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4"/>
  </p:sldMasterIdLst>
  <p:notesMasterIdLst>
    <p:notesMasterId r:id="rId25"/>
  </p:notesMasterIdLst>
  <p:handoutMasterIdLst>
    <p:handoutMasterId r:id="rId26"/>
  </p:handoutMasterIdLst>
  <p:sldIdLst>
    <p:sldId id="257" r:id="rId5"/>
    <p:sldId id="331" r:id="rId6"/>
    <p:sldId id="332" r:id="rId7"/>
    <p:sldId id="298" r:id="rId8"/>
    <p:sldId id="299" r:id="rId9"/>
    <p:sldId id="288" r:id="rId10"/>
    <p:sldId id="300" r:id="rId11"/>
    <p:sldId id="301" r:id="rId12"/>
    <p:sldId id="302" r:id="rId13"/>
    <p:sldId id="303" r:id="rId14"/>
    <p:sldId id="279" r:id="rId15"/>
    <p:sldId id="280" r:id="rId16"/>
    <p:sldId id="281" r:id="rId17"/>
    <p:sldId id="296" r:id="rId18"/>
    <p:sldId id="297" r:id="rId19"/>
    <p:sldId id="304" r:id="rId20"/>
    <p:sldId id="291" r:id="rId21"/>
    <p:sldId id="292" r:id="rId22"/>
    <p:sldId id="293" r:id="rId23"/>
    <p:sldId id="295" r:id="rId24"/>
  </p:sldIdLst>
  <p:sldSz cx="9144000" cy="5143500" type="screen16x9"/>
  <p:notesSz cx="7010400" cy="9236075"/>
  <p:defaultTex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p:defaultTextStyle>
  <p:extLst>
    <p:ext uri="{521415D9-36F7-43E2-AB2F-B90AF26B5E84}">
      <p14:sectionLst xmlns:p14="http://schemas.microsoft.com/office/powerpoint/2010/main">
        <p14:section name="General Information" id="{C38F9195-23E7-1147-81A2-7F19EF3EDC9D}">
          <p14:sldIdLst/>
        </p14:section>
        <p14:section name="Slide Layouts" id="{947F2704-BC63-F74C-A13A-1C1A68406046}">
          <p14:sldIdLst>
            <p14:sldId id="257"/>
            <p14:sldId id="331"/>
            <p14:sldId id="332"/>
            <p14:sldId id="298"/>
            <p14:sldId id="299"/>
            <p14:sldId id="288"/>
            <p14:sldId id="300"/>
            <p14:sldId id="301"/>
            <p14:sldId id="302"/>
            <p14:sldId id="303"/>
            <p14:sldId id="279"/>
            <p14:sldId id="280"/>
            <p14:sldId id="281"/>
            <p14:sldId id="296"/>
            <p14:sldId id="297"/>
            <p14:sldId id="304"/>
            <p14:sldId id="291"/>
            <p14:sldId id="292"/>
            <p14:sldId id="293"/>
            <p14:sldId id="295"/>
          </p14:sldIdLst>
        </p14:section>
      </p14:sectionLst>
    </p:ext>
    <p:ext uri="{EFAFB233-063F-42B5-8137-9DF3F51BA10A}">
      <p15:sldGuideLst xmlns:p15="http://schemas.microsoft.com/office/powerpoint/2012/main">
        <p15:guide id="4" pos="2880">
          <p15:clr>
            <a:srgbClr val="A4A3A4"/>
          </p15:clr>
        </p15:guide>
        <p15:guide id="5" orient="horz" pos="162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4086D5"/>
    <a:srgbClr val="236BC6"/>
    <a:srgbClr val="A0BCE4"/>
    <a:srgbClr val="C07C00"/>
    <a:srgbClr val="02245A"/>
    <a:srgbClr val="021C5A"/>
    <a:srgbClr val="021C6E"/>
    <a:srgbClr val="C07C1A"/>
    <a:srgbClr val="02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95986" autoAdjust="0"/>
  </p:normalViewPr>
  <p:slideViewPr>
    <p:cSldViewPr>
      <p:cViewPr varScale="1">
        <p:scale>
          <a:sx n="140" d="100"/>
          <a:sy n="140" d="100"/>
        </p:scale>
        <p:origin x="570" y="12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080" y="17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2120"/>
          </a:xfrm>
          <a:prstGeom prst="rect">
            <a:avLst/>
          </a:prstGeom>
        </p:spPr>
        <p:txBody>
          <a:bodyPr vert="horz" lIns="91269" tIns="45634" rIns="91269" bIns="45634"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970339" y="3"/>
            <a:ext cx="3038475" cy="462120"/>
          </a:xfrm>
          <a:prstGeom prst="rect">
            <a:avLst/>
          </a:prstGeom>
        </p:spPr>
        <p:txBody>
          <a:bodyPr vert="horz" lIns="91269" tIns="45634" rIns="91269" bIns="45634" rtlCol="0"/>
          <a:lstStyle>
            <a:lvl1pPr algn="r">
              <a:defRPr sz="1200">
                <a:ea typeface="+mn-ea"/>
                <a:cs typeface="+mn-cs"/>
              </a:defRPr>
            </a:lvl1pPr>
          </a:lstStyle>
          <a:p>
            <a:pPr>
              <a:defRPr/>
            </a:pPr>
            <a:fld id="{CBBB9AC9-F41F-4916-B5CB-4BAC3B071E9E}" type="datetimeFigureOut">
              <a:rPr lang="en-US"/>
              <a:pPr>
                <a:defRPr/>
              </a:pPr>
              <a:t>3/27/2025</a:t>
            </a:fld>
            <a:endParaRPr lang="en-US" dirty="0"/>
          </a:p>
        </p:txBody>
      </p:sp>
      <p:sp>
        <p:nvSpPr>
          <p:cNvPr id="4" name="Footer Placeholder 3"/>
          <p:cNvSpPr>
            <a:spLocks noGrp="1"/>
          </p:cNvSpPr>
          <p:nvPr>
            <p:ph type="ftr" sz="quarter" idx="2"/>
          </p:nvPr>
        </p:nvSpPr>
        <p:spPr>
          <a:xfrm>
            <a:off x="2" y="8772379"/>
            <a:ext cx="3038475" cy="462120"/>
          </a:xfrm>
          <a:prstGeom prst="rect">
            <a:avLst/>
          </a:prstGeom>
        </p:spPr>
        <p:txBody>
          <a:bodyPr vert="horz" lIns="91269" tIns="45634" rIns="91269" bIns="45634" rtlCol="0" anchor="b"/>
          <a:lstStyle>
            <a:lvl1pPr algn="l">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9" y="8772379"/>
            <a:ext cx="3038475" cy="462120"/>
          </a:xfrm>
          <a:prstGeom prst="rect">
            <a:avLst/>
          </a:prstGeom>
        </p:spPr>
        <p:txBody>
          <a:bodyPr vert="horz" lIns="91269" tIns="45634" rIns="91269" bIns="45634" rtlCol="0" anchor="b"/>
          <a:lstStyle>
            <a:lvl1pPr algn="r">
              <a:defRPr sz="1200">
                <a:ea typeface="+mn-ea"/>
                <a:cs typeface="+mn-cs"/>
              </a:defRPr>
            </a:lvl1pPr>
          </a:lstStyle>
          <a:p>
            <a:pPr>
              <a:defRPr/>
            </a:pPr>
            <a:fld id="{974AC060-BAD6-47CC-AF30-254C9B2BD940}" type="slidenum">
              <a:rPr lang="en-US"/>
              <a:pPr>
                <a:defRPr/>
              </a:pPr>
              <a:t>‹#›</a:t>
            </a:fld>
            <a:endParaRPr lang="en-US" dirty="0"/>
          </a:p>
        </p:txBody>
      </p:sp>
    </p:spTree>
    <p:extLst>
      <p:ext uri="{BB962C8B-B14F-4D97-AF65-F5344CB8AC3E}">
        <p14:creationId xmlns:p14="http://schemas.microsoft.com/office/powerpoint/2010/main" val="1092939862"/>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09"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3"/>
            <a:ext cx="3038475" cy="462120"/>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lvl1pPr defTabSz="930115" eaLnBrk="0" hangingPunct="0">
              <a:defRPr sz="1200">
                <a:ea typeface="+mn-ea"/>
                <a:cs typeface="+mn-cs"/>
              </a:defRPr>
            </a:lvl1pPr>
          </a:lstStyle>
          <a:p>
            <a:pPr>
              <a:defRPr/>
            </a:pPr>
            <a:endParaRPr lang="en-US" dirty="0"/>
          </a:p>
        </p:txBody>
      </p:sp>
      <p:sp>
        <p:nvSpPr>
          <p:cNvPr id="3" name="Date Placeholder 2"/>
          <p:cNvSpPr>
            <a:spLocks noGrp="1"/>
          </p:cNvSpPr>
          <p:nvPr>
            <p:ph type="dt" idx="1"/>
          </p:nvPr>
        </p:nvSpPr>
        <p:spPr bwMode="auto">
          <a:xfrm>
            <a:off x="3970339" y="3"/>
            <a:ext cx="3038475" cy="462120"/>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lvl1pPr algn="r" defTabSz="930115" eaLnBrk="0" hangingPunct="0">
              <a:defRPr sz="1200">
                <a:ea typeface="+mn-ea"/>
                <a:cs typeface="+mn-cs"/>
              </a:defRPr>
            </a:lvl1pPr>
          </a:lstStyle>
          <a:p>
            <a:pPr>
              <a:defRPr/>
            </a:pPr>
            <a:fld id="{90A359AC-4EDB-4AA1-9AD2-B6BF0735A59F}" type="datetimeFigureOut">
              <a:rPr lang="en-US"/>
              <a:pPr>
                <a:defRPr/>
              </a:pPr>
              <a:t>3/27/2025</a:t>
            </a:fld>
            <a:endParaRPr lang="en-US"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269" tIns="45634" rIns="91269" bIns="45634" rtlCol="0" anchor="ctr"/>
          <a:lstStyle/>
          <a:p>
            <a:pPr lvl="0"/>
            <a:endParaRPr lang="en-US" noProof="0" dirty="0"/>
          </a:p>
        </p:txBody>
      </p:sp>
      <p:sp>
        <p:nvSpPr>
          <p:cNvPr id="5" name="Notes Placeholder 4"/>
          <p:cNvSpPr>
            <a:spLocks noGrp="1"/>
          </p:cNvSpPr>
          <p:nvPr>
            <p:ph type="body" sz="quarter" idx="3"/>
          </p:nvPr>
        </p:nvSpPr>
        <p:spPr bwMode="auto">
          <a:xfrm>
            <a:off x="701676" y="4387769"/>
            <a:ext cx="5607050" cy="4155918"/>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772379"/>
            <a:ext cx="3038475" cy="462120"/>
          </a:xfrm>
          <a:prstGeom prst="rect">
            <a:avLst/>
          </a:prstGeom>
          <a:noFill/>
          <a:ln w="9525">
            <a:noFill/>
            <a:miter lim="800000"/>
            <a:headEnd/>
            <a:tailEnd/>
          </a:ln>
        </p:spPr>
        <p:txBody>
          <a:bodyPr vert="horz" wrap="square" lIns="93002" tIns="46502" rIns="93002" bIns="46502" numCol="1" anchor="b" anchorCtr="0" compatLnSpc="1">
            <a:prstTxWarp prst="textNoShape">
              <a:avLst/>
            </a:prstTxWarp>
          </a:bodyPr>
          <a:lstStyle>
            <a:lvl1pPr defTabSz="930115" eaLnBrk="0" hangingPunct="0">
              <a:defRPr sz="1200">
                <a:ea typeface="+mn-ea"/>
                <a:cs typeface="+mn-cs"/>
              </a:defRPr>
            </a:lvl1pPr>
          </a:lstStyle>
          <a:p>
            <a:pPr>
              <a:defRPr/>
            </a:pPr>
            <a:endParaRPr lang="en-US" dirty="0"/>
          </a:p>
        </p:txBody>
      </p:sp>
      <p:sp>
        <p:nvSpPr>
          <p:cNvPr id="7" name="Slide Number Placeholder 6"/>
          <p:cNvSpPr>
            <a:spLocks noGrp="1"/>
          </p:cNvSpPr>
          <p:nvPr>
            <p:ph type="sldNum" sz="quarter" idx="5"/>
          </p:nvPr>
        </p:nvSpPr>
        <p:spPr bwMode="auto">
          <a:xfrm>
            <a:off x="3970339" y="8772379"/>
            <a:ext cx="3038475" cy="462120"/>
          </a:xfrm>
          <a:prstGeom prst="rect">
            <a:avLst/>
          </a:prstGeom>
          <a:noFill/>
          <a:ln w="9525">
            <a:noFill/>
            <a:miter lim="800000"/>
            <a:headEnd/>
            <a:tailEnd/>
          </a:ln>
        </p:spPr>
        <p:txBody>
          <a:bodyPr vert="horz" wrap="square" lIns="93002" tIns="46502" rIns="93002" bIns="46502" numCol="1" anchor="b" anchorCtr="0" compatLnSpc="1">
            <a:prstTxWarp prst="textNoShape">
              <a:avLst/>
            </a:prstTxWarp>
          </a:bodyPr>
          <a:lstStyle>
            <a:lvl1pPr algn="r" defTabSz="930115" eaLnBrk="0" hangingPunct="0">
              <a:defRPr sz="1200">
                <a:ea typeface="+mn-ea"/>
                <a:cs typeface="+mn-cs"/>
              </a:defRPr>
            </a:lvl1pPr>
          </a:lstStyle>
          <a:p>
            <a:pPr>
              <a:defRPr/>
            </a:pPr>
            <a:fld id="{FB4525BD-1B22-4CBE-A35B-96886ED635B8}" type="slidenum">
              <a:rPr lang="en-US"/>
              <a:pPr>
                <a:defRPr/>
              </a:pPr>
              <a:t>‹#›</a:t>
            </a:fld>
            <a:endParaRPr lang="en-US" dirty="0"/>
          </a:p>
        </p:txBody>
      </p:sp>
    </p:spTree>
    <p:extLst>
      <p:ext uri="{BB962C8B-B14F-4D97-AF65-F5344CB8AC3E}">
        <p14:creationId xmlns:p14="http://schemas.microsoft.com/office/powerpoint/2010/main" val="27646603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wm.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a:t>
            </a:r>
            <a:r>
              <a:rPr lang="en-US" baseline="0" dirty="0"/>
              <a:t> of this activity is for students to have a perspective of how some things they can do with out or purchase at a less expensive cost can lead to savings for college expenses. </a:t>
            </a:r>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420459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53358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Source:</a:t>
            </a:r>
            <a:r>
              <a:rPr lang="en-US" dirty="0" err="1">
                <a:hlinkClick r:id="rId3"/>
              </a:rPr>
              <a:t>https</a:t>
            </a:r>
            <a:r>
              <a:rPr lang="en-US" dirty="0">
                <a:hlinkClick r:id="rId3"/>
              </a:rPr>
              <a:t>://www.rwm.org/</a:t>
            </a:r>
            <a:endParaRPr lang="en-US" dirty="0"/>
          </a:p>
        </p:txBody>
      </p:sp>
      <p:sp>
        <p:nvSpPr>
          <p:cNvPr id="4" name="Slide Number Placeholder 3"/>
          <p:cNvSpPr>
            <a:spLocks noGrp="1"/>
          </p:cNvSpPr>
          <p:nvPr>
            <p:ph type="sldNum" sz="quarter" idx="5"/>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581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411159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2EF-8A97-4DAF-B099-E567883644D6}" type="slidenum">
              <a:rPr lang="en-US" smtClean="0"/>
              <a:t>16</a:t>
            </a:fld>
            <a:endParaRPr lang="en-US"/>
          </a:p>
        </p:txBody>
      </p:sp>
    </p:spTree>
    <p:extLst>
      <p:ext uri="{BB962C8B-B14F-4D97-AF65-F5344CB8AC3E}">
        <p14:creationId xmlns:p14="http://schemas.microsoft.com/office/powerpoint/2010/main" val="277399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ertical Image">
    <p:bg>
      <p:bgPr>
        <a:solidFill>
          <a:schemeClr val="bg2"/>
        </a:solidFill>
        <a:effectLst/>
      </p:bgPr>
    </p:bg>
    <p:spTree>
      <p:nvGrpSpPr>
        <p:cNvPr id="1" name=""/>
        <p:cNvGrpSpPr/>
        <p:nvPr/>
      </p:nvGrpSpPr>
      <p:grpSpPr>
        <a:xfrm>
          <a:off x="0" y="0"/>
          <a:ext cx="0" cy="0"/>
          <a:chOff x="0" y="0"/>
          <a:chExt cx="0" cy="0"/>
        </a:xfrm>
      </p:grpSpPr>
      <p:sp>
        <p:nvSpPr>
          <p:cNvPr id="15" name="Rectangle 14"/>
          <p:cNvSpPr/>
          <p:nvPr userDrawn="1"/>
        </p:nvSpPr>
        <p:spPr>
          <a:xfrm>
            <a:off x="0" y="4572001"/>
            <a:ext cx="9144000" cy="571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pic>
        <p:nvPicPr>
          <p:cNvPr id="4" name="Picture 3" descr="Background pattern&#10;&#10;AI-generated content may be incorrect.">
            <a:extLst>
              <a:ext uri="{FF2B5EF4-FFF2-40B4-BE49-F238E27FC236}">
                <a16:creationId xmlns:a16="http://schemas.microsoft.com/office/drawing/2014/main" id="{6D62C6F0-EFF1-732B-1581-8379BBAA9925}"/>
              </a:ext>
            </a:extLst>
          </p:cNvPr>
          <p:cNvPicPr>
            <a:picLocks noChangeAspect="1"/>
          </p:cNvPicPr>
          <p:nvPr userDrawn="1"/>
        </p:nvPicPr>
        <p:blipFill>
          <a:blip r:embed="rId2"/>
          <a:src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D18E5B62-7320-7915-C1B2-46E8F873194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878" y="211710"/>
            <a:ext cx="1818643" cy="609601"/>
          </a:xfrm>
          <a:prstGeom prst="rect">
            <a:avLst/>
          </a:prstGeom>
        </p:spPr>
      </p:pic>
      <p:cxnSp>
        <p:nvCxnSpPr>
          <p:cNvPr id="16" name="Straight Connector 15">
            <a:extLst>
              <a:ext uri="{FF2B5EF4-FFF2-40B4-BE49-F238E27FC236}">
                <a16:creationId xmlns:a16="http://schemas.microsoft.com/office/drawing/2014/main" id="{EA236C63-16C0-6F8E-2D75-A3C914E76AE3}"/>
              </a:ext>
            </a:extLst>
          </p:cNvPr>
          <p:cNvCxnSpPr/>
          <p:nvPr userDrawn="1"/>
        </p:nvCxnSpPr>
        <p:spPr bwMode="auto">
          <a:xfrm>
            <a:off x="4699000" y="4781550"/>
            <a:ext cx="4097338" cy="0"/>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8" name="Picture Placeholder 17">
            <a:extLst>
              <a:ext uri="{FF2B5EF4-FFF2-40B4-BE49-F238E27FC236}">
                <a16:creationId xmlns:a16="http://schemas.microsoft.com/office/drawing/2014/main" id="{46AE55D5-BF4A-82D0-0D80-EB576C1FF629}"/>
              </a:ext>
            </a:extLst>
          </p:cNvPr>
          <p:cNvSpPr>
            <a:spLocks noGrp="1"/>
          </p:cNvSpPr>
          <p:nvPr>
            <p:ph type="pic" sz="quarter" idx="11" hasCustomPrompt="1"/>
          </p:nvPr>
        </p:nvSpPr>
        <p:spPr>
          <a:xfrm>
            <a:off x="4699000" y="-1"/>
            <a:ext cx="4097338" cy="4748981"/>
          </a:xfrm>
          <a:solidFill>
            <a:schemeClr val="bg1"/>
          </a:solidFill>
        </p:spPr>
        <p:txBody>
          <a:bodyPr anchor="ctr"/>
          <a:lstStyle>
            <a:lvl1pPr marL="0" indent="0" algn="ctr">
              <a:buNone/>
              <a:defRPr/>
            </a:lvl1pPr>
          </a:lstStyle>
          <a:p>
            <a:r>
              <a:rPr lang="en-US" dirty="0"/>
              <a:t>Click icon to insert image</a:t>
            </a:r>
            <a:br>
              <a:rPr lang="en-US" dirty="0"/>
            </a:br>
            <a:br>
              <a:rPr lang="en-US" dirty="0"/>
            </a:br>
            <a:br>
              <a:rPr lang="en-US" dirty="0"/>
            </a:br>
            <a:endParaRPr lang="en-US" dirty="0"/>
          </a:p>
        </p:txBody>
      </p:sp>
      <p:sp>
        <p:nvSpPr>
          <p:cNvPr id="19" name="Rectangle 3">
            <a:extLst>
              <a:ext uri="{FF2B5EF4-FFF2-40B4-BE49-F238E27FC236}">
                <a16:creationId xmlns:a16="http://schemas.microsoft.com/office/drawing/2014/main" id="{ECC06022-1BCD-1931-2561-1987663CD578}"/>
              </a:ext>
            </a:extLst>
          </p:cNvPr>
          <p:cNvSpPr>
            <a:spLocks noGrp="1" noChangeArrowheads="1"/>
          </p:cNvSpPr>
          <p:nvPr>
            <p:ph type="ctrTitle" hasCustomPrompt="1"/>
          </p:nvPr>
        </p:nvSpPr>
        <p:spPr>
          <a:xfrm>
            <a:off x="346075" y="1571652"/>
            <a:ext cx="4038600" cy="2066897"/>
          </a:xfrm>
        </p:spPr>
        <p:txBody>
          <a:bodyPr/>
          <a:lstStyle>
            <a:lvl1pPr algn="l">
              <a:lnSpc>
                <a:spcPct val="80000"/>
              </a:lnSpc>
              <a:defRPr sz="5400" b="1">
                <a:solidFill>
                  <a:schemeClr val="tx2"/>
                </a:solidFill>
              </a:defRPr>
            </a:lvl1pPr>
          </a:lstStyle>
          <a:p>
            <a:r>
              <a:rPr lang="en-US" dirty="0"/>
              <a:t>Presentation Name Goes Here Lorem</a:t>
            </a:r>
          </a:p>
        </p:txBody>
      </p:sp>
      <p:sp>
        <p:nvSpPr>
          <p:cNvPr id="13" name="Text Placeholder 12"/>
          <p:cNvSpPr>
            <a:spLocks noGrp="1"/>
          </p:cNvSpPr>
          <p:nvPr>
            <p:ph type="body" sz="quarter" idx="10" hasCustomPrompt="1"/>
          </p:nvPr>
        </p:nvSpPr>
        <p:spPr>
          <a:xfrm>
            <a:off x="381000" y="3638550"/>
            <a:ext cx="4114800"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dirty="0"/>
              <a:t>Subtitle of Presentation Goes Here Lorem Ipsum Dolor Sit Amet</a:t>
            </a:r>
          </a:p>
        </p:txBody>
      </p:sp>
      <p:sp>
        <p:nvSpPr>
          <p:cNvPr id="21" name="Content Placeholder 20">
            <a:extLst>
              <a:ext uri="{FF2B5EF4-FFF2-40B4-BE49-F238E27FC236}">
                <a16:creationId xmlns:a16="http://schemas.microsoft.com/office/drawing/2014/main" id="{97C4B9FE-B526-3664-8BF4-E67331C9AC5C}"/>
              </a:ext>
            </a:extLst>
          </p:cNvPr>
          <p:cNvSpPr>
            <a:spLocks noGrp="1"/>
          </p:cNvSpPr>
          <p:nvPr>
            <p:ph sz="quarter" idx="12" hasCustomPrompt="1"/>
          </p:nvPr>
        </p:nvSpPr>
        <p:spPr>
          <a:xfrm>
            <a:off x="460248" y="1251966"/>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dirty="0"/>
              <a:t>XX/20XX</a:t>
            </a:r>
          </a:p>
        </p:txBody>
      </p:sp>
    </p:spTree>
    <p:extLst>
      <p:ext uri="{BB962C8B-B14F-4D97-AF65-F5344CB8AC3E}">
        <p14:creationId xmlns:p14="http://schemas.microsoft.com/office/powerpoint/2010/main" val="3327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5B71BC4-27DD-0D47-8289-378CE57FEBDB}"/>
              </a:ext>
            </a:extLst>
          </p:cNvPr>
          <p:cNvSpPr>
            <a:spLocks noGrp="1"/>
          </p:cNvSpPr>
          <p:nvPr>
            <p:ph type="pic" sz="quarter" idx="43"/>
          </p:nvPr>
        </p:nvSpPr>
        <p:spPr>
          <a:xfrm>
            <a:off x="0" y="0"/>
            <a:ext cx="5943600" cy="4781550"/>
          </a:xfrm>
          <a:solidFill>
            <a:schemeClr val="bg1">
              <a:lumMod val="95000"/>
            </a:schemeClr>
          </a:solidFill>
        </p:spPr>
        <p:txBody>
          <a:bodyPr anchor="ctr"/>
          <a:lstStyle>
            <a:lvl1pPr marL="0" indent="0" algn="ctr">
              <a:buNone/>
              <a:defRPr sz="1600"/>
            </a:lvl1pPr>
          </a:lstStyle>
          <a:p>
            <a:r>
              <a:rPr lang="en-US" dirty="0"/>
              <a:t>Click icon to add picture</a:t>
            </a:r>
          </a:p>
        </p:txBody>
      </p:sp>
      <p:sp>
        <p:nvSpPr>
          <p:cNvPr id="6" name="Text Placeholder 5">
            <a:extLst>
              <a:ext uri="{FF2B5EF4-FFF2-40B4-BE49-F238E27FC236}">
                <a16:creationId xmlns:a16="http://schemas.microsoft.com/office/drawing/2014/main" id="{8623C346-46C6-994F-D796-F474B650A4F8}"/>
              </a:ext>
            </a:extLst>
          </p:cNvPr>
          <p:cNvSpPr>
            <a:spLocks noGrp="1"/>
          </p:cNvSpPr>
          <p:nvPr>
            <p:ph type="body" sz="quarter" idx="44"/>
          </p:nvPr>
        </p:nvSpPr>
        <p:spPr>
          <a:xfrm>
            <a:off x="6248400" y="514350"/>
            <a:ext cx="2590800" cy="4114800"/>
          </a:xfrm>
        </p:spPr>
        <p:txBody>
          <a:bodyPr anchor="ctr"/>
          <a:lstStyle>
            <a:lvl1pPr marL="0" indent="0">
              <a:buNone/>
              <a:defRPr sz="1600" b="1"/>
            </a:lvl1pPr>
            <a:lvl5pPr marL="2114550" indent="-285750">
              <a:buFont typeface="Arial" panose="020B0604020202020204" pitchFamily="34" charset="0"/>
              <a:buChar char="•"/>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59033FBB-B5D6-49D7-A4E5-2484A87950F8}"/>
              </a:ext>
            </a:extLst>
          </p:cNvPr>
          <p:cNvCxnSpPr>
            <a:cxnSpLocks/>
          </p:cNvCxnSpPr>
          <p:nvPr userDrawn="1"/>
        </p:nvCxnSpPr>
        <p:spPr bwMode="auto">
          <a:xfrm flipV="1">
            <a:off x="5956853" y="-2485"/>
            <a:ext cx="0" cy="4784035"/>
          </a:xfrm>
          <a:prstGeom prst="line">
            <a:avLst/>
          </a:prstGeom>
          <a:solidFill>
            <a:schemeClr val="accent1"/>
          </a:solidFill>
          <a:ln w="101600" cap="flat" cmpd="sng" algn="ctr">
            <a:solidFill>
              <a:schemeClr val="tx2"/>
            </a:solidFill>
            <a:prstDash val="solid"/>
            <a:round/>
            <a:headEnd type="none" w="med" len="med"/>
            <a:tailEnd type="none" w="lg" len="sm"/>
          </a:ln>
          <a:effectLst/>
        </p:spPr>
      </p:cxnSp>
    </p:spTree>
    <p:extLst>
      <p:ext uri="{BB962C8B-B14F-4D97-AF65-F5344CB8AC3E}">
        <p14:creationId xmlns:p14="http://schemas.microsoft.com/office/powerpoint/2010/main" val="25653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 Tex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464D70-1034-2743-38D2-E42A8B85B611}"/>
              </a:ext>
            </a:extLst>
          </p:cNvPr>
          <p:cNvSpPr/>
          <p:nvPr userDrawn="1"/>
        </p:nvSpPr>
        <p:spPr bwMode="auto">
          <a:xfrm>
            <a:off x="6781800" y="57150"/>
            <a:ext cx="2014538" cy="3048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7" name="Picture 6" descr="Background pattern&#10;&#10;AI-generated content may be incorrect.">
            <a:extLst>
              <a:ext uri="{FF2B5EF4-FFF2-40B4-BE49-F238E27FC236}">
                <a16:creationId xmlns:a16="http://schemas.microsoft.com/office/drawing/2014/main" id="{48B36076-8F52-054A-BD44-113A2FBE6F82}"/>
              </a:ext>
            </a:extLst>
          </p:cNvPr>
          <p:cNvPicPr>
            <a:picLocks noChangeAspect="1"/>
          </p:cNvPicPr>
          <p:nvPr userDrawn="1"/>
        </p:nvPicPr>
        <p:blipFill>
          <a:blip r:embed="rId2"/>
          <a:srcRect b="7037"/>
          <a:stretch/>
        </p:blipFill>
        <p:spPr>
          <a:xfrm>
            <a:off x="0" y="0"/>
            <a:ext cx="9144000" cy="4781550"/>
          </a:xfrm>
          <a:prstGeom prst="rect">
            <a:avLst/>
          </a:prstGeom>
        </p:spPr>
      </p:pic>
      <p:sp>
        <p:nvSpPr>
          <p:cNvPr id="6" name="Text Placeholder 5">
            <a:extLst>
              <a:ext uri="{FF2B5EF4-FFF2-40B4-BE49-F238E27FC236}">
                <a16:creationId xmlns:a16="http://schemas.microsoft.com/office/drawing/2014/main" id="{4BDB1AE9-ACB9-2C78-CDE7-3DED11876B3A}"/>
              </a:ext>
            </a:extLst>
          </p:cNvPr>
          <p:cNvSpPr>
            <a:spLocks noGrp="1"/>
          </p:cNvSpPr>
          <p:nvPr>
            <p:ph type="body" sz="quarter" idx="10"/>
          </p:nvPr>
        </p:nvSpPr>
        <p:spPr>
          <a:xfrm>
            <a:off x="1409700" y="828675"/>
            <a:ext cx="6438900" cy="3124200"/>
          </a:xfrm>
        </p:spPr>
        <p:txBody>
          <a:bodyPr anchor="ctr"/>
          <a:lstStyle>
            <a:lvl1pPr marL="0" indent="0">
              <a:lnSpc>
                <a:spcPct val="100000"/>
              </a:lnSpc>
              <a:buNone/>
              <a:defRPr sz="2400" b="1">
                <a:solidFill>
                  <a:schemeClr val="tx2"/>
                </a:solidFill>
              </a:defRPr>
            </a:lvl1pPr>
            <a:lvl2pPr marL="36576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Font typeface="Arial" panose="020B0604020202020204" pitchFamily="34" charset="0"/>
              <a:buNone/>
              <a:defRPr sz="2400" b="1">
                <a:solidFill>
                  <a:schemeClr val="bg1"/>
                </a:solidFill>
              </a:defRPr>
            </a:lvl5pPr>
          </a:lstStyle>
          <a:p>
            <a:pPr lvl="0"/>
            <a:r>
              <a:rPr lang="en-US" dirty="0"/>
              <a:t>Click to edit Master text styles</a:t>
            </a:r>
          </a:p>
        </p:txBody>
      </p:sp>
      <p:sp>
        <p:nvSpPr>
          <p:cNvPr id="3" name="Rectangle 2">
            <a:extLst>
              <a:ext uri="{FF2B5EF4-FFF2-40B4-BE49-F238E27FC236}">
                <a16:creationId xmlns:a16="http://schemas.microsoft.com/office/drawing/2014/main" id="{CC547A5E-DBA9-EF24-0935-45D857580E34}"/>
              </a:ext>
            </a:extLst>
          </p:cNvPr>
          <p:cNvSpPr/>
          <p:nvPr userDrawn="1"/>
        </p:nvSpPr>
        <p:spPr bwMode="auto">
          <a:xfrm>
            <a:off x="0" y="0"/>
            <a:ext cx="1066800" cy="478155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 name="Graphic 4" descr="Arrow Right with solid fill">
            <a:extLst>
              <a:ext uri="{FF2B5EF4-FFF2-40B4-BE49-F238E27FC236}">
                <a16:creationId xmlns:a16="http://schemas.microsoft.com/office/drawing/2014/main" id="{1008D261-24FD-3E8C-CADC-03E260A07DB1}"/>
              </a:ext>
            </a:extLst>
          </p:cNvPr>
          <p:cNvPicPr>
            <a:picLocks noChangeAspect="1"/>
          </p:cNvPicPr>
          <p:nvPr userDrawn="1"/>
        </p:nvPicPr>
        <p:blipFill>
          <a:blip r:embed="rId3">
            <a:extLst>
              <a:ext uri="{96DAC541-7B7A-43D3-8B79-37D633B846F1}">
                <asvg:svgBlip xmlns:asvg="http://schemas.microsoft.com/office/drawing/2016/SVG/main" r:embed="rId4"/>
              </a:ext>
            </a:extLst>
          </a:blip>
          <a:srcRect l="37153"/>
          <a:stretch/>
        </p:blipFill>
        <p:spPr>
          <a:xfrm>
            <a:off x="228599" y="1933575"/>
            <a:ext cx="574675" cy="914400"/>
          </a:xfrm>
          <a:prstGeom prst="rect">
            <a:avLst/>
          </a:prstGeom>
        </p:spPr>
      </p:pic>
    </p:spTree>
    <p:extLst>
      <p:ext uri="{BB962C8B-B14F-4D97-AF65-F5344CB8AC3E}">
        <p14:creationId xmlns:p14="http://schemas.microsoft.com/office/powerpoint/2010/main" val="138564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avy">
    <p:bg>
      <p:bgPr>
        <a:solidFill>
          <a:schemeClr val="bg2"/>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b="7037"/>
          <a:stretch/>
        </p:blipFill>
        <p:spPr>
          <a:xfrm>
            <a:off x="0" y="0"/>
            <a:ext cx="9144000" cy="4781550"/>
          </a:xfrm>
          <a:prstGeom prst="rect">
            <a:avLst/>
          </a:prstGeom>
        </p:spPr>
      </p:pic>
    </p:spTree>
    <p:extLst>
      <p:ext uri="{BB962C8B-B14F-4D97-AF65-F5344CB8AC3E}">
        <p14:creationId xmlns:p14="http://schemas.microsoft.com/office/powerpoint/2010/main" val="26094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Tree>
    <p:extLst>
      <p:ext uri="{BB962C8B-B14F-4D97-AF65-F5344CB8AC3E}">
        <p14:creationId xmlns:p14="http://schemas.microsoft.com/office/powerpoint/2010/main" val="24024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pic>
        <p:nvPicPr>
          <p:cNvPr id="24" name="Picture 23" descr="Background pattern&#10;&#10;AI-generated content may be incorrect.">
            <a:extLst>
              <a:ext uri="{FF2B5EF4-FFF2-40B4-BE49-F238E27FC236}">
                <a16:creationId xmlns:a16="http://schemas.microsoft.com/office/drawing/2014/main" id="{E03D8724-A0AF-FCBE-8FF6-62A40C638348}"/>
              </a:ext>
            </a:extLst>
          </p:cNvPr>
          <p:cNvPicPr>
            <a:picLocks noChangeAspect="1"/>
          </p:cNvPicPr>
          <p:nvPr userDrawn="1"/>
        </p:nvPicPr>
        <p:blipFill>
          <a:blip r:embed="rId2"/>
          <a:srcRect b="7037"/>
          <a:stretch/>
        </p:blipFill>
        <p:spPr>
          <a:xfrm>
            <a:off x="0" y="0"/>
            <a:ext cx="9144000" cy="4781550"/>
          </a:xfrm>
          <a:prstGeom prst="rect">
            <a:avLst/>
          </a:prstGeom>
        </p:spPr>
      </p:pic>
      <p:sp>
        <p:nvSpPr>
          <p:cNvPr id="18" name="Rectangle 17">
            <a:extLst>
              <a:ext uri="{FF2B5EF4-FFF2-40B4-BE49-F238E27FC236}">
                <a16:creationId xmlns:a16="http://schemas.microsoft.com/office/drawing/2014/main" id="{DAAF937E-9FCF-223A-7AEE-594774F615A2}"/>
              </a:ext>
            </a:extLst>
          </p:cNvPr>
          <p:cNvSpPr/>
          <p:nvPr userDrawn="1"/>
        </p:nvSpPr>
        <p:spPr bwMode="auto">
          <a:xfrm>
            <a:off x="6324600" y="0"/>
            <a:ext cx="2471738"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22" name="Rectangle 21">
            <a:extLst>
              <a:ext uri="{FF2B5EF4-FFF2-40B4-BE49-F238E27FC236}">
                <a16:creationId xmlns:a16="http://schemas.microsoft.com/office/drawing/2014/main" id="{04B4B15B-D00E-D633-F159-3E5796A070DD}"/>
              </a:ext>
            </a:extLst>
          </p:cNvPr>
          <p:cNvSpPr/>
          <p:nvPr userDrawn="1"/>
        </p:nvSpPr>
        <p:spPr bwMode="auto">
          <a:xfrm>
            <a:off x="0" y="1047750"/>
            <a:ext cx="9144000" cy="28194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panose="020B0604020202020204" pitchFamily="34" charset="0"/>
            </a:endParaRPr>
          </a:p>
        </p:txBody>
      </p:sp>
      <p:sp>
        <p:nvSpPr>
          <p:cNvPr id="23" name="TextBox 22">
            <a:extLst>
              <a:ext uri="{FF2B5EF4-FFF2-40B4-BE49-F238E27FC236}">
                <a16:creationId xmlns:a16="http://schemas.microsoft.com/office/drawing/2014/main" id="{3E75C500-4FF5-5059-C70C-B6E5EE367938}"/>
              </a:ext>
            </a:extLst>
          </p:cNvPr>
          <p:cNvSpPr txBox="1"/>
          <p:nvPr userDrawn="1"/>
        </p:nvSpPr>
        <p:spPr>
          <a:xfrm>
            <a:off x="733425" y="1657350"/>
            <a:ext cx="4572000" cy="1683346"/>
          </a:xfrm>
          <a:prstGeom prst="rect">
            <a:avLst/>
          </a:prstGeom>
          <a:noFill/>
        </p:spPr>
        <p:txBody>
          <a:bodyPr wrap="square" rtlCol="0">
            <a:spAutoFit/>
          </a:bodyPr>
          <a:lstStyle/>
          <a:p>
            <a:pPr algn="l">
              <a:lnSpc>
                <a:spcPct val="80000"/>
              </a:lnSpc>
              <a:spcAft>
                <a:spcPts val="1200"/>
              </a:spcAft>
            </a:pPr>
            <a:r>
              <a:rPr lang="en-US" sz="3200" b="1" dirty="0">
                <a:solidFill>
                  <a:schemeClr val="bg1"/>
                </a:solidFill>
                <a:latin typeface="+mj-lt"/>
                <a:cs typeface="Arial" panose="020B0604020202020204" pitchFamily="34" charset="0"/>
              </a:rPr>
              <a:t>Check out </a:t>
            </a:r>
            <a:r>
              <a:rPr lang="en-US" sz="3200" b="1" dirty="0" err="1">
                <a:solidFill>
                  <a:schemeClr val="bg1"/>
                </a:solidFill>
                <a:latin typeface="+mj-lt"/>
                <a:cs typeface="Arial" panose="020B0604020202020204" pitchFamily="34" charset="0"/>
              </a:rPr>
              <a:t>FRE.org</a:t>
            </a:r>
            <a:r>
              <a:rPr lang="en-US" sz="3200" b="1" dirty="0">
                <a:solidFill>
                  <a:schemeClr val="bg1"/>
                </a:solidFill>
                <a:latin typeface="+mj-lt"/>
                <a:cs typeface="Arial" panose="020B0604020202020204" pitchFamily="34" charset="0"/>
              </a:rPr>
              <a:t> for free, ready-to-use economics and personal finance resources!</a:t>
            </a:r>
          </a:p>
        </p:txBody>
      </p:sp>
      <p:pic>
        <p:nvPicPr>
          <p:cNvPr id="26" name="Graphic 25">
            <a:extLst>
              <a:ext uri="{FF2B5EF4-FFF2-40B4-BE49-F238E27FC236}">
                <a16:creationId xmlns:a16="http://schemas.microsoft.com/office/drawing/2014/main" id="{9040CEB8-48D6-E73F-790E-B3D793A4EE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22344" y="1258726"/>
            <a:ext cx="2381250" cy="2397449"/>
          </a:xfrm>
          <a:prstGeom prst="rect">
            <a:avLst/>
          </a:prstGeom>
        </p:spPr>
      </p:pic>
    </p:spTree>
    <p:extLst>
      <p:ext uri="{BB962C8B-B14F-4D97-AF65-F5344CB8AC3E}">
        <p14:creationId xmlns:p14="http://schemas.microsoft.com/office/powerpoint/2010/main" val="220158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5143500"/>
          </a:xfrm>
          <a:prstGeom prst="rect">
            <a:avLst/>
          </a:prstGeom>
        </p:spPr>
      </p:pic>
      <p:sp>
        <p:nvSpPr>
          <p:cNvPr id="2" name="Title 1"/>
          <p:cNvSpPr>
            <a:spLocks noGrp="1"/>
          </p:cNvSpPr>
          <p:nvPr>
            <p:ph type="ctrTitle"/>
          </p:nvPr>
        </p:nvSpPr>
        <p:spPr>
          <a:xfrm>
            <a:off x="628650" y="400050"/>
            <a:ext cx="6343650" cy="1371600"/>
          </a:xfrm>
        </p:spPr>
        <p:txBody>
          <a:bodyPr anchor="b">
            <a:normAutofit/>
          </a:bodyPr>
          <a:lstStyle>
            <a:lvl1pPr algn="l">
              <a:defRPr sz="3300"/>
            </a:lvl1pPr>
          </a:lstStyle>
          <a:p>
            <a:r>
              <a:rPr lang="en-US"/>
              <a:t>Click to edit Master title style</a:t>
            </a:r>
            <a:endParaRPr lang="en-US" dirty="0"/>
          </a:p>
        </p:txBody>
      </p:sp>
      <p:sp>
        <p:nvSpPr>
          <p:cNvPr id="3" name="Subtitle 2"/>
          <p:cNvSpPr>
            <a:spLocks noGrp="1"/>
          </p:cNvSpPr>
          <p:nvPr>
            <p:ph type="subTitle" idx="1"/>
          </p:nvPr>
        </p:nvSpPr>
        <p:spPr>
          <a:xfrm>
            <a:off x="628650" y="1828800"/>
            <a:ext cx="5314950" cy="685800"/>
          </a:xfrm>
        </p:spPr>
        <p:txBody>
          <a:bodyPr>
            <a:normAutofit/>
          </a:bodyPr>
          <a:lstStyle>
            <a:lvl1pPr marL="0" indent="0" algn="l">
              <a:spcBef>
                <a:spcPts val="900"/>
              </a:spcBef>
              <a:buNone/>
              <a:defRPr sz="180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1071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80894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369219"/>
            <a:ext cx="3291840" cy="2606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369219"/>
            <a:ext cx="3291840" cy="2606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C8593D-7C47-471E-A8DF-97AC4FFD13F5}"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24325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Horizontal Imag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80192D-ABD9-431B-41D6-2FF6DEDB3667}"/>
              </a:ext>
            </a:extLst>
          </p:cNvPr>
          <p:cNvSpPr/>
          <p:nvPr userDrawn="1"/>
        </p:nvSpPr>
        <p:spPr bwMode="auto">
          <a:xfrm>
            <a:off x="152400" y="4781550"/>
            <a:ext cx="8763000" cy="36195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9" name="Picture 18" descr="Background pattern&#10;&#10;AI-generated content may be incorrect.">
            <a:extLst>
              <a:ext uri="{FF2B5EF4-FFF2-40B4-BE49-F238E27FC236}">
                <a16:creationId xmlns:a16="http://schemas.microsoft.com/office/drawing/2014/main" id="{21F0161D-3AB6-DE1C-E323-67511842B21E}"/>
              </a:ext>
            </a:extLst>
          </p:cNvPr>
          <p:cNvPicPr>
            <a:picLocks noChangeAspect="1"/>
          </p:cNvPicPr>
          <p:nvPr userDrawn="1"/>
        </p:nvPicPr>
        <p:blipFill>
          <a:blip r:embed="rId2"/>
          <a:srcRect/>
          <a:stretch/>
        </p:blipFill>
        <p:spPr>
          <a:xfrm>
            <a:off x="0" y="0"/>
            <a:ext cx="9144000" cy="5143500"/>
          </a:xfrm>
          <a:prstGeom prst="rect">
            <a:avLst/>
          </a:prstGeom>
        </p:spPr>
      </p:pic>
      <p:sp>
        <p:nvSpPr>
          <p:cNvPr id="21" name="Picture Placeholder 17">
            <a:extLst>
              <a:ext uri="{FF2B5EF4-FFF2-40B4-BE49-F238E27FC236}">
                <a16:creationId xmlns:a16="http://schemas.microsoft.com/office/drawing/2014/main" id="{EEB5A3D8-3358-75FC-D9C2-7C9F6394DC5A}"/>
              </a:ext>
            </a:extLst>
          </p:cNvPr>
          <p:cNvSpPr>
            <a:spLocks noGrp="1"/>
          </p:cNvSpPr>
          <p:nvPr>
            <p:ph type="pic" sz="quarter" idx="11" hasCustomPrompt="1"/>
          </p:nvPr>
        </p:nvSpPr>
        <p:spPr>
          <a:xfrm>
            <a:off x="346075" y="1"/>
            <a:ext cx="8450263" cy="3249212"/>
          </a:xfrm>
          <a:solidFill>
            <a:schemeClr val="bg1"/>
          </a:solidFill>
        </p:spPr>
        <p:txBody>
          <a:bodyPr anchor="ctr"/>
          <a:lstStyle>
            <a:lvl1pPr marL="0" indent="0" algn="ctr">
              <a:buNone/>
              <a:defRPr/>
            </a:lvl1pPr>
          </a:lstStyle>
          <a:p>
            <a:r>
              <a:rPr lang="en-US" dirty="0"/>
              <a:t>Click icon to insert image</a:t>
            </a:r>
            <a:br>
              <a:rPr lang="en-US" dirty="0"/>
            </a:br>
            <a:br>
              <a:rPr lang="en-US" dirty="0"/>
            </a:br>
            <a:br>
              <a:rPr lang="en-US" dirty="0"/>
            </a:br>
            <a:endParaRPr lang="en-US" dirty="0"/>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cxnSp>
        <p:nvCxnSpPr>
          <p:cNvPr id="11" name="Straight Connector 10">
            <a:extLst>
              <a:ext uri="{FF2B5EF4-FFF2-40B4-BE49-F238E27FC236}">
                <a16:creationId xmlns:a16="http://schemas.microsoft.com/office/drawing/2014/main" id="{7441B54A-20B5-4156-5E9A-FAE8AE71A0A8}"/>
              </a:ext>
            </a:extLst>
          </p:cNvPr>
          <p:cNvCxnSpPr>
            <a:cxnSpLocks/>
          </p:cNvCxnSpPr>
          <p:nvPr userDrawn="1"/>
        </p:nvCxnSpPr>
        <p:spPr bwMode="auto">
          <a:xfrm>
            <a:off x="346074" y="3267048"/>
            <a:ext cx="8450264" cy="0"/>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22" name="Rectangle 3">
            <a:extLst>
              <a:ext uri="{FF2B5EF4-FFF2-40B4-BE49-F238E27FC236}">
                <a16:creationId xmlns:a16="http://schemas.microsoft.com/office/drawing/2014/main" id="{54179C72-0A64-790D-9936-51359BF69524}"/>
              </a:ext>
            </a:extLst>
          </p:cNvPr>
          <p:cNvSpPr>
            <a:spLocks noGrp="1" noChangeArrowheads="1"/>
          </p:cNvSpPr>
          <p:nvPr>
            <p:ph type="ctrTitle" hasCustomPrompt="1"/>
          </p:nvPr>
        </p:nvSpPr>
        <p:spPr>
          <a:xfrm>
            <a:off x="346074" y="3499692"/>
            <a:ext cx="8450263" cy="708294"/>
          </a:xfrm>
        </p:spPr>
        <p:txBody>
          <a:bodyPr/>
          <a:lstStyle>
            <a:lvl1pPr algn="l">
              <a:lnSpc>
                <a:spcPct val="80000"/>
              </a:lnSpc>
              <a:defRPr sz="5400" b="1">
                <a:solidFill>
                  <a:schemeClr val="tx2"/>
                </a:solidFill>
              </a:defRPr>
            </a:lvl1pPr>
          </a:lstStyle>
          <a:p>
            <a:r>
              <a:rPr lang="en-US" dirty="0"/>
              <a:t>Presentation Name Here</a:t>
            </a:r>
          </a:p>
        </p:txBody>
      </p:sp>
      <p:sp>
        <p:nvSpPr>
          <p:cNvPr id="23" name="Text Placeholder 12">
            <a:extLst>
              <a:ext uri="{FF2B5EF4-FFF2-40B4-BE49-F238E27FC236}">
                <a16:creationId xmlns:a16="http://schemas.microsoft.com/office/drawing/2014/main" id="{CD9314CF-22F9-727D-6CB7-1037CC55AE51}"/>
              </a:ext>
            </a:extLst>
          </p:cNvPr>
          <p:cNvSpPr>
            <a:spLocks noGrp="1"/>
          </p:cNvSpPr>
          <p:nvPr>
            <p:ph type="body" sz="quarter" idx="10" hasCustomPrompt="1"/>
          </p:nvPr>
        </p:nvSpPr>
        <p:spPr>
          <a:xfrm>
            <a:off x="381000" y="4252250"/>
            <a:ext cx="7620000"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dirty="0"/>
              <a:t>Subtitle of Presentation Goes Here Lorem Ipsum Dolor Sit Amet</a:t>
            </a:r>
          </a:p>
        </p:txBody>
      </p:sp>
      <p:sp>
        <p:nvSpPr>
          <p:cNvPr id="24" name="Content Placeholder 20">
            <a:extLst>
              <a:ext uri="{FF2B5EF4-FFF2-40B4-BE49-F238E27FC236}">
                <a16:creationId xmlns:a16="http://schemas.microsoft.com/office/drawing/2014/main" id="{A2DFD650-0886-9D04-AC8E-AAA13BE3CD8A}"/>
              </a:ext>
            </a:extLst>
          </p:cNvPr>
          <p:cNvSpPr>
            <a:spLocks noGrp="1"/>
          </p:cNvSpPr>
          <p:nvPr>
            <p:ph sz="quarter" idx="12" hasCustomPrompt="1"/>
          </p:nvPr>
        </p:nvSpPr>
        <p:spPr>
          <a:xfrm>
            <a:off x="457200" y="4726432"/>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dirty="0"/>
              <a:t>XX/20XX</a:t>
            </a:r>
          </a:p>
        </p:txBody>
      </p:sp>
      <p:pic>
        <p:nvPicPr>
          <p:cNvPr id="25" name="Picture 13">
            <a:extLst>
              <a:ext uri="{FF2B5EF4-FFF2-40B4-BE49-F238E27FC236}">
                <a16:creationId xmlns:a16="http://schemas.microsoft.com/office/drawing/2014/main" id="{5FD50168-8AEB-D256-20E2-EF639A1B9A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7200" y="52387"/>
            <a:ext cx="1818643" cy="609601"/>
          </a:xfrm>
          <a:prstGeom prst="rect">
            <a:avLst/>
          </a:prstGeom>
        </p:spPr>
      </p:pic>
    </p:spTree>
    <p:extLst>
      <p:ext uri="{BB962C8B-B14F-4D97-AF65-F5344CB8AC3E}">
        <p14:creationId xmlns:p14="http://schemas.microsoft.com/office/powerpoint/2010/main" val="1458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Imag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4C5D2A-800E-515B-EC05-B3293AEE63AF}"/>
              </a:ext>
            </a:extLst>
          </p:cNvPr>
          <p:cNvSpPr/>
          <p:nvPr userDrawn="1"/>
        </p:nvSpPr>
        <p:spPr bwMode="auto">
          <a:xfrm>
            <a:off x="6705600" y="0"/>
            <a:ext cx="2286000" cy="28217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userDrawn="1"/>
        </p:nvSpPr>
        <p:spPr>
          <a:xfrm>
            <a:off x="0" y="4572000"/>
            <a:ext cx="9144000" cy="5830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pic>
        <p:nvPicPr>
          <p:cNvPr id="4" name="Picture 3" descr="Background pattern&#10;&#10;AI-generated content may be incorrect.">
            <a:extLst>
              <a:ext uri="{FF2B5EF4-FFF2-40B4-BE49-F238E27FC236}">
                <a16:creationId xmlns:a16="http://schemas.microsoft.com/office/drawing/2014/main" id="{CC63C1E0-A075-7BE1-FB4F-5AC6AB179159}"/>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6FF2AB5-F1A2-CDAA-4296-B243EF9E9321}"/>
              </a:ext>
            </a:extLst>
          </p:cNvPr>
          <p:cNvSpPr/>
          <p:nvPr userDrawn="1"/>
        </p:nvSpPr>
        <p:spPr bwMode="auto">
          <a:xfrm>
            <a:off x="838199" y="838200"/>
            <a:ext cx="7459579" cy="35015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E6E7C8A-EEF1-E1AC-E5E5-4B8A253E9F64}"/>
              </a:ext>
            </a:extLst>
          </p:cNvPr>
          <p:cNvSpPr/>
          <p:nvPr userDrawn="1"/>
        </p:nvSpPr>
        <p:spPr bwMode="auto">
          <a:xfrm rot="5400000">
            <a:off x="4523125" y="565075"/>
            <a:ext cx="97750" cy="745155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Rectangle 3">
            <a:extLst>
              <a:ext uri="{FF2B5EF4-FFF2-40B4-BE49-F238E27FC236}">
                <a16:creationId xmlns:a16="http://schemas.microsoft.com/office/drawing/2014/main" id="{58C687C6-1A65-C6C6-2C6B-702036339BCB}"/>
              </a:ext>
            </a:extLst>
          </p:cNvPr>
          <p:cNvSpPr>
            <a:spLocks noGrp="1" noChangeArrowheads="1"/>
          </p:cNvSpPr>
          <p:nvPr>
            <p:ph type="ctrTitle" hasCustomPrompt="1"/>
          </p:nvPr>
        </p:nvSpPr>
        <p:spPr>
          <a:xfrm>
            <a:off x="1057982" y="1769743"/>
            <a:ext cx="6181017" cy="1354040"/>
          </a:xfrm>
        </p:spPr>
        <p:txBody>
          <a:bodyPr/>
          <a:lstStyle>
            <a:lvl1pPr algn="l">
              <a:lnSpc>
                <a:spcPct val="80000"/>
              </a:lnSpc>
              <a:defRPr sz="5400" b="1">
                <a:solidFill>
                  <a:schemeClr val="tx2"/>
                </a:solidFill>
              </a:defRPr>
            </a:lvl1pPr>
          </a:lstStyle>
          <a:p>
            <a:r>
              <a:rPr lang="en-US" dirty="0"/>
              <a:t>Presentation Name Goes Here Lorem</a:t>
            </a:r>
          </a:p>
        </p:txBody>
      </p:sp>
      <p:sp>
        <p:nvSpPr>
          <p:cNvPr id="18" name="Text Placeholder 12">
            <a:extLst>
              <a:ext uri="{FF2B5EF4-FFF2-40B4-BE49-F238E27FC236}">
                <a16:creationId xmlns:a16="http://schemas.microsoft.com/office/drawing/2014/main" id="{7591B6C8-D8FF-9307-6BA6-34CEC9C44020}"/>
              </a:ext>
            </a:extLst>
          </p:cNvPr>
          <p:cNvSpPr>
            <a:spLocks noGrp="1"/>
          </p:cNvSpPr>
          <p:nvPr>
            <p:ph type="body" sz="quarter" idx="10" hasCustomPrompt="1"/>
          </p:nvPr>
        </p:nvSpPr>
        <p:spPr>
          <a:xfrm>
            <a:off x="1106182" y="3257551"/>
            <a:ext cx="5447018"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dirty="0"/>
              <a:t>Subtitle of Presentation Goes Here Lorem Ipsum Dolor Sit Amet</a:t>
            </a:r>
          </a:p>
        </p:txBody>
      </p:sp>
      <p:sp>
        <p:nvSpPr>
          <p:cNvPr id="19" name="Content Placeholder 20">
            <a:extLst>
              <a:ext uri="{FF2B5EF4-FFF2-40B4-BE49-F238E27FC236}">
                <a16:creationId xmlns:a16="http://schemas.microsoft.com/office/drawing/2014/main" id="{5E3289B7-F33B-CE13-80DE-B658C01D99F2}"/>
              </a:ext>
            </a:extLst>
          </p:cNvPr>
          <p:cNvSpPr>
            <a:spLocks noGrp="1"/>
          </p:cNvSpPr>
          <p:nvPr>
            <p:ph sz="quarter" idx="12" hasCustomPrompt="1"/>
          </p:nvPr>
        </p:nvSpPr>
        <p:spPr>
          <a:xfrm>
            <a:off x="838199" y="637032"/>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dirty="0"/>
              <a:t>XX/20XX</a:t>
            </a:r>
          </a:p>
        </p:txBody>
      </p:sp>
      <p:pic>
        <p:nvPicPr>
          <p:cNvPr id="21" name="Picture 13">
            <a:extLst>
              <a:ext uri="{FF2B5EF4-FFF2-40B4-BE49-F238E27FC236}">
                <a16:creationId xmlns:a16="http://schemas.microsoft.com/office/drawing/2014/main" id="{3C9EFEA1-B894-A11E-1373-B63794B462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6678" y="990278"/>
            <a:ext cx="1818643" cy="6096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666D2-8D96-BA66-AD17-EE0B605E5258}"/>
              </a:ext>
            </a:extLst>
          </p:cNvPr>
          <p:cNvSpPr/>
          <p:nvPr userDrawn="1"/>
        </p:nvSpPr>
        <p:spPr bwMode="auto">
          <a:xfrm>
            <a:off x="6705600" y="133350"/>
            <a:ext cx="2209800" cy="22383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5"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20"/>
          <p:cNvSpPr>
            <a:spLocks noChangeArrowheads="1"/>
          </p:cNvSpPr>
          <p:nvPr userDrawn="1"/>
        </p:nvSpPr>
        <p:spPr bwMode="auto">
          <a:xfrm>
            <a:off x="9056688" y="2022872"/>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pic>
        <p:nvPicPr>
          <p:cNvPr id="2" name="Picture 1" descr="Background pattern&#10;&#10;AI-generated content may be incorrect.">
            <a:extLst>
              <a:ext uri="{FF2B5EF4-FFF2-40B4-BE49-F238E27FC236}">
                <a16:creationId xmlns:a16="http://schemas.microsoft.com/office/drawing/2014/main" id="{F669360A-3F0C-D48D-FDF5-6855C425E8EB}"/>
              </a:ext>
            </a:extLst>
          </p:cNvPr>
          <p:cNvPicPr>
            <a:picLocks noChangeAspect="1"/>
          </p:cNvPicPr>
          <p:nvPr userDrawn="1"/>
        </p:nvPicPr>
        <p:blipFill>
          <a:blip r:embed="rId2"/>
          <a:srcRect t="707" b="5555"/>
          <a:stretch/>
        </p:blipFill>
        <p:spPr>
          <a:xfrm>
            <a:off x="0" y="-1"/>
            <a:ext cx="9144000" cy="4821417"/>
          </a:xfrm>
          <a:prstGeom prst="rect">
            <a:avLst/>
          </a:prstGeom>
        </p:spPr>
      </p:pic>
      <p:sp>
        <p:nvSpPr>
          <p:cNvPr id="3" name="Rounded Rectangle 2">
            <a:extLst>
              <a:ext uri="{FF2B5EF4-FFF2-40B4-BE49-F238E27FC236}">
                <a16:creationId xmlns:a16="http://schemas.microsoft.com/office/drawing/2014/main" id="{B886CC1B-643C-9F43-B67D-115A83AD2A8A}"/>
              </a:ext>
            </a:extLst>
          </p:cNvPr>
          <p:cNvSpPr/>
          <p:nvPr userDrawn="1"/>
        </p:nvSpPr>
        <p:spPr bwMode="auto">
          <a:xfrm>
            <a:off x="1889049" y="1352550"/>
            <a:ext cx="5888370" cy="2438400"/>
          </a:xfrm>
          <a:prstGeom prst="roundRect">
            <a:avLst/>
          </a:prstGeom>
          <a:solidFill>
            <a:schemeClr val="tx2"/>
          </a:solid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93342EB5-647E-DBDA-EECC-E62D59DDB4BB}"/>
              </a:ext>
            </a:extLst>
          </p:cNvPr>
          <p:cNvSpPr/>
          <p:nvPr userDrawn="1"/>
        </p:nvSpPr>
        <p:spPr bwMode="auto">
          <a:xfrm>
            <a:off x="1780215" y="1204913"/>
            <a:ext cx="5888370" cy="2438400"/>
          </a:xfrm>
          <a:prstGeom prst="roundRect">
            <a:avLst/>
          </a:prstGeom>
          <a:solidFill>
            <a:schemeClr val="bg2"/>
          </a:solid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C62719E6-61DE-BFBD-4BF9-DAE333E7EFB7}"/>
              </a:ext>
            </a:extLst>
          </p:cNvPr>
          <p:cNvSpPr>
            <a:spLocks noGrp="1"/>
          </p:cNvSpPr>
          <p:nvPr>
            <p:ph sz="quarter" idx="13" hasCustomPrompt="1"/>
          </p:nvPr>
        </p:nvSpPr>
        <p:spPr>
          <a:xfrm>
            <a:off x="1780213" y="1479053"/>
            <a:ext cx="5888369" cy="457200"/>
          </a:xfrm>
        </p:spPr>
        <p:txBody>
          <a:bodyPr/>
          <a:lstStyle>
            <a:lvl1pPr marL="0" indent="0" algn="ctr">
              <a:buNone/>
              <a:defRPr sz="1600" b="1">
                <a:solidFill>
                  <a:schemeClr val="accent4"/>
                </a:solidFill>
                <a:latin typeface="+mn-lt"/>
              </a:defRPr>
            </a:lvl1pPr>
            <a:lvl2pPr marL="365760" indent="0">
              <a:buNone/>
              <a:defRPr/>
            </a:lvl2pPr>
          </a:lstStyle>
          <a:p>
            <a:pPr lvl="0"/>
            <a:r>
              <a:rPr lang="en-US" dirty="0"/>
              <a:t>SECTION NUMBER</a:t>
            </a:r>
          </a:p>
        </p:txBody>
      </p:sp>
      <p:sp>
        <p:nvSpPr>
          <p:cNvPr id="18" name="Text Placeholder 17"/>
          <p:cNvSpPr>
            <a:spLocks noGrp="1"/>
          </p:cNvSpPr>
          <p:nvPr>
            <p:ph type="body" sz="quarter" idx="11" hasCustomPrompt="1"/>
          </p:nvPr>
        </p:nvSpPr>
        <p:spPr>
          <a:xfrm>
            <a:off x="1780212" y="1843342"/>
            <a:ext cx="5888369" cy="1344792"/>
          </a:xfrm>
        </p:spPr>
        <p:txBody>
          <a:bodyPr anchor="ctr"/>
          <a:lstStyle>
            <a:lvl1pPr marL="0" indent="0" algn="ctr">
              <a:lnSpc>
                <a:spcPct val="90000"/>
              </a:lnSpc>
              <a:buNone/>
              <a:defRPr sz="3600" b="1" spc="-150">
                <a:solidFill>
                  <a:schemeClr val="tx2"/>
                </a:solidFill>
              </a:defRPr>
            </a:lvl1pPr>
          </a:lstStyle>
          <a:p>
            <a:pPr lvl="0"/>
            <a:r>
              <a:rPr lang="en-US" dirty="0"/>
              <a:t>Title of Section Goes Here Lorem Ipsum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10" name="Title 1"/>
          <p:cNvSpPr>
            <a:spLocks noGrp="1"/>
          </p:cNvSpPr>
          <p:nvPr>
            <p:ph type="title"/>
          </p:nvPr>
        </p:nvSpPr>
        <p:spPr>
          <a:xfrm>
            <a:off x="241365" y="369154"/>
            <a:ext cx="8554973" cy="990600"/>
          </a:xfrm>
        </p:spPr>
        <p:txBody>
          <a:bodyPr/>
          <a:lstStyle>
            <a:lvl1pPr>
              <a:defRPr sz="2800" b="1" spc="0">
                <a:solidFill>
                  <a:schemeClr val="tx2"/>
                </a:solidFill>
              </a:defRPr>
            </a:lvl1pPr>
          </a:lstStyle>
          <a:p>
            <a:r>
              <a:rPr lang="en-US" dirty="0"/>
              <a:t>Click to edit Master title style</a:t>
            </a:r>
          </a:p>
        </p:txBody>
      </p:sp>
      <p:sp>
        <p:nvSpPr>
          <p:cNvPr id="2" name="Picture Placeholder 2">
            <a:extLst>
              <a:ext uri="{FF2B5EF4-FFF2-40B4-BE49-F238E27FC236}">
                <a16:creationId xmlns:a16="http://schemas.microsoft.com/office/drawing/2014/main" id="{35DF70F6-E422-24C9-5D82-C883A41DF9A7}"/>
              </a:ext>
            </a:extLst>
          </p:cNvPr>
          <p:cNvSpPr>
            <a:spLocks noGrp="1"/>
          </p:cNvSpPr>
          <p:nvPr>
            <p:ph type="pic" idx="1"/>
          </p:nvPr>
        </p:nvSpPr>
        <p:spPr>
          <a:xfrm>
            <a:off x="3054548" y="1158558"/>
            <a:ext cx="5741790" cy="3470591"/>
          </a:xfrm>
          <a:solidFill>
            <a:schemeClr val="bg1">
              <a:lumMod val="95000"/>
            </a:schemeClr>
          </a:solidFill>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Text Placeholder 3">
            <a:extLst>
              <a:ext uri="{FF2B5EF4-FFF2-40B4-BE49-F238E27FC236}">
                <a16:creationId xmlns:a16="http://schemas.microsoft.com/office/drawing/2014/main" id="{15D2CA44-6038-DC26-ED9C-FAF8B9FF92ED}"/>
              </a:ext>
            </a:extLst>
          </p:cNvPr>
          <p:cNvSpPr>
            <a:spLocks noGrp="1"/>
          </p:cNvSpPr>
          <p:nvPr>
            <p:ph type="body" sz="half" idx="2"/>
          </p:nvPr>
        </p:nvSpPr>
        <p:spPr>
          <a:xfrm>
            <a:off x="228600" y="1158558"/>
            <a:ext cx="2651165" cy="3470592"/>
          </a:xfrm>
        </p:spPr>
        <p:txBody>
          <a:bodyPr/>
          <a:lstStyle>
            <a:lvl1pPr marL="285750" indent="-285750">
              <a:buFont typeface="Arial" panose="020B0604020202020204"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5"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6"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7"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8" name="Rectangle 20"/>
          <p:cNvSpPr>
            <a:spLocks noChangeArrowheads="1"/>
          </p:cNvSpPr>
          <p:nvPr userDrawn="1"/>
        </p:nvSpPr>
        <p:spPr bwMode="auto">
          <a:xfrm>
            <a:off x="9056688" y="2022872"/>
            <a:ext cx="184666" cy="461665"/>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800" b="1">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7766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F507-A857-C367-F020-0CE20A99E870}"/>
              </a:ext>
            </a:extLst>
          </p:cNvPr>
          <p:cNvSpPr>
            <a:spLocks noGrp="1"/>
          </p:cNvSpPr>
          <p:nvPr>
            <p:ph type="title" hasCustomPrompt="1"/>
          </p:nvPr>
        </p:nvSpPr>
        <p:spPr>
          <a:xfrm>
            <a:off x="346074" y="366464"/>
            <a:ext cx="8468551" cy="857250"/>
          </a:xfrm>
        </p:spPr>
        <p:txBody>
          <a:bodyPr/>
          <a:lstStyle>
            <a:lvl1pPr algn="ctr">
              <a:defRPr/>
            </a:lvl1pPr>
          </a:lstStyle>
          <a:p>
            <a:r>
              <a:rPr lang="en-US" dirty="0"/>
              <a:t>Presenters</a:t>
            </a:r>
          </a:p>
        </p:txBody>
      </p:sp>
      <p:sp>
        <p:nvSpPr>
          <p:cNvPr id="12" name="Picture Placeholder 11">
            <a:extLst>
              <a:ext uri="{FF2B5EF4-FFF2-40B4-BE49-F238E27FC236}">
                <a16:creationId xmlns:a16="http://schemas.microsoft.com/office/drawing/2014/main" id="{60064CF5-6FDC-7798-EB01-7806E586A138}"/>
              </a:ext>
            </a:extLst>
          </p:cNvPr>
          <p:cNvSpPr>
            <a:spLocks noGrp="1" noChangeAspect="1"/>
          </p:cNvSpPr>
          <p:nvPr>
            <p:ph type="pic" sz="quarter" idx="10"/>
          </p:nvPr>
        </p:nvSpPr>
        <p:spPr bwMode="auto">
          <a:xfrm>
            <a:off x="882418"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38100">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20" name="Text Placeholder 19">
            <a:extLst>
              <a:ext uri="{FF2B5EF4-FFF2-40B4-BE49-F238E27FC236}">
                <a16:creationId xmlns:a16="http://schemas.microsoft.com/office/drawing/2014/main" id="{E259C629-65D6-C3D7-18D6-683DACB0C93C}"/>
              </a:ext>
            </a:extLst>
          </p:cNvPr>
          <p:cNvSpPr>
            <a:spLocks noGrp="1"/>
          </p:cNvSpPr>
          <p:nvPr>
            <p:ph type="body" sz="quarter" idx="17" hasCustomPrompt="1"/>
          </p:nvPr>
        </p:nvSpPr>
        <p:spPr>
          <a:xfrm>
            <a:off x="596668" y="2341245"/>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28" name="Text Placeholder 19">
            <a:extLst>
              <a:ext uri="{FF2B5EF4-FFF2-40B4-BE49-F238E27FC236}">
                <a16:creationId xmlns:a16="http://schemas.microsoft.com/office/drawing/2014/main" id="{6EEDB123-1FE3-A022-D5DC-352D27076DDF}"/>
              </a:ext>
            </a:extLst>
          </p:cNvPr>
          <p:cNvSpPr>
            <a:spLocks noGrp="1"/>
          </p:cNvSpPr>
          <p:nvPr>
            <p:ph type="body" sz="quarter" idx="24" hasCustomPrompt="1"/>
          </p:nvPr>
        </p:nvSpPr>
        <p:spPr>
          <a:xfrm>
            <a:off x="596668" y="2536356"/>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65" name="Picture Placeholder 64">
            <a:extLst>
              <a:ext uri="{FF2B5EF4-FFF2-40B4-BE49-F238E27FC236}">
                <a16:creationId xmlns:a16="http://schemas.microsoft.com/office/drawing/2014/main" id="{94A9993A-194A-CB62-BE57-2D486C0076EF}"/>
              </a:ext>
            </a:extLst>
          </p:cNvPr>
          <p:cNvSpPr>
            <a:spLocks noGrp="1" noChangeAspect="1"/>
          </p:cNvSpPr>
          <p:nvPr>
            <p:ph type="pic" sz="quarter" idx="25"/>
          </p:nvPr>
        </p:nvSpPr>
        <p:spPr bwMode="auto">
          <a:xfrm>
            <a:off x="7120658"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66" name="Text Placeholder 19">
            <a:extLst>
              <a:ext uri="{FF2B5EF4-FFF2-40B4-BE49-F238E27FC236}">
                <a16:creationId xmlns:a16="http://schemas.microsoft.com/office/drawing/2014/main" id="{F01EA638-ACC6-2FC4-EECF-78EC40161ABD}"/>
              </a:ext>
            </a:extLst>
          </p:cNvPr>
          <p:cNvSpPr>
            <a:spLocks noGrp="1"/>
          </p:cNvSpPr>
          <p:nvPr>
            <p:ph type="body" sz="quarter" idx="26" hasCustomPrompt="1"/>
          </p:nvPr>
        </p:nvSpPr>
        <p:spPr>
          <a:xfrm>
            <a:off x="6834908" y="2341245"/>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67" name="Text Placeholder 19">
            <a:extLst>
              <a:ext uri="{FF2B5EF4-FFF2-40B4-BE49-F238E27FC236}">
                <a16:creationId xmlns:a16="http://schemas.microsoft.com/office/drawing/2014/main" id="{C08F75EA-EEE6-FD45-2895-1A09EA03B509}"/>
              </a:ext>
            </a:extLst>
          </p:cNvPr>
          <p:cNvSpPr>
            <a:spLocks noGrp="1"/>
          </p:cNvSpPr>
          <p:nvPr>
            <p:ph type="body" sz="quarter" idx="27" hasCustomPrompt="1"/>
          </p:nvPr>
        </p:nvSpPr>
        <p:spPr>
          <a:xfrm>
            <a:off x="6834908" y="2536356"/>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68" name="Picture Placeholder 67">
            <a:extLst>
              <a:ext uri="{FF2B5EF4-FFF2-40B4-BE49-F238E27FC236}">
                <a16:creationId xmlns:a16="http://schemas.microsoft.com/office/drawing/2014/main" id="{698FE9EB-AD2D-AE82-D3EE-6CBF1BB58822}"/>
              </a:ext>
            </a:extLst>
          </p:cNvPr>
          <p:cNvSpPr>
            <a:spLocks noGrp="1" noChangeAspect="1"/>
          </p:cNvSpPr>
          <p:nvPr>
            <p:ph type="pic" sz="quarter" idx="28"/>
          </p:nvPr>
        </p:nvSpPr>
        <p:spPr bwMode="auto">
          <a:xfrm>
            <a:off x="2961831"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69" name="Text Placeholder 19">
            <a:extLst>
              <a:ext uri="{FF2B5EF4-FFF2-40B4-BE49-F238E27FC236}">
                <a16:creationId xmlns:a16="http://schemas.microsoft.com/office/drawing/2014/main" id="{A37EA42F-E1B7-7FBE-6216-8690ACF5D91B}"/>
              </a:ext>
            </a:extLst>
          </p:cNvPr>
          <p:cNvSpPr>
            <a:spLocks noGrp="1"/>
          </p:cNvSpPr>
          <p:nvPr>
            <p:ph type="body" sz="quarter" idx="29" hasCustomPrompt="1"/>
          </p:nvPr>
        </p:nvSpPr>
        <p:spPr>
          <a:xfrm>
            <a:off x="2678003" y="2341245"/>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70" name="Text Placeholder 19">
            <a:extLst>
              <a:ext uri="{FF2B5EF4-FFF2-40B4-BE49-F238E27FC236}">
                <a16:creationId xmlns:a16="http://schemas.microsoft.com/office/drawing/2014/main" id="{87416122-E04B-1FA2-ABEA-C762D67070A5}"/>
              </a:ext>
            </a:extLst>
          </p:cNvPr>
          <p:cNvSpPr>
            <a:spLocks noGrp="1"/>
          </p:cNvSpPr>
          <p:nvPr>
            <p:ph type="body" sz="quarter" idx="30" hasCustomPrompt="1"/>
          </p:nvPr>
        </p:nvSpPr>
        <p:spPr>
          <a:xfrm>
            <a:off x="2678003" y="2536356"/>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71" name="Picture Placeholder 70">
            <a:extLst>
              <a:ext uri="{FF2B5EF4-FFF2-40B4-BE49-F238E27FC236}">
                <a16:creationId xmlns:a16="http://schemas.microsoft.com/office/drawing/2014/main" id="{0E5F4919-468F-98CA-AAB7-9CE2C790DC57}"/>
              </a:ext>
            </a:extLst>
          </p:cNvPr>
          <p:cNvSpPr>
            <a:spLocks noGrp="1" noChangeAspect="1"/>
          </p:cNvSpPr>
          <p:nvPr>
            <p:ph type="pic" sz="quarter" idx="31"/>
          </p:nvPr>
        </p:nvSpPr>
        <p:spPr bwMode="auto">
          <a:xfrm>
            <a:off x="5041244"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72" name="Text Placeholder 19">
            <a:extLst>
              <a:ext uri="{FF2B5EF4-FFF2-40B4-BE49-F238E27FC236}">
                <a16:creationId xmlns:a16="http://schemas.microsoft.com/office/drawing/2014/main" id="{AD3112C0-A309-C510-AA44-9BADFF260F94}"/>
              </a:ext>
            </a:extLst>
          </p:cNvPr>
          <p:cNvSpPr>
            <a:spLocks noGrp="1"/>
          </p:cNvSpPr>
          <p:nvPr>
            <p:ph type="body" sz="quarter" idx="32" hasCustomPrompt="1"/>
          </p:nvPr>
        </p:nvSpPr>
        <p:spPr>
          <a:xfrm>
            <a:off x="4751499" y="2341756"/>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73" name="Text Placeholder 19">
            <a:extLst>
              <a:ext uri="{FF2B5EF4-FFF2-40B4-BE49-F238E27FC236}">
                <a16:creationId xmlns:a16="http://schemas.microsoft.com/office/drawing/2014/main" id="{D563EE1D-C4B6-152A-AE82-AF534718013F}"/>
              </a:ext>
            </a:extLst>
          </p:cNvPr>
          <p:cNvSpPr>
            <a:spLocks noGrp="1"/>
          </p:cNvSpPr>
          <p:nvPr>
            <p:ph type="body" sz="quarter" idx="33" hasCustomPrompt="1"/>
          </p:nvPr>
        </p:nvSpPr>
        <p:spPr>
          <a:xfrm>
            <a:off x="4751499" y="2536867"/>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83" name="Picture Placeholder 82">
            <a:extLst>
              <a:ext uri="{FF2B5EF4-FFF2-40B4-BE49-F238E27FC236}">
                <a16:creationId xmlns:a16="http://schemas.microsoft.com/office/drawing/2014/main" id="{11CFF06D-D48B-0FB3-EB1E-903173488758}"/>
              </a:ext>
            </a:extLst>
          </p:cNvPr>
          <p:cNvSpPr>
            <a:spLocks noGrp="1" noChangeAspect="1"/>
          </p:cNvSpPr>
          <p:nvPr>
            <p:ph type="pic" sz="quarter" idx="34"/>
          </p:nvPr>
        </p:nvSpPr>
        <p:spPr bwMode="auto">
          <a:xfrm>
            <a:off x="1921087"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84" name="Text Placeholder 19">
            <a:extLst>
              <a:ext uri="{FF2B5EF4-FFF2-40B4-BE49-F238E27FC236}">
                <a16:creationId xmlns:a16="http://schemas.microsoft.com/office/drawing/2014/main" id="{51425358-852D-D75E-3948-A1AD63DBC4A5}"/>
              </a:ext>
            </a:extLst>
          </p:cNvPr>
          <p:cNvSpPr>
            <a:spLocks noGrp="1"/>
          </p:cNvSpPr>
          <p:nvPr>
            <p:ph type="body" sz="quarter" idx="35" hasCustomPrompt="1"/>
          </p:nvPr>
        </p:nvSpPr>
        <p:spPr>
          <a:xfrm>
            <a:off x="1635337" y="4038987"/>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85" name="Text Placeholder 19">
            <a:extLst>
              <a:ext uri="{FF2B5EF4-FFF2-40B4-BE49-F238E27FC236}">
                <a16:creationId xmlns:a16="http://schemas.microsoft.com/office/drawing/2014/main" id="{B7E57BE3-E3F1-08D4-F601-0853D2C0FCF1}"/>
              </a:ext>
            </a:extLst>
          </p:cNvPr>
          <p:cNvSpPr>
            <a:spLocks noGrp="1"/>
          </p:cNvSpPr>
          <p:nvPr>
            <p:ph type="body" sz="quarter" idx="36" hasCustomPrompt="1"/>
          </p:nvPr>
        </p:nvSpPr>
        <p:spPr>
          <a:xfrm>
            <a:off x="1635337" y="4253617"/>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86" name="Picture Placeholder 85">
            <a:extLst>
              <a:ext uri="{FF2B5EF4-FFF2-40B4-BE49-F238E27FC236}">
                <a16:creationId xmlns:a16="http://schemas.microsoft.com/office/drawing/2014/main" id="{EB4F2AF4-6A8F-53E3-26E7-51BD25531A45}"/>
              </a:ext>
            </a:extLst>
          </p:cNvPr>
          <p:cNvSpPr>
            <a:spLocks noGrp="1" noChangeAspect="1"/>
          </p:cNvSpPr>
          <p:nvPr>
            <p:ph type="pic" sz="quarter" idx="37"/>
          </p:nvPr>
        </p:nvSpPr>
        <p:spPr bwMode="auto">
          <a:xfrm>
            <a:off x="4000500"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87" name="Text Placeholder 19">
            <a:extLst>
              <a:ext uri="{FF2B5EF4-FFF2-40B4-BE49-F238E27FC236}">
                <a16:creationId xmlns:a16="http://schemas.microsoft.com/office/drawing/2014/main" id="{6DA11B9D-5468-210B-A35E-6A6C6D29C7DD}"/>
              </a:ext>
            </a:extLst>
          </p:cNvPr>
          <p:cNvSpPr>
            <a:spLocks noGrp="1"/>
          </p:cNvSpPr>
          <p:nvPr>
            <p:ph type="body" sz="quarter" idx="38" hasCustomPrompt="1"/>
          </p:nvPr>
        </p:nvSpPr>
        <p:spPr>
          <a:xfrm>
            <a:off x="3716672" y="4038987"/>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88" name="Text Placeholder 19">
            <a:extLst>
              <a:ext uri="{FF2B5EF4-FFF2-40B4-BE49-F238E27FC236}">
                <a16:creationId xmlns:a16="http://schemas.microsoft.com/office/drawing/2014/main" id="{4E071D86-A813-2F89-DDC8-469CD8A09C37}"/>
              </a:ext>
            </a:extLst>
          </p:cNvPr>
          <p:cNvSpPr>
            <a:spLocks noGrp="1"/>
          </p:cNvSpPr>
          <p:nvPr>
            <p:ph type="body" sz="quarter" idx="39" hasCustomPrompt="1"/>
          </p:nvPr>
        </p:nvSpPr>
        <p:spPr>
          <a:xfrm>
            <a:off x="3716672" y="4253617"/>
            <a:ext cx="1714500" cy="190500"/>
          </a:xfrm>
        </p:spPr>
        <p:txBody>
          <a:bodyPr anchor="ctr"/>
          <a:lstStyle>
            <a:lvl1pPr marL="0" indent="0" algn="ctr">
              <a:buNone/>
              <a:defRPr sz="900" b="0">
                <a:solidFill>
                  <a:schemeClr val="tx1"/>
                </a:solidFill>
              </a:defRPr>
            </a:lvl1pPr>
          </a:lstStyle>
          <a:p>
            <a:pPr lvl="0"/>
            <a:r>
              <a:rPr lang="en-US" dirty="0"/>
              <a:t>Presenter Title</a:t>
            </a:r>
          </a:p>
        </p:txBody>
      </p:sp>
      <p:sp>
        <p:nvSpPr>
          <p:cNvPr id="89" name="Picture Placeholder 88">
            <a:extLst>
              <a:ext uri="{FF2B5EF4-FFF2-40B4-BE49-F238E27FC236}">
                <a16:creationId xmlns:a16="http://schemas.microsoft.com/office/drawing/2014/main" id="{DD4E3896-F5CB-0DDC-147F-8413B37AEBDE}"/>
              </a:ext>
            </a:extLst>
          </p:cNvPr>
          <p:cNvSpPr>
            <a:spLocks noGrp="1" noChangeAspect="1"/>
          </p:cNvSpPr>
          <p:nvPr>
            <p:ph type="pic" sz="quarter" idx="40"/>
          </p:nvPr>
        </p:nvSpPr>
        <p:spPr bwMode="auto">
          <a:xfrm>
            <a:off x="6079913"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dirty="0"/>
              <a:t>Click icon to add picture</a:t>
            </a:r>
          </a:p>
        </p:txBody>
      </p:sp>
      <p:sp>
        <p:nvSpPr>
          <p:cNvPr id="90" name="Text Placeholder 19">
            <a:extLst>
              <a:ext uri="{FF2B5EF4-FFF2-40B4-BE49-F238E27FC236}">
                <a16:creationId xmlns:a16="http://schemas.microsoft.com/office/drawing/2014/main" id="{D436C02D-3840-D024-CA59-EF132A8BCFD4}"/>
              </a:ext>
            </a:extLst>
          </p:cNvPr>
          <p:cNvSpPr>
            <a:spLocks noGrp="1"/>
          </p:cNvSpPr>
          <p:nvPr>
            <p:ph type="body" sz="quarter" idx="41" hasCustomPrompt="1"/>
          </p:nvPr>
        </p:nvSpPr>
        <p:spPr>
          <a:xfrm>
            <a:off x="5790168" y="4039498"/>
            <a:ext cx="1714500" cy="190500"/>
          </a:xfrm>
        </p:spPr>
        <p:txBody>
          <a:bodyPr anchor="ctr"/>
          <a:lstStyle>
            <a:lvl1pPr marL="0" indent="0" algn="ctr">
              <a:buNone/>
              <a:defRPr sz="1200" b="1">
                <a:solidFill>
                  <a:schemeClr val="tx2"/>
                </a:solidFill>
              </a:defRPr>
            </a:lvl1pPr>
          </a:lstStyle>
          <a:p>
            <a:pPr lvl="0"/>
            <a:r>
              <a:rPr lang="en-US" dirty="0"/>
              <a:t>Presenter Name</a:t>
            </a:r>
          </a:p>
        </p:txBody>
      </p:sp>
      <p:sp>
        <p:nvSpPr>
          <p:cNvPr id="91" name="Text Placeholder 19">
            <a:extLst>
              <a:ext uri="{FF2B5EF4-FFF2-40B4-BE49-F238E27FC236}">
                <a16:creationId xmlns:a16="http://schemas.microsoft.com/office/drawing/2014/main" id="{F820EDE1-5CFF-1F91-A8DD-9234B299B149}"/>
              </a:ext>
            </a:extLst>
          </p:cNvPr>
          <p:cNvSpPr>
            <a:spLocks noGrp="1"/>
          </p:cNvSpPr>
          <p:nvPr>
            <p:ph type="body" sz="quarter" idx="42" hasCustomPrompt="1"/>
          </p:nvPr>
        </p:nvSpPr>
        <p:spPr>
          <a:xfrm>
            <a:off x="5790168" y="4254128"/>
            <a:ext cx="1714500" cy="190500"/>
          </a:xfrm>
        </p:spPr>
        <p:txBody>
          <a:bodyPr anchor="ctr"/>
          <a:lstStyle>
            <a:lvl1pPr marL="0" indent="0" algn="ctr">
              <a:buNone/>
              <a:defRPr sz="900" b="0">
                <a:solidFill>
                  <a:schemeClr val="tx1"/>
                </a:solidFill>
              </a:defRPr>
            </a:lvl1pPr>
          </a:lstStyle>
          <a:p>
            <a:pPr lvl="0"/>
            <a:r>
              <a:rPr lang="en-US" dirty="0"/>
              <a:t>Presenter Title</a:t>
            </a:r>
          </a:p>
        </p:txBody>
      </p:sp>
    </p:spTree>
    <p:extLst>
      <p:ext uri="{BB962C8B-B14F-4D97-AF65-F5344CB8AC3E}">
        <p14:creationId xmlns:p14="http://schemas.microsoft.com/office/powerpoint/2010/main" val="32781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Checkered">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6C2660E3-84B0-7295-EFE1-BD639A77D022}"/>
              </a:ext>
            </a:extLst>
          </p:cNvPr>
          <p:cNvSpPr>
            <a:spLocks noGrp="1"/>
          </p:cNvSpPr>
          <p:nvPr>
            <p:ph type="pic" sz="quarter" idx="10" hasCustomPrompt="1"/>
          </p:nvPr>
        </p:nvSpPr>
        <p:spPr>
          <a:xfrm>
            <a:off x="347661" y="320675"/>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3" name="Picture Placeholder 7">
            <a:extLst>
              <a:ext uri="{FF2B5EF4-FFF2-40B4-BE49-F238E27FC236}">
                <a16:creationId xmlns:a16="http://schemas.microsoft.com/office/drawing/2014/main" id="{277DE43E-8FF4-CFB9-5BEF-DDB384FB3CF5}"/>
              </a:ext>
            </a:extLst>
          </p:cNvPr>
          <p:cNvSpPr>
            <a:spLocks noGrp="1"/>
          </p:cNvSpPr>
          <p:nvPr>
            <p:ph type="pic" sz="quarter" idx="11" hasCustomPrompt="1"/>
          </p:nvPr>
        </p:nvSpPr>
        <p:spPr>
          <a:xfrm>
            <a:off x="4583484" y="320675"/>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4" name="Picture Placeholder 7">
            <a:extLst>
              <a:ext uri="{FF2B5EF4-FFF2-40B4-BE49-F238E27FC236}">
                <a16:creationId xmlns:a16="http://schemas.microsoft.com/office/drawing/2014/main" id="{ECF1D8DF-ACA9-C2CB-F039-E2DA668600F4}"/>
              </a:ext>
            </a:extLst>
          </p:cNvPr>
          <p:cNvSpPr>
            <a:spLocks noGrp="1"/>
          </p:cNvSpPr>
          <p:nvPr>
            <p:ph type="pic" sz="quarter" idx="12" hasCustomPrompt="1"/>
          </p:nvPr>
        </p:nvSpPr>
        <p:spPr>
          <a:xfrm>
            <a:off x="2458849" y="2552887"/>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5" name="Picture Placeholder 7">
            <a:extLst>
              <a:ext uri="{FF2B5EF4-FFF2-40B4-BE49-F238E27FC236}">
                <a16:creationId xmlns:a16="http://schemas.microsoft.com/office/drawing/2014/main" id="{23440809-2B16-74D2-8B69-49AFC428864B}"/>
              </a:ext>
            </a:extLst>
          </p:cNvPr>
          <p:cNvSpPr>
            <a:spLocks noGrp="1"/>
          </p:cNvSpPr>
          <p:nvPr>
            <p:ph type="pic" sz="quarter" idx="13" hasCustomPrompt="1"/>
          </p:nvPr>
        </p:nvSpPr>
        <p:spPr>
          <a:xfrm>
            <a:off x="6708119" y="2552887"/>
            <a:ext cx="2111811" cy="2230438"/>
          </a:xfrm>
          <a:solidFill>
            <a:schemeClr val="bg1">
              <a:lumMod val="95000"/>
            </a:schemeClr>
          </a:solidFill>
        </p:spPr>
        <p:txBody>
          <a:bodyPr anchor="ctr"/>
          <a:lstStyle>
            <a:lvl1pPr marL="0" indent="0" algn="ctr">
              <a:buNone/>
              <a:defRPr sz="1600"/>
            </a:lvl1pPr>
          </a:lstStyle>
          <a:p>
            <a:r>
              <a:rPr lang="en-US" dirty="0"/>
              <a:t>Click icon to insert image</a:t>
            </a:r>
          </a:p>
        </p:txBody>
      </p:sp>
      <p:sp>
        <p:nvSpPr>
          <p:cNvPr id="17" name="Text Placeholder 16">
            <a:extLst>
              <a:ext uri="{FF2B5EF4-FFF2-40B4-BE49-F238E27FC236}">
                <a16:creationId xmlns:a16="http://schemas.microsoft.com/office/drawing/2014/main" id="{069FF6F7-0F81-1A12-41BC-3BEA55EAA4AE}"/>
              </a:ext>
            </a:extLst>
          </p:cNvPr>
          <p:cNvSpPr>
            <a:spLocks noGrp="1"/>
          </p:cNvSpPr>
          <p:nvPr>
            <p:ph type="body" sz="quarter" idx="14"/>
          </p:nvPr>
        </p:nvSpPr>
        <p:spPr>
          <a:xfrm>
            <a:off x="2721378" y="59055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827EA400-C9AD-4C61-DE18-FC198B53F0BF}"/>
              </a:ext>
            </a:extLst>
          </p:cNvPr>
          <p:cNvSpPr>
            <a:spLocks noGrp="1"/>
          </p:cNvSpPr>
          <p:nvPr>
            <p:ph type="body" sz="quarter" idx="15"/>
          </p:nvPr>
        </p:nvSpPr>
        <p:spPr>
          <a:xfrm>
            <a:off x="2721378" y="976630"/>
            <a:ext cx="1600200" cy="1366520"/>
          </a:xfrm>
        </p:spPr>
        <p:txBody>
          <a:bodyPr/>
          <a:lstStyle>
            <a:lvl1pPr marL="0" indent="0" algn="ctr">
              <a:buNone/>
              <a:defRPr sz="1000" b="0"/>
            </a:lvl1pPr>
          </a:lstStyle>
          <a:p>
            <a:pPr lvl="0"/>
            <a:r>
              <a:rPr lang="en-US" dirty="0"/>
              <a:t>Click to edit Master text styles</a:t>
            </a:r>
          </a:p>
        </p:txBody>
      </p:sp>
      <p:sp>
        <p:nvSpPr>
          <p:cNvPr id="19" name="Text Placeholder 16">
            <a:extLst>
              <a:ext uri="{FF2B5EF4-FFF2-40B4-BE49-F238E27FC236}">
                <a16:creationId xmlns:a16="http://schemas.microsoft.com/office/drawing/2014/main" id="{7B0DC689-0264-A427-F70B-C57A1C5E46A2}"/>
              </a:ext>
            </a:extLst>
          </p:cNvPr>
          <p:cNvSpPr>
            <a:spLocks noGrp="1"/>
          </p:cNvSpPr>
          <p:nvPr>
            <p:ph type="body" sz="quarter" idx="16"/>
          </p:nvPr>
        </p:nvSpPr>
        <p:spPr>
          <a:xfrm>
            <a:off x="627053" y="279527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20" name="Text Placeholder 16">
            <a:extLst>
              <a:ext uri="{FF2B5EF4-FFF2-40B4-BE49-F238E27FC236}">
                <a16:creationId xmlns:a16="http://schemas.microsoft.com/office/drawing/2014/main" id="{62CA0C95-D45B-E2C0-B0D1-A41289D1CFE1}"/>
              </a:ext>
            </a:extLst>
          </p:cNvPr>
          <p:cNvSpPr>
            <a:spLocks noGrp="1"/>
          </p:cNvSpPr>
          <p:nvPr>
            <p:ph type="body" sz="quarter" idx="17"/>
          </p:nvPr>
        </p:nvSpPr>
        <p:spPr>
          <a:xfrm>
            <a:off x="627053" y="3181350"/>
            <a:ext cx="1600200" cy="1366520"/>
          </a:xfrm>
        </p:spPr>
        <p:txBody>
          <a:bodyPr/>
          <a:lstStyle>
            <a:lvl1pPr marL="0" indent="0" algn="ctr">
              <a:buNone/>
              <a:defRPr sz="1000" b="0"/>
            </a:lvl1pPr>
          </a:lstStyle>
          <a:p>
            <a:pPr lvl="0"/>
            <a:r>
              <a:rPr lang="en-US" dirty="0"/>
              <a:t>Click to edit Master text styles</a:t>
            </a:r>
          </a:p>
        </p:txBody>
      </p:sp>
      <p:sp>
        <p:nvSpPr>
          <p:cNvPr id="21" name="Text Placeholder 16">
            <a:extLst>
              <a:ext uri="{FF2B5EF4-FFF2-40B4-BE49-F238E27FC236}">
                <a16:creationId xmlns:a16="http://schemas.microsoft.com/office/drawing/2014/main" id="{361394B1-E65F-9083-51B6-05A829D76B31}"/>
              </a:ext>
            </a:extLst>
          </p:cNvPr>
          <p:cNvSpPr>
            <a:spLocks noGrp="1"/>
          </p:cNvSpPr>
          <p:nvPr>
            <p:ph type="body" sz="quarter" idx="18"/>
          </p:nvPr>
        </p:nvSpPr>
        <p:spPr>
          <a:xfrm>
            <a:off x="6940451" y="59055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22" name="Text Placeholder 16">
            <a:extLst>
              <a:ext uri="{FF2B5EF4-FFF2-40B4-BE49-F238E27FC236}">
                <a16:creationId xmlns:a16="http://schemas.microsoft.com/office/drawing/2014/main" id="{9365670A-9CC0-253A-13EE-56961738BB9A}"/>
              </a:ext>
            </a:extLst>
          </p:cNvPr>
          <p:cNvSpPr>
            <a:spLocks noGrp="1"/>
          </p:cNvSpPr>
          <p:nvPr>
            <p:ph type="body" sz="quarter" idx="19"/>
          </p:nvPr>
        </p:nvSpPr>
        <p:spPr>
          <a:xfrm>
            <a:off x="6940451" y="976630"/>
            <a:ext cx="1600200" cy="1366520"/>
          </a:xfrm>
        </p:spPr>
        <p:txBody>
          <a:bodyPr/>
          <a:lstStyle>
            <a:lvl1pPr marL="0" indent="0" algn="ctr">
              <a:buNone/>
              <a:defRPr sz="1000" b="0"/>
            </a:lvl1pPr>
          </a:lstStyle>
          <a:p>
            <a:pPr lvl="0"/>
            <a:r>
              <a:rPr lang="en-US" dirty="0"/>
              <a:t>Click to edit Master text styles</a:t>
            </a:r>
          </a:p>
        </p:txBody>
      </p:sp>
      <p:sp>
        <p:nvSpPr>
          <p:cNvPr id="23" name="Text Placeholder 16">
            <a:extLst>
              <a:ext uri="{FF2B5EF4-FFF2-40B4-BE49-F238E27FC236}">
                <a16:creationId xmlns:a16="http://schemas.microsoft.com/office/drawing/2014/main" id="{DE6E2C7E-2A1F-EFD0-7A56-6CDB492652A7}"/>
              </a:ext>
            </a:extLst>
          </p:cNvPr>
          <p:cNvSpPr>
            <a:spLocks noGrp="1"/>
          </p:cNvSpPr>
          <p:nvPr>
            <p:ph type="body" sz="quarter" idx="20"/>
          </p:nvPr>
        </p:nvSpPr>
        <p:spPr>
          <a:xfrm>
            <a:off x="4846126" y="2795270"/>
            <a:ext cx="1600200" cy="381000"/>
          </a:xfrm>
        </p:spPr>
        <p:txBody>
          <a:bodyPr/>
          <a:lstStyle>
            <a:lvl1pPr marL="0" indent="0" algn="ctr">
              <a:buNone/>
              <a:defRPr sz="1000" b="1">
                <a:solidFill>
                  <a:schemeClr val="tx2"/>
                </a:solidFill>
              </a:defRPr>
            </a:lvl1pPr>
          </a:lstStyle>
          <a:p>
            <a:pPr lvl="0"/>
            <a:r>
              <a:rPr lang="en-US" dirty="0"/>
              <a:t>Click to edit Master text styles</a:t>
            </a:r>
          </a:p>
        </p:txBody>
      </p:sp>
      <p:sp>
        <p:nvSpPr>
          <p:cNvPr id="24" name="Text Placeholder 16">
            <a:extLst>
              <a:ext uri="{FF2B5EF4-FFF2-40B4-BE49-F238E27FC236}">
                <a16:creationId xmlns:a16="http://schemas.microsoft.com/office/drawing/2014/main" id="{6A1B7159-5F66-5564-1DC7-70C7ECC3E303}"/>
              </a:ext>
            </a:extLst>
          </p:cNvPr>
          <p:cNvSpPr>
            <a:spLocks noGrp="1"/>
          </p:cNvSpPr>
          <p:nvPr>
            <p:ph type="body" sz="quarter" idx="21"/>
          </p:nvPr>
        </p:nvSpPr>
        <p:spPr>
          <a:xfrm>
            <a:off x="4846126" y="3181350"/>
            <a:ext cx="1600200" cy="1366520"/>
          </a:xfrm>
        </p:spPr>
        <p:txBody>
          <a:bodyPr/>
          <a:lstStyle>
            <a:lvl1pPr marL="0" indent="0" algn="ctr">
              <a:buNone/>
              <a:defRPr sz="1000" b="0"/>
            </a:lvl1pPr>
          </a:lstStyle>
          <a:p>
            <a:pPr lvl="0"/>
            <a:r>
              <a:rPr lang="en-US" dirty="0"/>
              <a:t>Click to edit Master text styles</a:t>
            </a:r>
          </a:p>
        </p:txBody>
      </p:sp>
    </p:spTree>
    <p:extLst>
      <p:ext uri="{BB962C8B-B14F-4D97-AF65-F5344CB8AC3E}">
        <p14:creationId xmlns:p14="http://schemas.microsoft.com/office/powerpoint/2010/main" val="32853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ar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5F70D-4E2D-693C-E5A2-6904BEDD6D90}"/>
              </a:ext>
            </a:extLst>
          </p:cNvPr>
          <p:cNvSpPr/>
          <p:nvPr userDrawn="1"/>
        </p:nvSpPr>
        <p:spPr bwMode="auto">
          <a:xfrm>
            <a:off x="0" y="1121465"/>
            <a:ext cx="9144000" cy="350768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4458804E-152F-5627-5370-05F6FA842875}"/>
              </a:ext>
            </a:extLst>
          </p:cNvPr>
          <p:cNvPicPr>
            <a:picLocks noChangeAspect="1"/>
          </p:cNvPicPr>
          <p:nvPr userDrawn="1"/>
        </p:nvPicPr>
        <p:blipFill>
          <a:blip r:embed="rId2"/>
          <a:srcRect l="-1" t="21803" r="-1" b="10000"/>
          <a:stretch/>
        </p:blipFill>
        <p:spPr>
          <a:xfrm>
            <a:off x="0" y="1121465"/>
            <a:ext cx="9144000" cy="3507685"/>
          </a:xfrm>
          <a:prstGeom prst="rect">
            <a:avLst/>
          </a:prstGeom>
        </p:spPr>
      </p:pic>
      <p:cxnSp>
        <p:nvCxnSpPr>
          <p:cNvPr id="7" name="Straight Connector 6">
            <a:extLst>
              <a:ext uri="{FF2B5EF4-FFF2-40B4-BE49-F238E27FC236}">
                <a16:creationId xmlns:a16="http://schemas.microsoft.com/office/drawing/2014/main" id="{F066790F-5766-5443-520A-C89936D5202B}"/>
              </a:ext>
            </a:extLst>
          </p:cNvPr>
          <p:cNvCxnSpPr>
            <a:cxnSpLocks/>
          </p:cNvCxnSpPr>
          <p:nvPr userDrawn="1"/>
        </p:nvCxnSpPr>
        <p:spPr bwMode="auto">
          <a:xfrm flipV="1">
            <a:off x="4104560" y="1335778"/>
            <a:ext cx="0" cy="1450285"/>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2" name="Picture Placeholder 7">
            <a:extLst>
              <a:ext uri="{FF2B5EF4-FFF2-40B4-BE49-F238E27FC236}">
                <a16:creationId xmlns:a16="http://schemas.microsoft.com/office/drawing/2014/main" id="{6C2660E3-84B0-7295-EFE1-BD639A77D022}"/>
              </a:ext>
            </a:extLst>
          </p:cNvPr>
          <p:cNvSpPr>
            <a:spLocks noGrp="1"/>
          </p:cNvSpPr>
          <p:nvPr>
            <p:ph type="pic" sz="quarter" idx="10" hasCustomPrompt="1"/>
          </p:nvPr>
        </p:nvSpPr>
        <p:spPr>
          <a:xfrm>
            <a:off x="346074" y="1335777"/>
            <a:ext cx="3703320" cy="1450285"/>
          </a:xfrm>
          <a:solidFill>
            <a:schemeClr val="bg1"/>
          </a:solidFill>
        </p:spPr>
        <p:txBody>
          <a:bodyPr anchor="ctr"/>
          <a:lstStyle>
            <a:lvl1pPr marL="0" indent="0" algn="ctr">
              <a:buNone/>
              <a:defRPr sz="1600"/>
            </a:lvl1pPr>
          </a:lstStyle>
          <a:p>
            <a:r>
              <a:rPr lang="en-US" dirty="0"/>
              <a:t>Click icon to insert image</a:t>
            </a:r>
          </a:p>
        </p:txBody>
      </p:sp>
      <p:cxnSp>
        <p:nvCxnSpPr>
          <p:cNvPr id="10" name="Straight Connector 9">
            <a:extLst>
              <a:ext uri="{FF2B5EF4-FFF2-40B4-BE49-F238E27FC236}">
                <a16:creationId xmlns:a16="http://schemas.microsoft.com/office/drawing/2014/main" id="{C9B9D245-1EC7-DD7B-166E-97FDAE33083E}"/>
              </a:ext>
            </a:extLst>
          </p:cNvPr>
          <p:cNvCxnSpPr>
            <a:cxnSpLocks/>
          </p:cNvCxnSpPr>
          <p:nvPr userDrawn="1"/>
        </p:nvCxnSpPr>
        <p:spPr bwMode="auto">
          <a:xfrm flipV="1">
            <a:off x="4104560" y="2999686"/>
            <a:ext cx="0" cy="1450285"/>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1" name="Picture Placeholder 7">
            <a:extLst>
              <a:ext uri="{FF2B5EF4-FFF2-40B4-BE49-F238E27FC236}">
                <a16:creationId xmlns:a16="http://schemas.microsoft.com/office/drawing/2014/main" id="{15A61527-4862-08B6-EE14-5812D156D1F4}"/>
              </a:ext>
            </a:extLst>
          </p:cNvPr>
          <p:cNvSpPr>
            <a:spLocks noGrp="1"/>
          </p:cNvSpPr>
          <p:nvPr>
            <p:ph type="pic" sz="quarter" idx="18" hasCustomPrompt="1"/>
          </p:nvPr>
        </p:nvSpPr>
        <p:spPr>
          <a:xfrm>
            <a:off x="346074" y="2999685"/>
            <a:ext cx="3703320" cy="1450285"/>
          </a:xfrm>
          <a:solidFill>
            <a:schemeClr val="bg1"/>
          </a:solidFill>
        </p:spPr>
        <p:txBody>
          <a:bodyPr anchor="ctr"/>
          <a:lstStyle>
            <a:lvl1pPr marL="0" indent="0" algn="ctr">
              <a:buNone/>
              <a:defRPr sz="1600"/>
            </a:lvl1pPr>
          </a:lstStyle>
          <a:p>
            <a:r>
              <a:rPr lang="en-US" dirty="0"/>
              <a:t>Click icon to insert image</a:t>
            </a:r>
          </a:p>
        </p:txBody>
      </p:sp>
      <p:sp>
        <p:nvSpPr>
          <p:cNvPr id="17" name="Text Placeholder 16">
            <a:extLst>
              <a:ext uri="{FF2B5EF4-FFF2-40B4-BE49-F238E27FC236}">
                <a16:creationId xmlns:a16="http://schemas.microsoft.com/office/drawing/2014/main" id="{069FF6F7-0F81-1A12-41BC-3BEA55EAA4AE}"/>
              </a:ext>
            </a:extLst>
          </p:cNvPr>
          <p:cNvSpPr>
            <a:spLocks noGrp="1"/>
          </p:cNvSpPr>
          <p:nvPr>
            <p:ph type="body" sz="quarter" idx="14"/>
          </p:nvPr>
        </p:nvSpPr>
        <p:spPr>
          <a:xfrm>
            <a:off x="4495800" y="1576070"/>
            <a:ext cx="4219856" cy="381000"/>
          </a:xfrm>
        </p:spPr>
        <p:txBody>
          <a:bodyPr/>
          <a:lstStyle>
            <a:lvl1pPr marL="0" indent="0" algn="l">
              <a:buNone/>
              <a:defRPr sz="1600" b="1">
                <a:solidFill>
                  <a:schemeClr val="tx2"/>
                </a:solidFill>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827EA400-C9AD-4C61-DE18-FC198B53F0BF}"/>
              </a:ext>
            </a:extLst>
          </p:cNvPr>
          <p:cNvSpPr>
            <a:spLocks noGrp="1"/>
          </p:cNvSpPr>
          <p:nvPr>
            <p:ph type="body" sz="quarter" idx="15"/>
          </p:nvPr>
        </p:nvSpPr>
        <p:spPr>
          <a:xfrm>
            <a:off x="4495800" y="1962150"/>
            <a:ext cx="4219856" cy="609600"/>
          </a:xfrm>
        </p:spPr>
        <p:txBody>
          <a:bodyPr/>
          <a:lstStyle>
            <a:lvl1pPr marL="0" indent="0" algn="l">
              <a:buNone/>
              <a:defRPr sz="1000" b="0"/>
            </a:lvl1pPr>
          </a:lstStyle>
          <a:p>
            <a:pPr lvl="0"/>
            <a:r>
              <a:rPr lang="en-US" dirty="0"/>
              <a:t>Click to edit Master text styles</a:t>
            </a:r>
          </a:p>
        </p:txBody>
      </p:sp>
      <p:sp>
        <p:nvSpPr>
          <p:cNvPr id="25" name="Text Placeholder 16">
            <a:extLst>
              <a:ext uri="{FF2B5EF4-FFF2-40B4-BE49-F238E27FC236}">
                <a16:creationId xmlns:a16="http://schemas.microsoft.com/office/drawing/2014/main" id="{60326F6C-CA30-5A40-CF17-52752544E097}"/>
              </a:ext>
            </a:extLst>
          </p:cNvPr>
          <p:cNvSpPr>
            <a:spLocks noGrp="1"/>
          </p:cNvSpPr>
          <p:nvPr>
            <p:ph type="body" sz="quarter" idx="19"/>
          </p:nvPr>
        </p:nvSpPr>
        <p:spPr>
          <a:xfrm>
            <a:off x="4495800" y="3257550"/>
            <a:ext cx="4219856" cy="381000"/>
          </a:xfrm>
        </p:spPr>
        <p:txBody>
          <a:bodyPr/>
          <a:lstStyle>
            <a:lvl1pPr marL="0" indent="0" algn="l">
              <a:buNone/>
              <a:defRPr sz="1600" b="1">
                <a:solidFill>
                  <a:schemeClr val="tx2"/>
                </a:solidFill>
              </a:defRPr>
            </a:lvl1pPr>
          </a:lstStyle>
          <a:p>
            <a:pPr lvl="0"/>
            <a:r>
              <a:rPr lang="en-US" dirty="0"/>
              <a:t>Click to edit Master text styles</a:t>
            </a:r>
          </a:p>
        </p:txBody>
      </p:sp>
      <p:sp>
        <p:nvSpPr>
          <p:cNvPr id="26" name="Text Placeholder 16">
            <a:extLst>
              <a:ext uri="{FF2B5EF4-FFF2-40B4-BE49-F238E27FC236}">
                <a16:creationId xmlns:a16="http://schemas.microsoft.com/office/drawing/2014/main" id="{DB4A33BF-AE46-9B52-DE9B-463C2D4B7AEC}"/>
              </a:ext>
            </a:extLst>
          </p:cNvPr>
          <p:cNvSpPr>
            <a:spLocks noGrp="1"/>
          </p:cNvSpPr>
          <p:nvPr>
            <p:ph type="body" sz="quarter" idx="20"/>
          </p:nvPr>
        </p:nvSpPr>
        <p:spPr>
          <a:xfrm>
            <a:off x="4495800" y="3643630"/>
            <a:ext cx="4219856" cy="609600"/>
          </a:xfrm>
        </p:spPr>
        <p:txBody>
          <a:bodyPr/>
          <a:lstStyle>
            <a:lvl1pPr marL="0" indent="0" algn="l">
              <a:buNone/>
              <a:defRPr sz="1000" b="0"/>
            </a:lvl1pPr>
          </a:lstStyle>
          <a:p>
            <a:pPr lvl="0"/>
            <a:r>
              <a:rPr lang="en-US" dirty="0"/>
              <a:t>Click to edit Master text styles</a:t>
            </a:r>
          </a:p>
        </p:txBody>
      </p:sp>
      <p:sp>
        <p:nvSpPr>
          <p:cNvPr id="27" name="Title 1">
            <a:extLst>
              <a:ext uri="{FF2B5EF4-FFF2-40B4-BE49-F238E27FC236}">
                <a16:creationId xmlns:a16="http://schemas.microsoft.com/office/drawing/2014/main" id="{36DD5C0C-7F0A-6562-4C3F-34AF6291DD7A}"/>
              </a:ext>
            </a:extLst>
          </p:cNvPr>
          <p:cNvSpPr>
            <a:spLocks noGrp="1"/>
          </p:cNvSpPr>
          <p:nvPr>
            <p:ph type="title"/>
          </p:nvPr>
        </p:nvSpPr>
        <p:spPr>
          <a:xfrm>
            <a:off x="346074" y="366464"/>
            <a:ext cx="8468551" cy="593393"/>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13670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46888" y="1276350"/>
            <a:ext cx="8567738" cy="302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246888" y="371475"/>
            <a:ext cx="8567738"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5"/>
          <p:cNvSpPr txBox="1">
            <a:spLocks/>
          </p:cNvSpPr>
          <p:nvPr userDrawn="1"/>
        </p:nvSpPr>
        <p:spPr>
          <a:xfrm>
            <a:off x="8382000" y="4812506"/>
            <a:ext cx="533400" cy="273844"/>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lgn="r"/>
            <a:fld id="{51221C86-548F-ED48-B57A-2AF14FA05D94}" type="slidenum">
              <a:rPr lang="en-US" sz="800" smtClean="0">
                <a:solidFill>
                  <a:schemeClr val="tx2"/>
                </a:solidFill>
                <a:latin typeface="+mn-lt"/>
                <a:cs typeface="Arial"/>
              </a:rPr>
              <a:pPr algn="r"/>
              <a:t>‹#›</a:t>
            </a:fld>
            <a:endParaRPr lang="en-US" sz="800" dirty="0">
              <a:solidFill>
                <a:schemeClr val="tx2"/>
              </a:solidFill>
              <a:latin typeface="+mn-lt"/>
              <a:cs typeface="Arial"/>
            </a:endParaRPr>
          </a:p>
        </p:txBody>
      </p:sp>
      <p:sp>
        <p:nvSpPr>
          <p:cNvPr id="2" name="TextBox 1">
            <a:extLst>
              <a:ext uri="{FF2B5EF4-FFF2-40B4-BE49-F238E27FC236}">
                <a16:creationId xmlns:a16="http://schemas.microsoft.com/office/drawing/2014/main" id="{033F8817-2190-D4C9-9888-6BA4D12C0234}"/>
              </a:ext>
            </a:extLst>
          </p:cNvPr>
          <p:cNvSpPr txBox="1"/>
          <p:nvPr userDrawn="1"/>
        </p:nvSpPr>
        <p:spPr>
          <a:xfrm>
            <a:off x="254594" y="4847621"/>
            <a:ext cx="4114800" cy="246221"/>
          </a:xfrm>
          <a:prstGeom prst="rect">
            <a:avLst/>
          </a:prstGeom>
          <a:noFill/>
        </p:spPr>
        <p:txBody>
          <a:bodyPr wrap="square" rtlCol="0">
            <a:spAutoFit/>
          </a:bodyPr>
          <a:lstStyle/>
          <a:p>
            <a:pPr algn="l">
              <a:spcAft>
                <a:spcPts val="1200"/>
              </a:spcAft>
            </a:pPr>
            <a:r>
              <a:rPr lang="en-US" sz="1000" b="1" dirty="0">
                <a:solidFill>
                  <a:schemeClr val="tx2"/>
                </a:solidFill>
                <a:latin typeface="+mn-lt"/>
                <a:cs typeface="Arial" panose="020B0604020202020204" pitchFamily="34" charset="0"/>
              </a:rPr>
              <a:t>FEDERAL RESERVE EDUCATION   </a:t>
            </a:r>
            <a:r>
              <a:rPr lang="en-US" sz="1000" b="1" dirty="0">
                <a:solidFill>
                  <a:schemeClr val="accent1"/>
                </a:solidFill>
                <a:latin typeface="+mn-lt"/>
                <a:cs typeface="Arial" panose="020B0604020202020204" pitchFamily="34" charset="0"/>
              </a:rPr>
              <a:t>|</a:t>
            </a:r>
            <a:r>
              <a:rPr lang="en-US" sz="1000" b="1" dirty="0">
                <a:solidFill>
                  <a:schemeClr val="tx2"/>
                </a:solidFill>
                <a:latin typeface="+mn-lt"/>
                <a:cs typeface="Arial" panose="020B0604020202020204" pitchFamily="34" charset="0"/>
              </a:rPr>
              <a:t>   FRE.ORG </a:t>
            </a:r>
          </a:p>
        </p:txBody>
      </p:sp>
    </p:spTree>
  </p:cSld>
  <p:clrMap bg1="lt1" tx1="dk1" bg2="lt2" tx2="dk2" accent1="accent1" accent2="accent2" accent3="accent3" accent4="accent4" accent5="accent5" accent6="accent6" hlink="hlink" folHlink="folHlink"/>
  <p:sldLayoutIdLst>
    <p:sldLayoutId id="2147483983" r:id="rId1"/>
    <p:sldLayoutId id="2147483986" r:id="rId2"/>
    <p:sldLayoutId id="2147483925" r:id="rId3"/>
    <p:sldLayoutId id="2147483926" r:id="rId4"/>
    <p:sldLayoutId id="2147483928" r:id="rId5"/>
    <p:sldLayoutId id="2147483967" r:id="rId6"/>
    <p:sldLayoutId id="2147483969" r:id="rId7"/>
    <p:sldLayoutId id="2147483987" r:id="rId8"/>
    <p:sldLayoutId id="2147483974" r:id="rId9"/>
    <p:sldLayoutId id="2147483968" r:id="rId10"/>
    <p:sldLayoutId id="2147483971" r:id="rId11"/>
    <p:sldLayoutId id="2147483988" r:id="rId12"/>
    <p:sldLayoutId id="2147483966" r:id="rId13"/>
    <p:sldLayoutId id="2147483936" r:id="rId14"/>
    <p:sldLayoutId id="2147483989" r:id="rId15"/>
    <p:sldLayoutId id="2147483990" r:id="rId16"/>
    <p:sldLayoutId id="2147483991" r:id="rId17"/>
  </p:sldLayoutIdLst>
  <p:hf hdr="0" ftr="0" dt="0"/>
  <p:txStyles>
    <p:titleStyle>
      <a:lvl1pPr algn="l" rtl="0" eaLnBrk="1" fontAlgn="base" hangingPunct="1">
        <a:lnSpc>
          <a:spcPct val="90000"/>
        </a:lnSpc>
        <a:spcBef>
          <a:spcPct val="0"/>
        </a:spcBef>
        <a:spcAft>
          <a:spcPct val="0"/>
        </a:spcAft>
        <a:defRPr sz="2800" b="1" kern="1200" spc="0">
          <a:solidFill>
            <a:schemeClr val="tx2"/>
          </a:solidFill>
          <a:latin typeface="+mj-lt"/>
          <a:ea typeface="+mj-ea"/>
          <a:cs typeface="Arial"/>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p:titleStyle>
    <p:bodyStyle>
      <a:lvl1pPr marL="256032" indent="-256032" algn="l" rtl="0" eaLnBrk="1" fontAlgn="base" hangingPunct="1">
        <a:spcBef>
          <a:spcPts val="0"/>
        </a:spcBef>
        <a:spcAft>
          <a:spcPts val="1200"/>
        </a:spcAft>
        <a:buClr>
          <a:schemeClr val="tx1"/>
        </a:buClr>
        <a:buSzPct val="125000"/>
        <a:buFont typeface="Arial"/>
        <a:buChar char="•"/>
        <a:defRPr sz="2000">
          <a:solidFill>
            <a:schemeClr val="tx1"/>
          </a:solidFill>
          <a:latin typeface="+mn-lt"/>
          <a:ea typeface="+mn-ea"/>
          <a:cs typeface="Arial"/>
        </a:defRPr>
      </a:lvl1pPr>
      <a:lvl2pPr marL="649224" indent="-283464" algn="l" rtl="0" eaLnBrk="1" fontAlgn="base" hangingPunct="1">
        <a:spcBef>
          <a:spcPts val="0"/>
        </a:spcBef>
        <a:spcAft>
          <a:spcPts val="1200"/>
        </a:spcAft>
        <a:buClr>
          <a:schemeClr val="tx1"/>
        </a:buClr>
        <a:buSzPct val="90000"/>
        <a:buFont typeface="Lucida Grande"/>
        <a:buChar char="−"/>
        <a:defRPr sz="1800">
          <a:solidFill>
            <a:schemeClr val="tx1"/>
          </a:solidFill>
          <a:latin typeface="+mn-lt"/>
          <a:ea typeface="+mn-ea"/>
          <a:cs typeface="Arial"/>
        </a:defRPr>
      </a:lvl2pPr>
      <a:lvl3pPr marL="1143000" indent="-228600" algn="l" rtl="0" eaLnBrk="1" fontAlgn="base" hangingPunct="1">
        <a:spcBef>
          <a:spcPct val="20000"/>
        </a:spcBef>
        <a:spcAft>
          <a:spcPct val="0"/>
        </a:spcAft>
        <a:buClr>
          <a:schemeClr val="tx1"/>
        </a:buClr>
        <a:buFont typeface="Times"/>
        <a:buChar char="•"/>
        <a:defRPr sz="1600">
          <a:solidFill>
            <a:schemeClr val="tx1"/>
          </a:solidFill>
          <a:latin typeface="+mn-lt"/>
          <a:ea typeface="+mn-ea"/>
          <a:cs typeface="Arial"/>
        </a:defRPr>
      </a:lvl3pPr>
      <a:lvl4pPr marL="1600200" indent="-228600" algn="l" rtl="0" eaLnBrk="1" fontAlgn="base" hangingPunct="1">
        <a:spcBef>
          <a:spcPct val="20000"/>
        </a:spcBef>
        <a:spcAft>
          <a:spcPct val="0"/>
        </a:spcAft>
        <a:buClr>
          <a:schemeClr val="tx1"/>
        </a:buClr>
        <a:buFont typeface="Lucida Grande"/>
        <a:buChar char="−"/>
        <a:defRPr sz="1400">
          <a:solidFill>
            <a:schemeClr val="tx1"/>
          </a:solidFill>
          <a:latin typeface="+mn-lt"/>
          <a:ea typeface="+mn-ea"/>
          <a:cs typeface="Arial"/>
        </a:defRPr>
      </a:lvl4pPr>
      <a:lvl5pPr marL="2057400" indent="-228600" algn="l" rtl="0" eaLnBrk="1" fontAlgn="base" hangingPunct="1">
        <a:spcBef>
          <a:spcPct val="20000"/>
        </a:spcBef>
        <a:spcAft>
          <a:spcPct val="0"/>
        </a:spcAft>
        <a:buClr>
          <a:schemeClr val="tx1"/>
        </a:buClr>
        <a:defRPr sz="1400">
          <a:solidFill>
            <a:schemeClr val="tx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3104" userDrawn="1">
          <p15:clr>
            <a:srgbClr val="F26B43"/>
          </p15:clr>
        </p15:guide>
        <p15:guide id="3" pos="218" userDrawn="1">
          <p15:clr>
            <a:srgbClr val="F26B43"/>
          </p15:clr>
        </p15:guide>
        <p15:guide id="4" pos="5541" userDrawn="1">
          <p15:clr>
            <a:srgbClr val="F26B43"/>
          </p15:clr>
        </p15:guide>
        <p15:guide id="5" orient="horz" pos="225" userDrawn="1">
          <p15:clr>
            <a:srgbClr val="F26B43"/>
          </p15:clr>
        </p15:guide>
        <p15:guide id="6" orient="horz" pos="1620" userDrawn="1">
          <p15:clr>
            <a:srgbClr val="F26B43"/>
          </p15:clr>
        </p15:guide>
        <p15:guide id="7" orient="horz" pos="1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stlouisfed.org/education/college-101-infographic" TargetMode="External"/><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791936"/>
            <a:ext cx="6343650" cy="1371600"/>
          </a:xfrm>
        </p:spPr>
        <p:txBody>
          <a:bodyPr/>
          <a:lstStyle/>
          <a:p>
            <a:pPr algn="ctr"/>
            <a:r>
              <a:rPr lang="en-US" dirty="0"/>
              <a:t>Postsecondary Education Expenses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DB61-7EB5-4A49-9AD3-CF79B7B75C50}"/>
              </a:ext>
            </a:extLst>
          </p:cNvPr>
          <p:cNvSpPr>
            <a:spLocks noGrp="1"/>
          </p:cNvSpPr>
          <p:nvPr>
            <p:ph type="title"/>
          </p:nvPr>
        </p:nvSpPr>
        <p:spPr>
          <a:xfrm>
            <a:off x="628650" y="435769"/>
            <a:ext cx="7372350" cy="812006"/>
          </a:xfrm>
        </p:spPr>
        <p:txBody>
          <a:bodyPr/>
          <a:lstStyle/>
          <a:p>
            <a:pPr algn="ctr"/>
            <a:r>
              <a:rPr lang="en-US" dirty="0"/>
              <a:t>Who Would You Rather Be?	</a:t>
            </a:r>
          </a:p>
        </p:txBody>
      </p:sp>
      <p:sp>
        <p:nvSpPr>
          <p:cNvPr id="3" name="Content Placeholder 2">
            <a:extLst>
              <a:ext uri="{FF2B5EF4-FFF2-40B4-BE49-F238E27FC236}">
                <a16:creationId xmlns:a16="http://schemas.microsoft.com/office/drawing/2014/main" id="{723ECD88-50DE-4810-9F3C-D39472FAC5C1}"/>
              </a:ext>
            </a:extLst>
          </p:cNvPr>
          <p:cNvSpPr>
            <a:spLocks noGrp="1"/>
          </p:cNvSpPr>
          <p:nvPr>
            <p:ph idx="1"/>
          </p:nvPr>
        </p:nvSpPr>
        <p:spPr/>
        <p:txBody>
          <a:bodyPr>
            <a:normAutofit fontScale="77500" lnSpcReduction="20000"/>
          </a:bodyPr>
          <a:lstStyle/>
          <a:p>
            <a:r>
              <a:rPr lang="en-US" dirty="0"/>
              <a:t>Scenario One:</a:t>
            </a:r>
          </a:p>
          <a:p>
            <a:pPr lvl="1"/>
            <a:r>
              <a:rPr lang="en-US" dirty="0"/>
              <a:t>Becky is a welder. She went to school for two years. Becky went to buy groceries yesterday for the whole week. With her income, she earns enough money to buy her weekly groceries with one day’s earnings.</a:t>
            </a:r>
          </a:p>
          <a:p>
            <a:pPr lvl="1"/>
            <a:r>
              <a:rPr lang="en-US" dirty="0"/>
              <a:t>Adam is a salesperson at a mattress store. He has a high school diploma. With his income, it takes three days earnings.</a:t>
            </a:r>
          </a:p>
          <a:p>
            <a:r>
              <a:rPr lang="en-US" dirty="0"/>
              <a:t>Scenario Two: </a:t>
            </a:r>
          </a:p>
          <a:p>
            <a:pPr lvl="1"/>
            <a:r>
              <a:rPr lang="en-US" dirty="0" err="1"/>
              <a:t>Sima</a:t>
            </a:r>
            <a:r>
              <a:rPr lang="en-US" dirty="0"/>
              <a:t> is an engineer with a masters degree. She really wants to buy a new gaming PC. It would take her less than one weeks pay.</a:t>
            </a:r>
          </a:p>
          <a:p>
            <a:pPr lvl="1"/>
            <a:r>
              <a:rPr lang="en-US" dirty="0"/>
              <a:t>Kyle is a food server at the local skating rink. He would also like to buy a gaming PC. It would take him about six weeks pay to purchase the same gaming PC.  </a:t>
            </a:r>
          </a:p>
          <a:p>
            <a:pPr lvl="1"/>
            <a:endParaRPr lang="en-US" dirty="0"/>
          </a:p>
        </p:txBody>
      </p:sp>
    </p:spTree>
    <p:extLst>
      <p:ext uri="{BB962C8B-B14F-4D97-AF65-F5344CB8AC3E}">
        <p14:creationId xmlns:p14="http://schemas.microsoft.com/office/powerpoint/2010/main" val="72124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04" y="57150"/>
            <a:ext cx="7372350" cy="697706"/>
          </a:xfrm>
        </p:spPr>
        <p:txBody>
          <a:bodyPr>
            <a:normAutofit fontScale="90000"/>
          </a:bodyPr>
          <a:lstStyle/>
          <a:p>
            <a:pPr algn="ctr"/>
            <a:r>
              <a:rPr lang="en-US" dirty="0"/>
              <a:t>How Can a Middle and High School Student Start Saving for College?</a:t>
            </a:r>
          </a:p>
        </p:txBody>
      </p:sp>
      <p:sp>
        <p:nvSpPr>
          <p:cNvPr id="3" name="Content Placeholder 2"/>
          <p:cNvSpPr>
            <a:spLocks noGrp="1"/>
          </p:cNvSpPr>
          <p:nvPr>
            <p:ph idx="1"/>
          </p:nvPr>
        </p:nvSpPr>
        <p:spPr>
          <a:xfrm>
            <a:off x="258454" y="754856"/>
            <a:ext cx="8858250" cy="3759995"/>
          </a:xfrm>
        </p:spPr>
        <p:txBody>
          <a:bodyPr>
            <a:noAutofit/>
          </a:bodyPr>
          <a:lstStyle/>
          <a:p>
            <a:r>
              <a:rPr lang="en-US" sz="1350" b="1" dirty="0">
                <a:solidFill>
                  <a:schemeClr val="tx2"/>
                </a:solidFill>
              </a:rPr>
              <a:t>Start saving early! Put aside some money from earnings, allowance, and birthday.</a:t>
            </a:r>
          </a:p>
          <a:p>
            <a:pPr lvl="1"/>
            <a:r>
              <a:rPr lang="en-US" b="1" dirty="0">
                <a:solidFill>
                  <a:schemeClr val="tx2"/>
                </a:solidFill>
              </a:rPr>
              <a:t>While you may not save the full cost of college, saving can help cover the cost of books, a laptop, parking fees, supplies, transportation fees, and maybe some classes.</a:t>
            </a:r>
          </a:p>
          <a:p>
            <a:pPr lvl="1"/>
            <a:r>
              <a:rPr lang="en-US" b="1" dirty="0">
                <a:solidFill>
                  <a:schemeClr val="tx2"/>
                </a:solidFill>
              </a:rPr>
              <a:t>Doing so will lower your need to depend on loans to pay for every college expense.</a:t>
            </a:r>
          </a:p>
          <a:p>
            <a:r>
              <a:rPr lang="en-US" sz="1350" b="1" dirty="0">
                <a:solidFill>
                  <a:schemeClr val="tx2"/>
                </a:solidFill>
              </a:rPr>
              <a:t>8th Grade</a:t>
            </a:r>
          </a:p>
          <a:p>
            <a:r>
              <a:rPr lang="en-US" sz="1350" b="1" dirty="0">
                <a:solidFill>
                  <a:schemeClr val="tx2"/>
                </a:solidFill>
              </a:rPr>
              <a:t>Keep doing your best in school—study hard, earn good grades, and participate in class.</a:t>
            </a:r>
          </a:p>
          <a:p>
            <a:r>
              <a:rPr lang="en-US" sz="1350" b="1" dirty="0">
                <a:solidFill>
                  <a:schemeClr val="tx2"/>
                </a:solidFill>
              </a:rPr>
              <a:t>Ask your counselor about challenging and interesting courses you can take in high school.</a:t>
            </a:r>
          </a:p>
          <a:p>
            <a:r>
              <a:rPr lang="en-US" sz="1350" b="1" dirty="0">
                <a:solidFill>
                  <a:schemeClr val="tx2"/>
                </a:solidFill>
              </a:rPr>
              <a:t>Continue to explore different career options.</a:t>
            </a:r>
          </a:p>
          <a:p>
            <a:r>
              <a:rPr lang="en-US" sz="1350" b="1" dirty="0">
                <a:solidFill>
                  <a:schemeClr val="tx2"/>
                </a:solidFill>
              </a:rPr>
              <a:t>Start saving money now to help pay for college.</a:t>
            </a:r>
          </a:p>
          <a:p>
            <a:r>
              <a:rPr lang="en-US" sz="1350" b="1" dirty="0">
                <a:solidFill>
                  <a:schemeClr val="tx2"/>
                </a:solidFill>
              </a:rPr>
              <a:t>Continue taking advanced courses such as Algebra II and an intermediate foreign language class.</a:t>
            </a:r>
          </a:p>
          <a:p>
            <a:endParaRPr lang="en-US" sz="1050" dirty="0"/>
          </a:p>
        </p:txBody>
      </p:sp>
    </p:spTree>
    <p:extLst>
      <p:ext uri="{BB962C8B-B14F-4D97-AF65-F5344CB8AC3E}">
        <p14:creationId xmlns:p14="http://schemas.microsoft.com/office/powerpoint/2010/main" val="259469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452935"/>
            <a:ext cx="7372350" cy="342900"/>
          </a:xfrm>
        </p:spPr>
        <p:txBody>
          <a:bodyPr>
            <a:normAutofit fontScale="90000"/>
          </a:bodyPr>
          <a:lstStyle/>
          <a:p>
            <a:pPr algn="ctr"/>
            <a:r>
              <a:rPr lang="en-US" dirty="0"/>
              <a:t>5 Ways High School Students Can Start Saving for College</a:t>
            </a:r>
          </a:p>
        </p:txBody>
      </p:sp>
      <p:sp>
        <p:nvSpPr>
          <p:cNvPr id="3" name="Content Placeholder 2"/>
          <p:cNvSpPr>
            <a:spLocks noGrp="1"/>
          </p:cNvSpPr>
          <p:nvPr>
            <p:ph idx="1"/>
          </p:nvPr>
        </p:nvSpPr>
        <p:spPr>
          <a:xfrm>
            <a:off x="1143000" y="1485900"/>
            <a:ext cx="6858000" cy="3200400"/>
          </a:xfrm>
        </p:spPr>
        <p:txBody>
          <a:bodyPr>
            <a:normAutofit fontScale="92500"/>
          </a:bodyPr>
          <a:lstStyle/>
          <a:p>
            <a:pPr marL="342900" indent="-342900">
              <a:buFont typeface="+mj-lt"/>
              <a:buAutoNum type="arabicPeriod"/>
            </a:pPr>
            <a:r>
              <a:rPr lang="en-US" b="1" dirty="0"/>
              <a:t>Open a Savings Account: </a:t>
            </a:r>
            <a:r>
              <a:rPr lang="en-US" dirty="0"/>
              <a:t>There is no bad time to open a savings account. If you have something in particular you're saving up for, like going to college, then there's no reason not to start one.</a:t>
            </a:r>
          </a:p>
          <a:p>
            <a:pPr marL="342900" indent="-342900">
              <a:buFont typeface="+mj-lt"/>
              <a:buAutoNum type="arabicPeriod"/>
            </a:pPr>
            <a:endParaRPr lang="en-US" dirty="0"/>
          </a:p>
          <a:p>
            <a:pPr marL="342900" indent="-342900">
              <a:buFont typeface="+mj-lt"/>
              <a:buAutoNum type="arabicPeriod"/>
            </a:pPr>
            <a:r>
              <a:rPr lang="en-US" b="1" dirty="0"/>
              <a:t>Get a Job: </a:t>
            </a:r>
            <a:r>
              <a:rPr lang="en-US" dirty="0"/>
              <a:t>While the options for high school students are limited, there are still jobs out there. Check local supermarkets and retail stores to see if there are any places nearby that are willing to work with a student's schedule. </a:t>
            </a:r>
          </a:p>
          <a:p>
            <a:pPr marL="0" indent="0">
              <a:buNone/>
            </a:pPr>
            <a:endParaRPr lang="en-US" dirty="0"/>
          </a:p>
          <a:p>
            <a:pPr fontAlgn="base"/>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08242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8150"/>
            <a:ext cx="7372350" cy="354806"/>
          </a:xfrm>
        </p:spPr>
        <p:txBody>
          <a:bodyPr>
            <a:normAutofit fontScale="90000"/>
          </a:bodyPr>
          <a:lstStyle/>
          <a:p>
            <a:pPr algn="ctr"/>
            <a:r>
              <a:rPr lang="en-US" dirty="0"/>
              <a:t>5 Ways High School Students Can Start Saving for College</a:t>
            </a:r>
          </a:p>
        </p:txBody>
      </p:sp>
      <p:sp>
        <p:nvSpPr>
          <p:cNvPr id="3" name="Content Placeholder 2"/>
          <p:cNvSpPr>
            <a:spLocks noGrp="1"/>
          </p:cNvSpPr>
          <p:nvPr>
            <p:ph idx="1"/>
          </p:nvPr>
        </p:nvSpPr>
        <p:spPr>
          <a:xfrm>
            <a:off x="1143000" y="1428750"/>
            <a:ext cx="6858000" cy="3714750"/>
          </a:xfrm>
        </p:spPr>
        <p:txBody>
          <a:bodyPr/>
          <a:lstStyle/>
          <a:p>
            <a:pPr marL="342900" indent="-342900">
              <a:buFont typeface="+mj-lt"/>
              <a:buAutoNum type="arabicPeriod" startAt="4"/>
            </a:pPr>
            <a:r>
              <a:rPr lang="en-US" b="1" dirty="0"/>
              <a:t>Get Your Grades Up: </a:t>
            </a:r>
            <a:r>
              <a:rPr lang="en-US" dirty="0"/>
              <a:t>This may not be a direct way to save money, but it will put a dent in those college costs. Nowadays, there are so many scholarships around that there's almost one for everybody. But getting one is much easier if you have a good GPA.</a:t>
            </a:r>
          </a:p>
          <a:p>
            <a:pPr marL="342900" indent="-342900">
              <a:buFont typeface="+mj-lt"/>
              <a:buAutoNum type="arabicPeriod" startAt="5"/>
            </a:pPr>
            <a:r>
              <a:rPr lang="en-US" b="1" dirty="0"/>
              <a:t>Sell Off Old Stuff </a:t>
            </a:r>
            <a:r>
              <a:rPr lang="en-US" dirty="0"/>
              <a:t>Most high school students are past the stage of needing G.I. Joes or stuffed animals, but chances are they are still sitting around the house. Take advantage of those toys, clothes and other items that you no longer need and turn them into cash.</a:t>
            </a:r>
            <a:endParaRPr lang="en-US" b="1" dirty="0"/>
          </a:p>
          <a:p>
            <a:pPr marL="342900" indent="-342900">
              <a:buFont typeface="+mj-lt"/>
              <a:buAutoNum type="arabicPeriod" startAt="4"/>
            </a:pPr>
            <a:endParaRPr lang="en-US" dirty="0"/>
          </a:p>
          <a:p>
            <a:endParaRPr lang="en-US" dirty="0"/>
          </a:p>
        </p:txBody>
      </p:sp>
    </p:spTree>
    <p:extLst>
      <p:ext uri="{BB962C8B-B14F-4D97-AF65-F5344CB8AC3E}">
        <p14:creationId xmlns:p14="http://schemas.microsoft.com/office/powerpoint/2010/main" val="17601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82" y="435769"/>
            <a:ext cx="7372350" cy="812006"/>
          </a:xfrm>
        </p:spPr>
        <p:txBody>
          <a:bodyPr/>
          <a:lstStyle/>
          <a:p>
            <a:pPr algn="ctr"/>
            <a:r>
              <a:rPr lang="en-US" dirty="0"/>
              <a:t>Applying for Scholarships</a:t>
            </a:r>
          </a:p>
        </p:txBody>
      </p:sp>
      <p:sp>
        <p:nvSpPr>
          <p:cNvPr id="3" name="Content Placeholder 2"/>
          <p:cNvSpPr>
            <a:spLocks noGrp="1"/>
          </p:cNvSpPr>
          <p:nvPr>
            <p:ph idx="1"/>
          </p:nvPr>
        </p:nvSpPr>
        <p:spPr>
          <a:xfrm>
            <a:off x="1143000" y="1371600"/>
            <a:ext cx="6858000" cy="3257550"/>
          </a:xfrm>
        </p:spPr>
        <p:txBody>
          <a:bodyPr>
            <a:normAutofit fontScale="55000" lnSpcReduction="20000"/>
          </a:bodyPr>
          <a:lstStyle/>
          <a:p>
            <a:r>
              <a:rPr lang="en-US" sz="2175" dirty="0"/>
              <a:t>Scholarship application tips</a:t>
            </a:r>
          </a:p>
          <a:p>
            <a:r>
              <a:rPr lang="en-US" sz="2175" dirty="0"/>
              <a:t>As you get ready to apply for scholarships, keep in mind that different scholarships have their own qualifying criteria and require certain documents. These criteria may help as you choose which scholarships to apply for.</a:t>
            </a:r>
          </a:p>
          <a:p>
            <a:r>
              <a:rPr lang="en-US" sz="2175" dirty="0"/>
              <a:t>Be organized. Stay on top of deadlines, gather all documents, and make copies of everything you submit. It’s a good idea to send your applications by certified mail to make sure they’re received.</a:t>
            </a:r>
          </a:p>
          <a:p>
            <a:r>
              <a:rPr lang="en-US" sz="2175" dirty="0"/>
              <a:t>Be honest. Don't exaggerate your grades, memberships, skills, or qualifications. You’re more likely to receive scholarships if you focus on the ones that match your interests and skills.</a:t>
            </a:r>
          </a:p>
          <a:p>
            <a:r>
              <a:rPr lang="en-US" sz="2175" dirty="0"/>
              <a:t>Follow instructions carefully. Some scholarships require you to write an essay while others may want letters of recommendation. Send in what’s requested and proofread everything. Typos and missing materials can cost you a scholarship.</a:t>
            </a:r>
          </a:p>
          <a:p>
            <a:br>
              <a:rPr lang="en-US" dirty="0"/>
            </a:br>
            <a:endParaRPr lang="en-US" dirty="0"/>
          </a:p>
        </p:txBody>
      </p:sp>
    </p:spTree>
    <p:extLst>
      <p:ext uri="{BB962C8B-B14F-4D97-AF65-F5344CB8AC3E}">
        <p14:creationId xmlns:p14="http://schemas.microsoft.com/office/powerpoint/2010/main" val="240687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372350" cy="812006"/>
          </a:xfrm>
        </p:spPr>
        <p:txBody>
          <a:bodyPr/>
          <a:lstStyle/>
          <a:p>
            <a:pPr algn="ctr"/>
            <a:r>
              <a:rPr lang="en-US" dirty="0"/>
              <a:t>What are some sources for scholarship information and scholarships?</a:t>
            </a:r>
          </a:p>
        </p:txBody>
      </p:sp>
      <p:sp>
        <p:nvSpPr>
          <p:cNvPr id="3" name="Content Placeholder 2"/>
          <p:cNvSpPr>
            <a:spLocks noGrp="1"/>
          </p:cNvSpPr>
          <p:nvPr>
            <p:ph idx="1"/>
          </p:nvPr>
        </p:nvSpPr>
        <p:spPr>
          <a:xfrm>
            <a:off x="1143000" y="2171700"/>
            <a:ext cx="6858000" cy="2606040"/>
          </a:xfrm>
        </p:spPr>
        <p:txBody>
          <a:bodyPr/>
          <a:lstStyle/>
          <a:p>
            <a:r>
              <a:rPr lang="en-US" dirty="0"/>
              <a:t>Community Organizations</a:t>
            </a:r>
          </a:p>
          <a:p>
            <a:r>
              <a:rPr lang="en-US" dirty="0"/>
              <a:t>University Foundations</a:t>
            </a:r>
          </a:p>
          <a:p>
            <a:r>
              <a:rPr lang="en-US" dirty="0"/>
              <a:t>School Guidance Counselors</a:t>
            </a:r>
          </a:p>
          <a:p>
            <a:r>
              <a:rPr lang="en-US" dirty="0"/>
              <a:t>Reliable College Scholarship Search Sites</a:t>
            </a:r>
          </a:p>
          <a:p>
            <a:r>
              <a:rPr lang="en-US" dirty="0"/>
              <a:t>School Sponsors ( Food and beverage suppliers, Banks)</a:t>
            </a:r>
          </a:p>
          <a:p>
            <a:pPr marL="0" indent="0">
              <a:buNone/>
            </a:pPr>
            <a:endParaRPr lang="en-US" dirty="0"/>
          </a:p>
        </p:txBody>
      </p:sp>
    </p:spTree>
    <p:extLst>
      <p:ext uri="{BB962C8B-B14F-4D97-AF65-F5344CB8AC3E}">
        <p14:creationId xmlns:p14="http://schemas.microsoft.com/office/powerpoint/2010/main" val="16232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531257"/>
            <a:ext cx="7372350" cy="812006"/>
          </a:xfrm>
        </p:spPr>
        <p:txBody>
          <a:bodyPr/>
          <a:lstStyle/>
          <a:p>
            <a:pPr algn="ctr"/>
            <a:r>
              <a:rPr lang="en-US" dirty="0"/>
              <a:t>Show Me You Know It!!</a:t>
            </a:r>
          </a:p>
        </p:txBody>
      </p:sp>
      <p:sp>
        <p:nvSpPr>
          <p:cNvPr id="6" name="Content Placeholder 5"/>
          <p:cNvSpPr>
            <a:spLocks noGrp="1"/>
          </p:cNvSpPr>
          <p:nvPr>
            <p:ph idx="1"/>
          </p:nvPr>
        </p:nvSpPr>
        <p:spPr>
          <a:xfrm>
            <a:off x="1143000" y="1600200"/>
            <a:ext cx="6858000" cy="2606040"/>
          </a:xfrm>
        </p:spPr>
        <p:txBody>
          <a:bodyPr>
            <a:normAutofit/>
          </a:bodyPr>
          <a:lstStyle/>
          <a:p>
            <a:r>
              <a:rPr lang="en-US" sz="2400" dirty="0"/>
              <a:t>The next best alternative that is given up when a decision is made is the ______________ _____ of a decision. </a:t>
            </a:r>
          </a:p>
          <a:p>
            <a:r>
              <a:rPr lang="en-US" sz="2400" dirty="0"/>
              <a:t>Opportunity Cost</a:t>
            </a:r>
          </a:p>
        </p:txBody>
      </p:sp>
    </p:spTree>
    <p:extLst>
      <p:ext uri="{BB962C8B-B14F-4D97-AF65-F5344CB8AC3E}">
        <p14:creationId xmlns:p14="http://schemas.microsoft.com/office/powerpoint/2010/main" val="69937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474107"/>
            <a:ext cx="7372350" cy="812006"/>
          </a:xfrm>
        </p:spPr>
        <p:txBody>
          <a:bodyPr/>
          <a:lstStyle/>
          <a:p>
            <a:pPr algn="ctr"/>
            <a:r>
              <a:rPr lang="en-US" dirty="0"/>
              <a:t>Show Me You Know It!!</a:t>
            </a:r>
          </a:p>
        </p:txBody>
      </p:sp>
      <p:sp>
        <p:nvSpPr>
          <p:cNvPr id="3" name="Content Placeholder 2"/>
          <p:cNvSpPr>
            <a:spLocks noGrp="1"/>
          </p:cNvSpPr>
          <p:nvPr>
            <p:ph idx="1"/>
          </p:nvPr>
        </p:nvSpPr>
        <p:spPr>
          <a:xfrm>
            <a:off x="1143000" y="1657350"/>
            <a:ext cx="6858000" cy="2606040"/>
          </a:xfrm>
        </p:spPr>
        <p:txBody>
          <a:bodyPr>
            <a:normAutofit/>
          </a:bodyPr>
          <a:lstStyle/>
          <a:p>
            <a:r>
              <a:rPr lang="en-US" sz="2400" dirty="0"/>
              <a:t>There is no bad time to open a __________ ______. Especially if you have something in particular, you're saving up for.</a:t>
            </a:r>
          </a:p>
          <a:p>
            <a:r>
              <a:rPr lang="en-US" sz="2400" dirty="0"/>
              <a:t>Savings Account</a:t>
            </a:r>
          </a:p>
        </p:txBody>
      </p:sp>
    </p:spTree>
    <p:extLst>
      <p:ext uri="{BB962C8B-B14F-4D97-AF65-F5344CB8AC3E}">
        <p14:creationId xmlns:p14="http://schemas.microsoft.com/office/powerpoint/2010/main" val="358673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2950"/>
            <a:ext cx="7372350" cy="628650"/>
          </a:xfrm>
        </p:spPr>
        <p:txBody>
          <a:bodyPr/>
          <a:lstStyle/>
          <a:p>
            <a:pPr algn="ctr"/>
            <a:r>
              <a:rPr lang="en-US" dirty="0"/>
              <a:t>Show Me You Know It!!</a:t>
            </a:r>
          </a:p>
        </p:txBody>
      </p:sp>
      <p:sp>
        <p:nvSpPr>
          <p:cNvPr id="3" name="Content Placeholder 2"/>
          <p:cNvSpPr>
            <a:spLocks noGrp="1"/>
          </p:cNvSpPr>
          <p:nvPr>
            <p:ph idx="1"/>
          </p:nvPr>
        </p:nvSpPr>
        <p:spPr>
          <a:xfrm>
            <a:off x="1200150" y="1714500"/>
            <a:ext cx="6858000" cy="2606040"/>
          </a:xfrm>
        </p:spPr>
        <p:txBody>
          <a:bodyPr>
            <a:normAutofit/>
          </a:bodyPr>
          <a:lstStyle/>
          <a:p>
            <a:r>
              <a:rPr lang="en-US" sz="2400" dirty="0"/>
              <a:t>To have a career as a dental hygienist or a paralegal you will need to attend a ____________  ____________ college.</a:t>
            </a:r>
          </a:p>
          <a:p>
            <a:r>
              <a:rPr lang="en-US" sz="2400" dirty="0"/>
              <a:t>Two Year</a:t>
            </a:r>
          </a:p>
        </p:txBody>
      </p:sp>
    </p:spTree>
    <p:extLst>
      <p:ext uri="{BB962C8B-B14F-4D97-AF65-F5344CB8AC3E}">
        <p14:creationId xmlns:p14="http://schemas.microsoft.com/office/powerpoint/2010/main" val="72052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0886"/>
            <a:ext cx="7372350" cy="812006"/>
          </a:xfrm>
        </p:spPr>
        <p:txBody>
          <a:bodyPr/>
          <a:lstStyle/>
          <a:p>
            <a:pPr algn="ctr"/>
            <a:r>
              <a:rPr lang="en-US" dirty="0"/>
              <a:t>Show Me You Know It!</a:t>
            </a:r>
          </a:p>
        </p:txBody>
      </p:sp>
      <p:sp>
        <p:nvSpPr>
          <p:cNvPr id="3" name="Content Placeholder 2"/>
          <p:cNvSpPr>
            <a:spLocks noGrp="1"/>
          </p:cNvSpPr>
          <p:nvPr>
            <p:ph idx="1"/>
          </p:nvPr>
        </p:nvSpPr>
        <p:spPr/>
        <p:txBody>
          <a:bodyPr>
            <a:normAutofit/>
          </a:bodyPr>
          <a:lstStyle/>
          <a:p>
            <a:r>
              <a:rPr lang="en-US" sz="2400" dirty="0"/>
              <a:t>People with a postsecondary education of some type, typically earn ____________ income during a shorter span of time. </a:t>
            </a:r>
          </a:p>
          <a:p>
            <a:r>
              <a:rPr lang="en-US" sz="2400" dirty="0"/>
              <a:t>More</a:t>
            </a:r>
          </a:p>
        </p:txBody>
      </p:sp>
    </p:spTree>
    <p:extLst>
      <p:ext uri="{BB962C8B-B14F-4D97-AF65-F5344CB8AC3E}">
        <p14:creationId xmlns:p14="http://schemas.microsoft.com/office/powerpoint/2010/main" val="105755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7372350" cy="812006"/>
          </a:xfrm>
        </p:spPr>
        <p:txBody>
          <a:bodyPr>
            <a:normAutofit fontScale="90000"/>
          </a:bodyPr>
          <a:lstStyle/>
          <a:p>
            <a:pPr algn="ctr"/>
            <a:br>
              <a:rPr lang="en-US" dirty="0"/>
            </a:br>
            <a:r>
              <a:rPr lang="en-US" dirty="0"/>
              <a:t>Answers Revealed!</a:t>
            </a:r>
          </a:p>
        </p:txBody>
      </p:sp>
      <p:sp>
        <p:nvSpPr>
          <p:cNvPr id="3" name="Content Placeholder 2"/>
          <p:cNvSpPr>
            <a:spLocks noGrp="1"/>
          </p:cNvSpPr>
          <p:nvPr>
            <p:ph idx="1"/>
          </p:nvPr>
        </p:nvSpPr>
        <p:spPr>
          <a:xfrm>
            <a:off x="288131" y="1123950"/>
            <a:ext cx="8567738" cy="3028950"/>
          </a:xfrm>
        </p:spPr>
        <p:txBody>
          <a:bodyPr>
            <a:normAutofit fontScale="92500" lnSpcReduction="20000"/>
          </a:bodyPr>
          <a:lstStyle/>
          <a:p>
            <a:r>
              <a:rPr lang="en-US" dirty="0"/>
              <a:t>Louis Vuitton Purse: $1,000: Cost of Transportation $1,300</a:t>
            </a:r>
          </a:p>
          <a:p>
            <a:r>
              <a:rPr lang="en-US" dirty="0"/>
              <a:t>Used Car: $11,000: Room and Board $11,200</a:t>
            </a:r>
          </a:p>
          <a:p>
            <a:r>
              <a:rPr lang="en-US" dirty="0"/>
              <a:t>High End Car stereo $1000: Books and Supplies $950</a:t>
            </a:r>
          </a:p>
          <a:p>
            <a:r>
              <a:rPr lang="en-US" dirty="0"/>
              <a:t> iPhone $750: 2 in state community college courses &amp; fees $740 </a:t>
            </a:r>
          </a:p>
          <a:p>
            <a:r>
              <a:rPr lang="en-US" dirty="0"/>
              <a:t>Eating Out $150/ month: Parking Fees for the year $160</a:t>
            </a:r>
          </a:p>
          <a:p>
            <a:r>
              <a:rPr lang="en-US" dirty="0"/>
              <a:t>Smartwatch &amp; High- End Wireless Headphones $600: Dorm room decoration and supplies $600+. Some reports have it as high as over $900 because of a trend called “Glam Dorm Room” </a:t>
            </a:r>
          </a:p>
          <a:p>
            <a:endParaRPr lang="en-US" dirty="0"/>
          </a:p>
          <a:p>
            <a:endParaRPr lang="en-US" dirty="0"/>
          </a:p>
        </p:txBody>
      </p:sp>
    </p:spTree>
    <p:extLst>
      <p:ext uri="{BB962C8B-B14F-4D97-AF65-F5344CB8AC3E}">
        <p14:creationId xmlns:p14="http://schemas.microsoft.com/office/powerpoint/2010/main" val="131250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4350"/>
            <a:ext cx="7372350" cy="812006"/>
          </a:xfrm>
        </p:spPr>
        <p:txBody>
          <a:bodyPr/>
          <a:lstStyle/>
          <a:p>
            <a:pPr algn="ctr"/>
            <a:r>
              <a:rPr lang="en-US" dirty="0"/>
              <a:t>Show Me You Know It!</a:t>
            </a:r>
          </a:p>
        </p:txBody>
      </p:sp>
      <p:sp>
        <p:nvSpPr>
          <p:cNvPr id="3" name="Content Placeholder 2"/>
          <p:cNvSpPr>
            <a:spLocks noGrp="1"/>
          </p:cNvSpPr>
          <p:nvPr>
            <p:ph idx="1"/>
          </p:nvPr>
        </p:nvSpPr>
        <p:spPr>
          <a:xfrm>
            <a:off x="1143000" y="1485900"/>
            <a:ext cx="6858000" cy="2606040"/>
          </a:xfrm>
        </p:spPr>
        <p:txBody>
          <a:bodyPr>
            <a:normAutofit/>
          </a:bodyPr>
          <a:lstStyle/>
          <a:p>
            <a:r>
              <a:rPr lang="en-US" sz="2400" dirty="0"/>
              <a:t>These types of loans are for undergraduate and graduate students, the borrower is responsible for all interest while in school; student must be enrolled at least half time; financial need is not required.</a:t>
            </a:r>
          </a:p>
          <a:p>
            <a:r>
              <a:rPr lang="en-US" sz="2400" dirty="0"/>
              <a:t>Unsubsidized Loan</a:t>
            </a:r>
          </a:p>
        </p:txBody>
      </p:sp>
    </p:spTree>
    <p:extLst>
      <p:ext uri="{BB962C8B-B14F-4D97-AF65-F5344CB8AC3E}">
        <p14:creationId xmlns:p14="http://schemas.microsoft.com/office/powerpoint/2010/main" val="40686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89990"/>
            <a:ext cx="7143750" cy="319093"/>
          </a:xfrm>
        </p:spPr>
        <p:txBody>
          <a:bodyPr>
            <a:normAutofit fontScale="90000"/>
          </a:bodyPr>
          <a:lstStyle/>
          <a:p>
            <a:pPr algn="ctr"/>
            <a:r>
              <a:rPr lang="en-US" dirty="0"/>
              <a:t>Think About This!</a:t>
            </a:r>
          </a:p>
        </p:txBody>
      </p:sp>
      <p:sp>
        <p:nvSpPr>
          <p:cNvPr id="3" name="Content Placeholder 2"/>
          <p:cNvSpPr>
            <a:spLocks noGrp="1"/>
          </p:cNvSpPr>
          <p:nvPr>
            <p:ph idx="1"/>
          </p:nvPr>
        </p:nvSpPr>
        <p:spPr>
          <a:xfrm>
            <a:off x="1314450" y="1257300"/>
            <a:ext cx="6858000" cy="3453283"/>
          </a:xfrm>
        </p:spPr>
        <p:txBody>
          <a:bodyPr>
            <a:normAutofit fontScale="85000" lnSpcReduction="20000"/>
          </a:bodyPr>
          <a:lstStyle/>
          <a:p>
            <a:r>
              <a:rPr lang="en-US" sz="2400" dirty="0"/>
              <a:t>If your parents would be willing to, ask then to help you save for college by setting the cost of buying an item?</a:t>
            </a:r>
          </a:p>
          <a:p>
            <a:r>
              <a:rPr lang="en-US" sz="2400" dirty="0"/>
              <a:t>Can you live without the items in the previous activity?</a:t>
            </a:r>
          </a:p>
          <a:p>
            <a:r>
              <a:rPr lang="en-US" sz="2400" dirty="0"/>
              <a:t>Your friend would like some advice about the financial benefit of buying a used cell phone. What advice would you give him or her?</a:t>
            </a:r>
          </a:p>
          <a:p>
            <a:r>
              <a:rPr lang="en-US" sz="2250" dirty="0"/>
              <a:t>Is it possible to purchase a reliable used car that costs less than $11,000?</a:t>
            </a:r>
          </a:p>
          <a:p>
            <a:r>
              <a:rPr lang="en-US" sz="2250" dirty="0"/>
              <a:t>List 3 advantages for eating meals out, and 3 advantages of eating meals at home? Which do you do more of?</a:t>
            </a:r>
          </a:p>
          <a:p>
            <a:endParaRPr lang="en-US" sz="2250" dirty="0"/>
          </a:p>
          <a:p>
            <a:endParaRPr lang="en-US" sz="2250" dirty="0"/>
          </a:p>
        </p:txBody>
      </p:sp>
    </p:spTree>
    <p:extLst>
      <p:ext uri="{BB962C8B-B14F-4D97-AF65-F5344CB8AC3E}">
        <p14:creationId xmlns:p14="http://schemas.microsoft.com/office/powerpoint/2010/main" val="7044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35769"/>
            <a:ext cx="7372350" cy="812006"/>
          </a:xfrm>
        </p:spPr>
        <p:txBody>
          <a:bodyPr anchor="b">
            <a:normAutofit fontScale="90000"/>
          </a:bodyPr>
          <a:lstStyle/>
          <a:p>
            <a:pPr algn="ctr"/>
            <a:br>
              <a:rPr lang="en-US" dirty="0"/>
            </a:br>
            <a:r>
              <a:rPr lang="en-US" dirty="0"/>
              <a:t>Student Budgets, 2019-2020</a:t>
            </a:r>
          </a:p>
        </p:txBody>
      </p:sp>
      <p:pic>
        <p:nvPicPr>
          <p:cNvPr id="5" name="Content Placeholder 4">
            <a:extLst>
              <a:ext uri="{FF2B5EF4-FFF2-40B4-BE49-F238E27FC236}">
                <a16:creationId xmlns:a16="http://schemas.microsoft.com/office/drawing/2014/main" id="{9FE48209-B8A0-4A98-9C4E-2A68EAB2CC81}"/>
              </a:ext>
            </a:extLst>
          </p:cNvPr>
          <p:cNvPicPr>
            <a:picLocks noGrp="1" noChangeAspect="1"/>
          </p:cNvPicPr>
          <p:nvPr>
            <p:ph idx="1"/>
          </p:nvPr>
        </p:nvPicPr>
        <p:blipFill>
          <a:blip r:embed="rId3"/>
          <a:stretch>
            <a:fillRect/>
          </a:stretch>
        </p:blipFill>
        <p:spPr>
          <a:xfrm>
            <a:off x="2363492" y="1461016"/>
            <a:ext cx="4417016" cy="2606040"/>
          </a:xfrm>
          <a:prstGeom prst="rect">
            <a:avLst/>
          </a:prstGeom>
          <a:noFill/>
        </p:spPr>
      </p:pic>
      <p:sp>
        <p:nvSpPr>
          <p:cNvPr id="3" name="TextBox 2">
            <a:extLst>
              <a:ext uri="{FF2B5EF4-FFF2-40B4-BE49-F238E27FC236}">
                <a16:creationId xmlns:a16="http://schemas.microsoft.com/office/drawing/2014/main" id="{D253C47A-0BE9-4F2B-BBC4-5031D3E0A86F}"/>
              </a:ext>
            </a:extLst>
          </p:cNvPr>
          <p:cNvSpPr txBox="1"/>
          <p:nvPr/>
        </p:nvSpPr>
        <p:spPr>
          <a:xfrm>
            <a:off x="228600" y="4686301"/>
            <a:ext cx="1943100" cy="219291"/>
          </a:xfrm>
          <a:prstGeom prst="rect">
            <a:avLst/>
          </a:prstGeom>
          <a:noFill/>
        </p:spPr>
        <p:txBody>
          <a:bodyPr wrap="square" rtlCol="0">
            <a:spAutoFit/>
          </a:bodyPr>
          <a:lstStyle/>
          <a:p>
            <a:r>
              <a:rPr lang="en-US" sz="825" dirty="0"/>
              <a:t>Source: Trends in College Pricing 2019</a:t>
            </a:r>
          </a:p>
        </p:txBody>
      </p:sp>
    </p:spTree>
    <p:extLst>
      <p:ext uri="{BB962C8B-B14F-4D97-AF65-F5344CB8AC3E}">
        <p14:creationId xmlns:p14="http://schemas.microsoft.com/office/powerpoint/2010/main" val="21462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9CBC-1AB5-499D-8944-AB4EFC401EA2}"/>
              </a:ext>
            </a:extLst>
          </p:cNvPr>
          <p:cNvSpPr>
            <a:spLocks noGrp="1"/>
          </p:cNvSpPr>
          <p:nvPr>
            <p:ph type="title" idx="4294967295"/>
          </p:nvPr>
        </p:nvSpPr>
        <p:spPr>
          <a:xfrm>
            <a:off x="6724" y="394097"/>
            <a:ext cx="7372350" cy="812006"/>
          </a:xfrm>
        </p:spPr>
        <p:txBody>
          <a:bodyPr/>
          <a:lstStyle/>
          <a:p>
            <a:pPr algn="ctr"/>
            <a:r>
              <a:rPr lang="en-US" dirty="0"/>
              <a:t>		Vocational, Trade, and Technical Schools</a:t>
            </a:r>
          </a:p>
        </p:txBody>
      </p:sp>
      <p:sp>
        <p:nvSpPr>
          <p:cNvPr id="3" name="Content Placeholder 2">
            <a:extLst>
              <a:ext uri="{FF2B5EF4-FFF2-40B4-BE49-F238E27FC236}">
                <a16:creationId xmlns:a16="http://schemas.microsoft.com/office/drawing/2014/main" id="{DC1BF128-5693-4013-8682-C72D635FDA58}"/>
              </a:ext>
            </a:extLst>
          </p:cNvPr>
          <p:cNvSpPr>
            <a:spLocks noGrp="1"/>
          </p:cNvSpPr>
          <p:nvPr>
            <p:ph idx="4294967295"/>
          </p:nvPr>
        </p:nvSpPr>
        <p:spPr>
          <a:xfrm>
            <a:off x="285750" y="1314450"/>
            <a:ext cx="2228850" cy="3028950"/>
          </a:xfrm>
        </p:spPr>
        <p:txBody>
          <a:bodyPr/>
          <a:lstStyle/>
          <a:p>
            <a:r>
              <a:rPr lang="en-US" dirty="0"/>
              <a:t>There are many high paying jobs that don’t require a 4 year college degree. </a:t>
            </a:r>
          </a:p>
          <a:p>
            <a:r>
              <a:rPr lang="en-US" dirty="0"/>
              <a:t>Working in a skilled trade is a preferred choice for many people</a:t>
            </a:r>
          </a:p>
          <a:p>
            <a:r>
              <a:rPr lang="en-US" dirty="0"/>
              <a:t>The schools may offer a faster track into the workforce.</a:t>
            </a:r>
          </a:p>
        </p:txBody>
      </p:sp>
      <p:sp>
        <p:nvSpPr>
          <p:cNvPr id="9" name="TextBox 8">
            <a:extLst>
              <a:ext uri="{FF2B5EF4-FFF2-40B4-BE49-F238E27FC236}">
                <a16:creationId xmlns:a16="http://schemas.microsoft.com/office/drawing/2014/main" id="{99604A3A-E13B-4D5E-834F-1D68861A9681}"/>
              </a:ext>
            </a:extLst>
          </p:cNvPr>
          <p:cNvSpPr txBox="1"/>
          <p:nvPr/>
        </p:nvSpPr>
        <p:spPr>
          <a:xfrm>
            <a:off x="2971800" y="1438060"/>
            <a:ext cx="1885950" cy="2100575"/>
          </a:xfrm>
          <a:prstGeom prst="rect">
            <a:avLst/>
          </a:prstGeom>
          <a:noFill/>
        </p:spPr>
        <p:txBody>
          <a:bodyPr wrap="square" rtlCol="0">
            <a:spAutoFit/>
          </a:bodyPr>
          <a:lstStyle/>
          <a:p>
            <a:pPr algn="ctr"/>
            <a:r>
              <a:rPr lang="en-US" sz="1800" b="1" dirty="0"/>
              <a:t>Vocational Schools</a:t>
            </a:r>
          </a:p>
          <a:p>
            <a:pPr marL="214313" indent="-214313" algn="ctr">
              <a:buFont typeface="Wingdings" panose="05000000000000000000" pitchFamily="2" charset="2"/>
              <a:buChar char="q"/>
            </a:pPr>
            <a:r>
              <a:rPr lang="en-US" sz="1050" dirty="0"/>
              <a:t>Completion of certificate program can be done in under two years</a:t>
            </a:r>
          </a:p>
          <a:p>
            <a:pPr marL="214313" indent="-214313" algn="ctr">
              <a:buFont typeface="Wingdings" panose="05000000000000000000" pitchFamily="2" charset="2"/>
              <a:buChar char="q"/>
            </a:pPr>
            <a:r>
              <a:rPr lang="en-US" sz="1050" dirty="0"/>
              <a:t>A shortage of skilled workers in these fields means the job market &amp; pay are favorable</a:t>
            </a:r>
          </a:p>
          <a:p>
            <a:pPr marL="214313" indent="-214313" algn="ctr">
              <a:buFont typeface="Wingdings" panose="05000000000000000000" pitchFamily="2" charset="2"/>
              <a:buChar char="q"/>
            </a:pPr>
            <a:r>
              <a:rPr lang="en-US" sz="1050" dirty="0"/>
              <a:t>Examples: Paralegal, hair stylist, medical assistant</a:t>
            </a:r>
          </a:p>
        </p:txBody>
      </p:sp>
      <p:sp>
        <p:nvSpPr>
          <p:cNvPr id="11" name="TextBox 10">
            <a:extLst>
              <a:ext uri="{FF2B5EF4-FFF2-40B4-BE49-F238E27FC236}">
                <a16:creationId xmlns:a16="http://schemas.microsoft.com/office/drawing/2014/main" id="{7A24FAAE-8999-4F6F-93FF-28A2F044D189}"/>
              </a:ext>
            </a:extLst>
          </p:cNvPr>
          <p:cNvSpPr txBox="1"/>
          <p:nvPr/>
        </p:nvSpPr>
        <p:spPr>
          <a:xfrm>
            <a:off x="5078186" y="1438059"/>
            <a:ext cx="1943100" cy="1338828"/>
          </a:xfrm>
          <a:prstGeom prst="rect">
            <a:avLst/>
          </a:prstGeom>
          <a:noFill/>
        </p:spPr>
        <p:txBody>
          <a:bodyPr wrap="square" rtlCol="0">
            <a:spAutoFit/>
          </a:bodyPr>
          <a:lstStyle/>
          <a:p>
            <a:pPr algn="ctr"/>
            <a:r>
              <a:rPr lang="en-US" sz="1800" b="1" dirty="0"/>
              <a:t>Trade Schools</a:t>
            </a:r>
          </a:p>
          <a:p>
            <a:pPr marL="214313" indent="-214313" algn="ctr">
              <a:buFont typeface="Wingdings" panose="05000000000000000000" pitchFamily="2" charset="2"/>
              <a:buChar char="q"/>
            </a:pPr>
            <a:r>
              <a:rPr lang="en-US" sz="1050" dirty="0"/>
              <a:t>These jobs are physically demanding and very specific skills training are required</a:t>
            </a:r>
          </a:p>
          <a:p>
            <a:pPr marL="214313" indent="-214313" algn="ctr">
              <a:buFont typeface="Wingdings" panose="05000000000000000000" pitchFamily="2" charset="2"/>
              <a:buChar char="q"/>
            </a:pPr>
            <a:r>
              <a:rPr lang="en-US" sz="1050" dirty="0"/>
              <a:t>Very good job market</a:t>
            </a:r>
          </a:p>
          <a:p>
            <a:pPr marL="214313" indent="-214313" algn="ctr">
              <a:buFont typeface="Wingdings" panose="05000000000000000000" pitchFamily="2" charset="2"/>
              <a:buChar char="q"/>
            </a:pPr>
            <a:r>
              <a:rPr lang="en-US" sz="1050" dirty="0"/>
              <a:t>Examples: Welder, Tile Setter, Electrician, Carpenter</a:t>
            </a:r>
          </a:p>
        </p:txBody>
      </p:sp>
      <p:sp>
        <p:nvSpPr>
          <p:cNvPr id="12" name="TextBox 11">
            <a:extLst>
              <a:ext uri="{FF2B5EF4-FFF2-40B4-BE49-F238E27FC236}">
                <a16:creationId xmlns:a16="http://schemas.microsoft.com/office/drawing/2014/main" id="{07E11895-6288-436B-9C6F-1BF94AE1F9D4}"/>
              </a:ext>
            </a:extLst>
          </p:cNvPr>
          <p:cNvSpPr txBox="1"/>
          <p:nvPr/>
        </p:nvSpPr>
        <p:spPr>
          <a:xfrm>
            <a:off x="7029450" y="1438059"/>
            <a:ext cx="1828800" cy="2585323"/>
          </a:xfrm>
          <a:prstGeom prst="rect">
            <a:avLst/>
          </a:prstGeom>
          <a:noFill/>
        </p:spPr>
        <p:txBody>
          <a:bodyPr wrap="square" rtlCol="0">
            <a:spAutoFit/>
          </a:bodyPr>
          <a:lstStyle/>
          <a:p>
            <a:pPr algn="ctr"/>
            <a:r>
              <a:rPr lang="en-US" sz="1800" b="1" dirty="0"/>
              <a:t>Technical Schools</a:t>
            </a:r>
          </a:p>
          <a:p>
            <a:pPr marL="214313" indent="-214313" algn="ctr">
              <a:buFont typeface="Wingdings" panose="05000000000000000000" pitchFamily="2" charset="2"/>
              <a:buChar char="q"/>
            </a:pPr>
            <a:r>
              <a:rPr lang="en-US" sz="1050" dirty="0"/>
              <a:t>These schools teach  trade careers, and may involve mentors, and apprenticeships. Also very skill specific</a:t>
            </a:r>
          </a:p>
          <a:p>
            <a:pPr marL="214313" indent="-214313" algn="ctr">
              <a:buFont typeface="Wingdings" panose="05000000000000000000" pitchFamily="2" charset="2"/>
              <a:buChar char="q"/>
            </a:pPr>
            <a:r>
              <a:rPr lang="en-US" sz="1050" dirty="0"/>
              <a:t>Courses do not include certain academic subjects usually required in colleges</a:t>
            </a:r>
          </a:p>
          <a:p>
            <a:pPr marL="214313" indent="-214313" algn="ctr">
              <a:buFont typeface="Wingdings" panose="05000000000000000000" pitchFamily="2" charset="2"/>
              <a:buChar char="q"/>
            </a:pPr>
            <a:r>
              <a:rPr lang="en-US" sz="1050" dirty="0"/>
              <a:t>Examples: Nursing, HVAC, Automotive Technician, Plumbing</a:t>
            </a:r>
          </a:p>
        </p:txBody>
      </p:sp>
    </p:spTree>
    <p:extLst>
      <p:ext uri="{BB962C8B-B14F-4D97-AF65-F5344CB8AC3E}">
        <p14:creationId xmlns:p14="http://schemas.microsoft.com/office/powerpoint/2010/main" val="19300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9383"/>
            <a:ext cx="7372350" cy="914400"/>
          </a:xfrm>
        </p:spPr>
        <p:txBody>
          <a:bodyPr>
            <a:normAutofit/>
          </a:bodyPr>
          <a:lstStyle/>
          <a:p>
            <a:pPr algn="ctr"/>
            <a:br>
              <a:rPr lang="en-US" dirty="0"/>
            </a:br>
            <a:r>
              <a:rPr lang="en-US" dirty="0"/>
              <a:t>Vocational, Trade, and Technical Schools</a:t>
            </a:r>
          </a:p>
        </p:txBody>
      </p:sp>
      <p:sp>
        <p:nvSpPr>
          <p:cNvPr id="3" name="Content Placeholder 2"/>
          <p:cNvSpPr>
            <a:spLocks noGrp="1"/>
          </p:cNvSpPr>
          <p:nvPr>
            <p:ph idx="1"/>
          </p:nvPr>
        </p:nvSpPr>
        <p:spPr>
          <a:xfrm>
            <a:off x="1143000" y="1053561"/>
            <a:ext cx="6858000" cy="2606040"/>
          </a:xfrm>
        </p:spPr>
        <p:txBody>
          <a:bodyPr/>
          <a:lstStyle/>
          <a:p>
            <a:r>
              <a:rPr lang="en-US" dirty="0"/>
              <a:t>There are for- profit schools that promise a fast track completion program for various vocational degrees. These schools may have a higher cost of attendance. </a:t>
            </a:r>
          </a:p>
          <a:p>
            <a:r>
              <a:rPr lang="en-US" dirty="0"/>
              <a:t>Some community colleges have started to offer vocational programs as well. These may cost less than a for -profit vocational, trade or technical school. </a:t>
            </a:r>
          </a:p>
          <a:p>
            <a:r>
              <a:rPr lang="en-US" dirty="0"/>
              <a:t>Seek out the best options in regards to time and cost of the program.</a:t>
            </a:r>
          </a:p>
          <a:p>
            <a:r>
              <a:rPr lang="en-US" dirty="0"/>
              <a:t>But again, try to save what you can to offset some of the costs just as you would save to offset the costs of college!</a:t>
            </a:r>
          </a:p>
          <a:p>
            <a:endParaRPr lang="en-US" dirty="0"/>
          </a:p>
        </p:txBody>
      </p:sp>
    </p:spTree>
    <p:extLst>
      <p:ext uri="{BB962C8B-B14F-4D97-AF65-F5344CB8AC3E}">
        <p14:creationId xmlns:p14="http://schemas.microsoft.com/office/powerpoint/2010/main" val="25271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C8F43E-F340-403A-AF5D-15CDE3989059}"/>
              </a:ext>
            </a:extLst>
          </p:cNvPr>
          <p:cNvSpPr>
            <a:spLocks noGrp="1"/>
          </p:cNvSpPr>
          <p:nvPr>
            <p:ph type="title"/>
          </p:nvPr>
        </p:nvSpPr>
        <p:spPr>
          <a:xfrm>
            <a:off x="342900" y="386094"/>
            <a:ext cx="7372350" cy="812006"/>
          </a:xfrm>
        </p:spPr>
        <p:txBody>
          <a:bodyPr/>
          <a:lstStyle/>
          <a:p>
            <a:pPr algn="ctr"/>
            <a:r>
              <a:rPr lang="en-US" dirty="0"/>
              <a:t>Careers</a:t>
            </a:r>
          </a:p>
        </p:txBody>
      </p:sp>
      <p:sp>
        <p:nvSpPr>
          <p:cNvPr id="3" name="Content Placeholder 2">
            <a:extLst>
              <a:ext uri="{FF2B5EF4-FFF2-40B4-BE49-F238E27FC236}">
                <a16:creationId xmlns:a16="http://schemas.microsoft.com/office/drawing/2014/main" id="{91FFB43C-C265-4778-95E7-D3923DE6BC20}"/>
              </a:ext>
            </a:extLst>
          </p:cNvPr>
          <p:cNvSpPr>
            <a:spLocks noGrp="1"/>
          </p:cNvSpPr>
          <p:nvPr>
            <p:ph sz="half" idx="1"/>
          </p:nvPr>
        </p:nvSpPr>
        <p:spPr>
          <a:xfrm>
            <a:off x="822960" y="1371600"/>
            <a:ext cx="3749040" cy="2775109"/>
          </a:xfrm>
        </p:spPr>
        <p:txBody>
          <a:bodyPr>
            <a:normAutofit fontScale="40000" lnSpcReduction="20000"/>
          </a:bodyPr>
          <a:lstStyle/>
          <a:p>
            <a:r>
              <a:rPr lang="en-US" dirty="0"/>
              <a:t>Hairstylist</a:t>
            </a:r>
          </a:p>
          <a:p>
            <a:r>
              <a:rPr lang="en-US" dirty="0"/>
              <a:t>Childcare worker</a:t>
            </a:r>
          </a:p>
          <a:p>
            <a:r>
              <a:rPr lang="en-US" dirty="0"/>
              <a:t>Mechanic</a:t>
            </a:r>
          </a:p>
          <a:p>
            <a:r>
              <a:rPr lang="en-US" dirty="0"/>
              <a:t>Accountant</a:t>
            </a:r>
          </a:p>
          <a:p>
            <a:r>
              <a:rPr lang="en-US" dirty="0"/>
              <a:t>Engineer</a:t>
            </a:r>
          </a:p>
          <a:p>
            <a:r>
              <a:rPr lang="en-US" dirty="0"/>
              <a:t>FBI Agent</a:t>
            </a:r>
          </a:p>
          <a:p>
            <a:r>
              <a:rPr lang="en-US" dirty="0"/>
              <a:t>Pilot</a:t>
            </a:r>
          </a:p>
          <a:p>
            <a:r>
              <a:rPr lang="en-US" dirty="0"/>
              <a:t>Teacher</a:t>
            </a:r>
          </a:p>
          <a:p>
            <a:r>
              <a:rPr lang="en-US" dirty="0"/>
              <a:t>Pharmacist</a:t>
            </a:r>
          </a:p>
          <a:p>
            <a:r>
              <a:rPr lang="en-US" dirty="0"/>
              <a:t>Conservation Scientist</a:t>
            </a:r>
          </a:p>
          <a:p>
            <a:endParaRPr lang="en-US" dirty="0"/>
          </a:p>
          <a:p>
            <a:endParaRPr lang="en-US" dirty="0"/>
          </a:p>
        </p:txBody>
      </p:sp>
      <p:sp>
        <p:nvSpPr>
          <p:cNvPr id="5" name="Content Placeholder 4">
            <a:extLst>
              <a:ext uri="{FF2B5EF4-FFF2-40B4-BE49-F238E27FC236}">
                <a16:creationId xmlns:a16="http://schemas.microsoft.com/office/drawing/2014/main" id="{17A1C724-E4B1-4755-9F39-176B6A5A84DB}"/>
              </a:ext>
            </a:extLst>
          </p:cNvPr>
          <p:cNvSpPr>
            <a:spLocks noGrp="1"/>
          </p:cNvSpPr>
          <p:nvPr>
            <p:ph sz="half" idx="2"/>
          </p:nvPr>
        </p:nvSpPr>
        <p:spPr>
          <a:xfrm>
            <a:off x="4743450" y="1359465"/>
            <a:ext cx="3749040" cy="2775109"/>
          </a:xfrm>
        </p:spPr>
        <p:txBody>
          <a:bodyPr>
            <a:normAutofit fontScale="40000" lnSpcReduction="20000"/>
          </a:bodyPr>
          <a:lstStyle/>
          <a:p>
            <a:r>
              <a:rPr lang="en-US" dirty="0"/>
              <a:t>News reporter</a:t>
            </a:r>
          </a:p>
          <a:p>
            <a:r>
              <a:rPr lang="en-US" dirty="0"/>
              <a:t>Carpenter</a:t>
            </a:r>
          </a:p>
          <a:p>
            <a:r>
              <a:rPr lang="en-US" dirty="0"/>
              <a:t>Computer and office equipment repair</a:t>
            </a:r>
          </a:p>
          <a:p>
            <a:r>
              <a:rPr lang="en-US" dirty="0"/>
              <a:t>Lawyer</a:t>
            </a:r>
          </a:p>
          <a:p>
            <a:r>
              <a:rPr lang="en-US" dirty="0"/>
              <a:t>Dentist</a:t>
            </a:r>
          </a:p>
          <a:p>
            <a:r>
              <a:rPr lang="en-US" dirty="0"/>
              <a:t>Professor</a:t>
            </a:r>
          </a:p>
          <a:p>
            <a:r>
              <a:rPr lang="en-US" dirty="0"/>
              <a:t>Psychologist</a:t>
            </a:r>
          </a:p>
          <a:p>
            <a:r>
              <a:rPr lang="en-US" dirty="0"/>
              <a:t>Underwater welder</a:t>
            </a:r>
          </a:p>
          <a:p>
            <a:r>
              <a:rPr lang="en-US" dirty="0"/>
              <a:t> Dental Hygienist</a:t>
            </a:r>
          </a:p>
          <a:p>
            <a:r>
              <a:rPr lang="en-US" dirty="0"/>
              <a:t>Bookkeeper</a:t>
            </a:r>
          </a:p>
          <a:p>
            <a:endParaRPr lang="en-US" dirty="0"/>
          </a:p>
        </p:txBody>
      </p:sp>
    </p:spTree>
    <p:extLst>
      <p:ext uri="{BB962C8B-B14F-4D97-AF65-F5344CB8AC3E}">
        <p14:creationId xmlns:p14="http://schemas.microsoft.com/office/powerpoint/2010/main" val="30651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2F0BF15-96EC-49DB-969A-65E62AAE7C82}"/>
              </a:ext>
            </a:extLst>
          </p:cNvPr>
          <p:cNvGraphicFramePr>
            <a:graphicFrameLocks noGrp="1"/>
          </p:cNvGraphicFramePr>
          <p:nvPr/>
        </p:nvGraphicFramePr>
        <p:xfrm>
          <a:off x="1900238" y="14288"/>
          <a:ext cx="5943602" cy="4856163"/>
        </p:xfrm>
        <a:graphic>
          <a:graphicData uri="http://schemas.openxmlformats.org/drawingml/2006/table">
            <a:tbl>
              <a:tblPr firstRow="1" bandRow="1">
                <a:tableStyleId>{5C22544A-7EE6-4342-B048-85BDC9FD1C3A}</a:tableStyleId>
              </a:tblPr>
              <a:tblGrid>
                <a:gridCol w="1342103">
                  <a:extLst>
                    <a:ext uri="{9D8B030D-6E8A-4147-A177-3AD203B41FA5}">
                      <a16:colId xmlns:a16="http://schemas.microsoft.com/office/drawing/2014/main" val="1068201527"/>
                    </a:ext>
                  </a:extLst>
                </a:gridCol>
                <a:gridCol w="1533833">
                  <a:extLst>
                    <a:ext uri="{9D8B030D-6E8A-4147-A177-3AD203B41FA5}">
                      <a16:colId xmlns:a16="http://schemas.microsoft.com/office/drawing/2014/main" val="4034070284"/>
                    </a:ext>
                  </a:extLst>
                </a:gridCol>
                <a:gridCol w="1533833">
                  <a:extLst>
                    <a:ext uri="{9D8B030D-6E8A-4147-A177-3AD203B41FA5}">
                      <a16:colId xmlns:a16="http://schemas.microsoft.com/office/drawing/2014/main" val="2322884012"/>
                    </a:ext>
                  </a:extLst>
                </a:gridCol>
                <a:gridCol w="1533833">
                  <a:extLst>
                    <a:ext uri="{9D8B030D-6E8A-4147-A177-3AD203B41FA5}">
                      <a16:colId xmlns:a16="http://schemas.microsoft.com/office/drawing/2014/main" val="3991405945"/>
                    </a:ext>
                  </a:extLst>
                </a:gridCol>
              </a:tblGrid>
              <a:tr h="891540">
                <a:tc>
                  <a:txBody>
                    <a:bodyPr/>
                    <a:lstStyle/>
                    <a:p>
                      <a:r>
                        <a:rPr lang="en-US" sz="1400" dirty="0"/>
                        <a:t>Vocational/ Trade/ Technical School</a:t>
                      </a:r>
                    </a:p>
                  </a:txBody>
                  <a:tcPr marL="68580" marR="68580" marT="34290" marB="34290"/>
                </a:tc>
                <a:tc>
                  <a:txBody>
                    <a:bodyPr/>
                    <a:lstStyle/>
                    <a:p>
                      <a:r>
                        <a:rPr lang="en-US" sz="1400" dirty="0"/>
                        <a:t>Two – Year College</a:t>
                      </a:r>
                    </a:p>
                  </a:txBody>
                  <a:tcPr marL="68580" marR="68580" marT="34290" marB="34290"/>
                </a:tc>
                <a:tc>
                  <a:txBody>
                    <a:bodyPr/>
                    <a:lstStyle/>
                    <a:p>
                      <a:r>
                        <a:rPr lang="en-US" sz="1400" dirty="0"/>
                        <a:t>Four- Year College</a:t>
                      </a:r>
                    </a:p>
                  </a:txBody>
                  <a:tcPr marL="68580" marR="68580" marT="34290" marB="34290"/>
                </a:tc>
                <a:tc>
                  <a:txBody>
                    <a:bodyPr/>
                    <a:lstStyle/>
                    <a:p>
                      <a:r>
                        <a:rPr lang="en-US" sz="1400" dirty="0"/>
                        <a:t>Graduate School (2-4 years in addition to bachelor degree)</a:t>
                      </a:r>
                    </a:p>
                  </a:txBody>
                  <a:tcPr marL="68580" marR="68580" marT="34290" marB="34290"/>
                </a:tc>
                <a:extLst>
                  <a:ext uri="{0D108BD9-81ED-4DB2-BD59-A6C34878D82A}">
                    <a16:rowId xmlns:a16="http://schemas.microsoft.com/office/drawing/2014/main" val="1142437203"/>
                  </a:ext>
                </a:extLst>
              </a:tr>
              <a:tr h="570643">
                <a:tc>
                  <a:txBody>
                    <a:bodyPr/>
                    <a:lstStyle/>
                    <a:p>
                      <a:pPr marL="0" marR="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Hairstylist</a:t>
                      </a:r>
                    </a:p>
                    <a:p>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Childcare worker</a:t>
                      </a:r>
                    </a:p>
                    <a:p>
                      <a:endParaRPr lang="en-US" sz="1400" dirty="0"/>
                    </a:p>
                  </a:txBody>
                  <a:tcPr marL="68580" marR="68580" marT="34290" marB="34290"/>
                </a:tc>
                <a:tc>
                  <a:txBody>
                    <a:bodyPr/>
                    <a:lstStyle/>
                    <a:p>
                      <a:r>
                        <a:rPr lang="en-US" sz="1400" dirty="0"/>
                        <a:t>Accountant</a:t>
                      </a:r>
                    </a:p>
                  </a:txBody>
                  <a:tcPr marL="68580" marR="68580" marT="34290" marB="34290"/>
                </a:tc>
                <a:tc>
                  <a:txBody>
                    <a:bodyPr/>
                    <a:lstStyle/>
                    <a:p>
                      <a:r>
                        <a:rPr lang="en-US" sz="1400" dirty="0"/>
                        <a:t>Pharmacist </a:t>
                      </a:r>
                    </a:p>
                  </a:txBody>
                  <a:tcPr marL="68580" marR="68580" marT="34290" marB="34290"/>
                </a:tc>
                <a:extLst>
                  <a:ext uri="{0D108BD9-81ED-4DB2-BD59-A6C34878D82A}">
                    <a16:rowId xmlns:a16="http://schemas.microsoft.com/office/drawing/2014/main" val="1129862229"/>
                  </a:ext>
                </a:extLst>
              </a:tr>
              <a:tr h="685800">
                <a:tc>
                  <a:txBody>
                    <a:bodyPr/>
                    <a:lstStyle/>
                    <a:p>
                      <a:r>
                        <a:rPr lang="en-US" sz="1400" dirty="0"/>
                        <a:t>Mechanic</a:t>
                      </a:r>
                    </a:p>
                  </a:txBody>
                  <a:tcPr marL="68580" marR="68580" marT="34290" marB="34290"/>
                </a:tc>
                <a:tc>
                  <a:txBody>
                    <a:bodyPr/>
                    <a:lstStyle/>
                    <a:p>
                      <a:r>
                        <a:rPr lang="en-US" sz="1400" dirty="0"/>
                        <a:t>Computer and Office Equipment Repair</a:t>
                      </a:r>
                    </a:p>
                  </a:txBody>
                  <a:tcPr marL="68580" marR="68580" marT="34290" marB="34290"/>
                </a:tc>
                <a:tc>
                  <a:txBody>
                    <a:bodyPr/>
                    <a:lstStyle/>
                    <a:p>
                      <a:r>
                        <a:rPr lang="en-US" sz="1400" dirty="0"/>
                        <a:t>Engineer</a:t>
                      </a:r>
                    </a:p>
                  </a:txBody>
                  <a:tcPr marL="68580" marR="68580" marT="34290" marB="34290"/>
                </a:tc>
                <a:tc>
                  <a:txBody>
                    <a:bodyPr/>
                    <a:lstStyle/>
                    <a:p>
                      <a:r>
                        <a:rPr lang="en-US" sz="1400" dirty="0"/>
                        <a:t>Lawyer</a:t>
                      </a:r>
                    </a:p>
                  </a:txBody>
                  <a:tcPr marL="68580" marR="68580" marT="34290" marB="34290"/>
                </a:tc>
                <a:extLst>
                  <a:ext uri="{0D108BD9-81ED-4DB2-BD59-A6C34878D82A}">
                    <a16:rowId xmlns:a16="http://schemas.microsoft.com/office/drawing/2014/main" val="682601942"/>
                  </a:ext>
                </a:extLst>
              </a:tr>
              <a:tr h="480060">
                <a:tc>
                  <a:txBody>
                    <a:bodyPr/>
                    <a:lstStyle/>
                    <a:p>
                      <a:r>
                        <a:rPr lang="en-US" sz="1400" dirty="0"/>
                        <a:t>Carpenter</a:t>
                      </a:r>
                    </a:p>
                  </a:txBody>
                  <a:tcPr marL="68580" marR="68580" marT="34290" marB="34290"/>
                </a:tc>
                <a:tc>
                  <a:txBody>
                    <a:bodyPr/>
                    <a:lstStyle/>
                    <a:p>
                      <a:r>
                        <a:rPr lang="en-US" sz="1400" dirty="0"/>
                        <a:t>Dental Hygienist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FBI Agent</a:t>
                      </a:r>
                    </a:p>
                    <a:p>
                      <a:endParaRPr lang="en-US" sz="1400" dirty="0"/>
                    </a:p>
                  </a:txBody>
                  <a:tcPr marL="68580" marR="68580" marT="34290" marB="34290"/>
                </a:tc>
                <a:tc>
                  <a:txBody>
                    <a:bodyPr/>
                    <a:lstStyle/>
                    <a:p>
                      <a:r>
                        <a:rPr lang="en-US" sz="1400" dirty="0"/>
                        <a:t>Dentist</a:t>
                      </a:r>
                    </a:p>
                  </a:txBody>
                  <a:tcPr marL="68580" marR="68580" marT="34290" marB="34290"/>
                </a:tc>
                <a:extLst>
                  <a:ext uri="{0D108BD9-81ED-4DB2-BD59-A6C34878D82A}">
                    <a16:rowId xmlns:a16="http://schemas.microsoft.com/office/drawing/2014/main" val="2770290383"/>
                  </a:ext>
                </a:extLst>
              </a:tr>
              <a:tr h="480060">
                <a:tc>
                  <a:txBody>
                    <a:bodyPr/>
                    <a:lstStyle/>
                    <a:p>
                      <a:r>
                        <a:rPr lang="en-US" sz="1400" dirty="0"/>
                        <a:t>Underwater Welder</a:t>
                      </a:r>
                    </a:p>
                  </a:txBody>
                  <a:tcPr marL="68580" marR="68580" marT="34290" marB="34290"/>
                </a:tc>
                <a:tc>
                  <a:txBody>
                    <a:bodyPr/>
                    <a:lstStyle/>
                    <a:p>
                      <a:r>
                        <a:rPr lang="en-US" sz="1400" dirty="0"/>
                        <a:t>Bookkeeper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Pilot</a:t>
                      </a:r>
                    </a:p>
                  </a:txBody>
                  <a:tcPr marL="68580" marR="68580" marT="34290" marB="34290"/>
                </a:tc>
                <a:tc>
                  <a:txBody>
                    <a:bodyPr/>
                    <a:lstStyle/>
                    <a:p>
                      <a:r>
                        <a:rPr lang="en-US" sz="1400" dirty="0"/>
                        <a:t>Professor</a:t>
                      </a:r>
                    </a:p>
                  </a:txBody>
                  <a:tcPr marL="68580" marR="68580" marT="34290" marB="34290"/>
                </a:tc>
                <a:extLst>
                  <a:ext uri="{0D108BD9-81ED-4DB2-BD59-A6C34878D82A}">
                    <a16:rowId xmlns:a16="http://schemas.microsoft.com/office/drawing/2014/main" val="1946499011"/>
                  </a:ext>
                </a:extLst>
              </a:tr>
              <a:tr h="27432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r>
                        <a:rPr lang="en-US" sz="1400" dirty="0"/>
                        <a:t>Teacher</a:t>
                      </a:r>
                    </a:p>
                  </a:txBody>
                  <a:tcPr marL="68580" marR="68580" marT="34290" marB="34290"/>
                </a:tc>
                <a:tc>
                  <a:txBody>
                    <a:bodyPr/>
                    <a:lstStyle/>
                    <a:p>
                      <a:r>
                        <a:rPr lang="en-US" sz="1400" dirty="0"/>
                        <a:t>Psychologist</a:t>
                      </a:r>
                    </a:p>
                  </a:txBody>
                  <a:tcPr marL="68580" marR="68580" marT="34290" marB="34290"/>
                </a:tc>
                <a:extLst>
                  <a:ext uri="{0D108BD9-81ED-4DB2-BD59-A6C34878D82A}">
                    <a16:rowId xmlns:a16="http://schemas.microsoft.com/office/drawing/2014/main" val="911092559"/>
                  </a:ext>
                </a:extLst>
              </a:tr>
              <a:tr h="27432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r>
                        <a:rPr lang="en-US" sz="1400" dirty="0"/>
                        <a:t>News Reporter</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266230030"/>
                  </a:ext>
                </a:extLst>
              </a:tr>
              <a:tr h="48006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r>
                        <a:rPr lang="en-US" sz="1400" dirty="0"/>
                        <a:t>Conservation Scientist</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953584050"/>
                  </a:ext>
                </a:extLst>
              </a:tr>
              <a:tr h="27432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3703077395"/>
                  </a:ext>
                </a:extLst>
              </a:tr>
              <a:tr h="274320">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218893204"/>
                  </a:ext>
                </a:extLst>
              </a:tr>
            </a:tbl>
          </a:graphicData>
        </a:graphic>
      </p:graphicFrame>
      <p:sp>
        <p:nvSpPr>
          <p:cNvPr id="8" name="Rectangle 7">
            <a:extLst>
              <a:ext uri="{FF2B5EF4-FFF2-40B4-BE49-F238E27FC236}">
                <a16:creationId xmlns:a16="http://schemas.microsoft.com/office/drawing/2014/main" id="{498FCE8B-9A20-4288-A560-16E1D11593E8}"/>
              </a:ext>
            </a:extLst>
          </p:cNvPr>
          <p:cNvSpPr/>
          <p:nvPr/>
        </p:nvSpPr>
        <p:spPr>
          <a:xfrm>
            <a:off x="2628900" y="4612585"/>
            <a:ext cx="4572000" cy="553998"/>
          </a:xfrm>
          <a:prstGeom prst="rect">
            <a:avLst/>
          </a:prstGeom>
        </p:spPr>
        <p:txBody>
          <a:bodyPr>
            <a:spAutoFit/>
          </a:bodyPr>
          <a:lstStyle/>
          <a:p>
            <a:r>
              <a:rPr lang="en-US" sz="1500" b="1" dirty="0">
                <a:solidFill>
                  <a:srgbClr val="FF0000"/>
                </a:solidFill>
              </a:rPr>
              <a:t>Would that smart watch, restaurant dinners,  or iPhone give you options like these? </a:t>
            </a:r>
            <a:endParaRPr lang="en-US" sz="1800" b="1" dirty="0">
              <a:solidFill>
                <a:srgbClr val="FF0000"/>
              </a:solidFill>
            </a:endParaRPr>
          </a:p>
        </p:txBody>
      </p:sp>
    </p:spTree>
    <p:extLst>
      <p:ext uri="{BB962C8B-B14F-4D97-AF65-F5344CB8AC3E}">
        <p14:creationId xmlns:p14="http://schemas.microsoft.com/office/powerpoint/2010/main" val="14517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6055DE-0EC8-48ED-A395-87AF9294CD34}"/>
              </a:ext>
            </a:extLst>
          </p:cNvPr>
          <p:cNvPicPr>
            <a:picLocks noChangeAspect="1"/>
          </p:cNvPicPr>
          <p:nvPr/>
        </p:nvPicPr>
        <p:blipFill>
          <a:blip r:embed="rId2"/>
          <a:stretch>
            <a:fillRect/>
          </a:stretch>
        </p:blipFill>
        <p:spPr>
          <a:xfrm>
            <a:off x="2687595" y="1143000"/>
            <a:ext cx="3768811" cy="2857500"/>
          </a:xfrm>
          <a:prstGeom prst="rect">
            <a:avLst/>
          </a:prstGeom>
        </p:spPr>
      </p:pic>
      <p:sp>
        <p:nvSpPr>
          <p:cNvPr id="3" name="TextBox 2">
            <a:extLst>
              <a:ext uri="{FF2B5EF4-FFF2-40B4-BE49-F238E27FC236}">
                <a16:creationId xmlns:a16="http://schemas.microsoft.com/office/drawing/2014/main" id="{713433F1-8E64-4F4F-B815-C4B481C315CA}"/>
              </a:ext>
            </a:extLst>
          </p:cNvPr>
          <p:cNvSpPr txBox="1"/>
          <p:nvPr/>
        </p:nvSpPr>
        <p:spPr>
          <a:xfrm>
            <a:off x="0" y="4650922"/>
            <a:ext cx="4000500" cy="438582"/>
          </a:xfrm>
          <a:prstGeom prst="rect">
            <a:avLst/>
          </a:prstGeom>
          <a:noFill/>
        </p:spPr>
        <p:txBody>
          <a:bodyPr wrap="square" rtlCol="0">
            <a:spAutoFit/>
          </a:bodyPr>
          <a:lstStyle/>
          <a:p>
            <a:r>
              <a:rPr lang="en-US" sz="750" i="1" dirty="0"/>
              <a:t>Source: College 101 infographic</a:t>
            </a:r>
            <a:r>
              <a:rPr lang="en-US" sz="750" dirty="0"/>
              <a:t>. (n.d.). Federal Reserve Bank of St. Louis | Economic Data, Monetary Rates, Economic Education. </a:t>
            </a:r>
            <a:r>
              <a:rPr lang="en-US" sz="750" dirty="0">
                <a:hlinkClick r:id="rId3"/>
              </a:rPr>
              <a:t>https://www.stlouisfed.org/education/college-101-infographic</a:t>
            </a:r>
            <a:endParaRPr lang="en-US" sz="750" dirty="0"/>
          </a:p>
        </p:txBody>
      </p:sp>
    </p:spTree>
    <p:extLst>
      <p:ext uri="{BB962C8B-B14F-4D97-AF65-F5344CB8AC3E}">
        <p14:creationId xmlns:p14="http://schemas.microsoft.com/office/powerpoint/2010/main" val="29755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vy Footer">
  <a:themeElements>
    <a:clrScheme name="FRE 2025">
      <a:dk1>
        <a:srgbClr val="000000"/>
      </a:dk1>
      <a:lt1>
        <a:srgbClr val="FFFFFF"/>
      </a:lt1>
      <a:dk2>
        <a:srgbClr val="102E3C"/>
      </a:dk2>
      <a:lt2>
        <a:srgbClr val="EDF7FC"/>
      </a:lt2>
      <a:accent1>
        <a:srgbClr val="3B7E5F"/>
      </a:accent1>
      <a:accent2>
        <a:srgbClr val="4FA570"/>
      </a:accent2>
      <a:accent3>
        <a:srgbClr val="EFEA54"/>
      </a:accent3>
      <a:accent4>
        <a:srgbClr val="3C718F"/>
      </a:accent4>
      <a:accent5>
        <a:srgbClr val="DCEEF5"/>
      </a:accent5>
      <a:accent6>
        <a:srgbClr val="EAECE3"/>
      </a:accent6>
      <a:hlink>
        <a:srgbClr val="243B50"/>
      </a:hlink>
      <a:folHlink>
        <a:srgbClr val="50B0C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solidFill>
          <a:schemeClr val="accent1"/>
        </a:solidFill>
        <a:ln w="25400" cap="flat" cmpd="sng" algn="ctr">
          <a:solidFill>
            <a:schemeClr val="tx1">
              <a:lumMod val="50000"/>
              <a:lumOff val="50000"/>
            </a:schemeClr>
          </a:solidFill>
          <a:prstDash val="sysDot"/>
          <a:round/>
          <a:headEnd type="none" w="med" len="med"/>
          <a:tailEnd type="triangle" w="lg" len="sm"/>
        </a:ln>
        <a:effectLst/>
      </a:spPr>
      <a:bodyPr/>
      <a:lstStyle/>
    </a:lnDef>
    <a:txDef>
      <a:spPr>
        <a:noFill/>
      </a:spPr>
      <a:bodyPr wrap="square" rtlCol="0">
        <a:spAutoFit/>
      </a:bodyPr>
      <a:lstStyle>
        <a:defPPr algn="l">
          <a:spcAft>
            <a:spcPts val="1200"/>
          </a:spcAft>
          <a:defRPr sz="1600" dirty="0" err="1" smtClean="0">
            <a:latin typeface="+mn-lt"/>
            <a:cs typeface="Arial" panose="020B0604020202020204" pitchFamily="34" charset="0"/>
          </a:defRPr>
        </a:defPPr>
      </a:lstStyle>
    </a:tx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1" id="{8B9616CD-2C3B-B441-8D03-7B27A2C5058A}" vid="{0885DE46-AECA-9341-9009-80FB1BCDFA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6F1C673212C043B7A61241FBF2FF06" ma:contentTypeVersion="12" ma:contentTypeDescription="Create a new document." ma:contentTypeScope="" ma:versionID="9f2d686b32f677a47f08b2d0a5b474ae">
  <xsd:schema xmlns:xsd="http://www.w3.org/2001/XMLSchema" xmlns:xs="http://www.w3.org/2001/XMLSchema" xmlns:p="http://schemas.microsoft.com/office/2006/metadata/properties" xmlns:ns2="4aaac78d-d2dd-4267-b6be-4ddb578dc89b" xmlns:ns3="51ea473b-8541-407b-a471-b1a3fe57fa81" targetNamespace="http://schemas.microsoft.com/office/2006/metadata/properties" ma:root="true" ma:fieldsID="cde78ab87ee2d9ac6f1b95f918ac9a23" ns2:_="" ns3:_="">
    <xsd:import namespace="4aaac78d-d2dd-4267-b6be-4ddb578dc89b"/>
    <xsd:import namespace="51ea473b-8541-407b-a471-b1a3fe57fa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aac78d-d2dd-4267-b6be-4ddb578dc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ea473b-8541-407b-a471-b1a3fe57fa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8aa18f9-1c9a-45f8-bacd-267650549618}" ma:internalName="TaxCatchAll" ma:showField="CatchAllData" ma:web="51ea473b-8541-407b-a471-b1a3fe57f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ea473b-8541-407b-a471-b1a3fe57fa81" xsi:nil="true"/>
    <lcf76f155ced4ddcb4097134ff3c332f xmlns="4aaac78d-d2dd-4267-b6be-4ddb578dc8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CAB506-A20B-4B18-B325-E8CC934AD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aac78d-d2dd-4267-b6be-4ddb578dc89b"/>
    <ds:schemaRef ds:uri="51ea473b-8541-407b-a471-b1a3fe57f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BB7A99-1728-4D76-A42C-C598F9D53268}">
  <ds:schemaRefs>
    <ds:schemaRef ds:uri="http://schemas.microsoft.com/sharepoint/v3/contenttype/forms"/>
  </ds:schemaRefs>
</ds:datastoreItem>
</file>

<file path=customXml/itemProps3.xml><?xml version="1.0" encoding="utf-8"?>
<ds:datastoreItem xmlns:ds="http://schemas.openxmlformats.org/officeDocument/2006/customXml" ds:itemID="{A06A6102-7D44-4047-A54F-33150C83975C}">
  <ds:schemaRefs>
    <ds:schemaRef ds:uri="4aaac78d-d2dd-4267-b6be-4ddb578dc89b"/>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purl.org/dc/elements/1.1/"/>
    <ds:schemaRef ds:uri="51ea473b-8541-407b-a471-b1a3fe57fa8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1_FedSTL</Template>
  <TotalTime>3964</TotalTime>
  <Words>1539</Words>
  <Application>Microsoft Office PowerPoint</Application>
  <PresentationFormat>On-screen Show (16:9)</PresentationFormat>
  <Paragraphs>145</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Lucida Grande</vt:lpstr>
      <vt:lpstr>Times</vt:lpstr>
      <vt:lpstr>Wingdings</vt:lpstr>
      <vt:lpstr>Navy Footer</vt:lpstr>
      <vt:lpstr>Postsecondary Education Expenses</vt:lpstr>
      <vt:lpstr> Answers Revealed!</vt:lpstr>
      <vt:lpstr>Think About This!</vt:lpstr>
      <vt:lpstr> Student Budgets, 2019-2020</vt:lpstr>
      <vt:lpstr>  Vocational, Trade, and Technical Schools</vt:lpstr>
      <vt:lpstr> Vocational, Trade, and Technical Schools</vt:lpstr>
      <vt:lpstr>Careers</vt:lpstr>
      <vt:lpstr>PowerPoint Presentation</vt:lpstr>
      <vt:lpstr>PowerPoint Presentation</vt:lpstr>
      <vt:lpstr>Who Would You Rather Be? </vt:lpstr>
      <vt:lpstr>How Can a Middle and High School Student Start Saving for College?</vt:lpstr>
      <vt:lpstr>5 Ways High School Students Can Start Saving for College</vt:lpstr>
      <vt:lpstr>5 Ways High School Students Can Start Saving for College</vt:lpstr>
      <vt:lpstr>Applying for Scholarships</vt:lpstr>
      <vt:lpstr>What are some sources for scholarship information and scholarships?</vt:lpstr>
      <vt:lpstr>Show Me You Know It!!</vt:lpstr>
      <vt:lpstr>Show Me You Know It!!</vt:lpstr>
      <vt:lpstr>Show Me You Know It!!</vt:lpstr>
      <vt:lpstr>Show Me You Know It!</vt:lpstr>
      <vt:lpstr>Show Me You Know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Reich, Jackie A</dc:creator>
  <cp:lastModifiedBy>Mike Kaiman</cp:lastModifiedBy>
  <cp:revision>19</cp:revision>
  <cp:lastPrinted>2017-03-29T14:58:18Z</cp:lastPrinted>
  <dcterms:created xsi:type="dcterms:W3CDTF">2023-09-21T18:22:14Z</dcterms:created>
  <dcterms:modified xsi:type="dcterms:W3CDTF">2025-03-27T12:23:30Z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5</vt:i4>
  </property>
  <property fmtid="{D5CDD505-2E9C-101B-9397-08002B2CF9AE}" pid="3" name="lqmsess">
    <vt:lpwstr>a397fc98-89aa-4926-8c15-2b0f8f12a25a</vt:lpwstr>
  </property>
  <property fmtid="{D5CDD505-2E9C-101B-9397-08002B2CF9AE}" pid="4" name="ContentTypeId">
    <vt:lpwstr>0x010100446F1C673212C043B7A61241FBF2FF06</vt:lpwstr>
  </property>
  <property fmtid="{D5CDD505-2E9C-101B-9397-08002B2CF9AE}" pid="5" name="MSIP_Label_65269c60-0483-4c57-9e8c-3779d6900235_Enabled">
    <vt:lpwstr>true</vt:lpwstr>
  </property>
  <property fmtid="{D5CDD505-2E9C-101B-9397-08002B2CF9AE}" pid="6" name="MSIP_Label_65269c60-0483-4c57-9e8c-3779d6900235_SetDate">
    <vt:lpwstr>2025-03-27T12:21:22Z</vt:lpwstr>
  </property>
  <property fmtid="{D5CDD505-2E9C-101B-9397-08002B2CF9AE}" pid="7" name="MSIP_Label_65269c60-0483-4c57-9e8c-3779d6900235_Method">
    <vt:lpwstr>Privileged</vt:lpwstr>
  </property>
  <property fmtid="{D5CDD505-2E9C-101B-9397-08002B2CF9AE}" pid="8" name="MSIP_Label_65269c60-0483-4c57-9e8c-3779d6900235_Name">
    <vt:lpwstr>65269c60-0483-4c57-9e8c-3779d6900235</vt:lpwstr>
  </property>
  <property fmtid="{D5CDD505-2E9C-101B-9397-08002B2CF9AE}" pid="9" name="MSIP_Label_65269c60-0483-4c57-9e8c-3779d6900235_SiteId">
    <vt:lpwstr>b397c653-5b19-463f-b9fc-af658ded9128</vt:lpwstr>
  </property>
  <property fmtid="{D5CDD505-2E9C-101B-9397-08002B2CF9AE}" pid="10" name="MSIP_Label_65269c60-0483-4c57-9e8c-3779d6900235_ActionId">
    <vt:lpwstr>583671ea-2aab-4e1f-ab83-c70aa6e38f52</vt:lpwstr>
  </property>
  <property fmtid="{D5CDD505-2E9C-101B-9397-08002B2CF9AE}" pid="11" name="MSIP_Label_65269c60-0483-4c57-9e8c-3779d6900235_ContentBits">
    <vt:lpwstr>0</vt:lpwstr>
  </property>
  <property fmtid="{D5CDD505-2E9C-101B-9397-08002B2CF9AE}" pid="12" name="MSIP_Label_65269c60-0483-4c57-9e8c-3779d6900235_Tag">
    <vt:lpwstr>10, 0, 1, 1</vt:lpwstr>
  </property>
</Properties>
</file>