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310" r:id="rId5"/>
  </p:sldIdLst>
  <p:sldSz cx="9144000" cy="5143500" type="screen16x9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9pPr>
  </p:defaultTextStyle>
  <p:extLst>
    <p:ext uri="{521415D9-36F7-43E2-AB2F-B90AF26B5E84}">
      <p14:sectionLst xmlns:p14="http://schemas.microsoft.com/office/powerpoint/2010/main">
        <p14:section name="General Information" id="{C38F9195-23E7-1147-81A2-7F19EF3EDC9D}">
          <p14:sldIdLst/>
        </p14:section>
        <p14:section name="Slide Layouts" id="{947F2704-BC63-F74C-A13A-1C1A68406046}">
          <p14:sldIdLst>
            <p14:sldId id="310"/>
          </p14:sldIdLst>
        </p14:section>
      </p14:sectionLst>
    </p:ext>
    <p:ext uri="{EFAFB233-063F-42B5-8137-9DF3F51BA10A}">
      <p15:sldGuideLst xmlns:p15="http://schemas.microsoft.com/office/powerpoint/2012/main">
        <p15:guide id="4" pos="2880">
          <p15:clr>
            <a:srgbClr val="A4A3A4"/>
          </p15:clr>
        </p15:guide>
        <p15:guide id="5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CEC"/>
    <a:srgbClr val="4086D5"/>
    <a:srgbClr val="236BC6"/>
    <a:srgbClr val="A0BCE4"/>
    <a:srgbClr val="C07C00"/>
    <a:srgbClr val="02245A"/>
    <a:srgbClr val="021C5A"/>
    <a:srgbClr val="021C6E"/>
    <a:srgbClr val="C07C1A"/>
    <a:srgbClr val="021C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3" autoAdjust="0"/>
    <p:restoredTop sz="84625" autoAdjust="0"/>
  </p:normalViewPr>
  <p:slideViewPr>
    <p:cSldViewPr snapToGrid="0">
      <p:cViewPr varScale="1">
        <p:scale>
          <a:sx n="123" d="100"/>
          <a:sy n="123" d="100"/>
        </p:scale>
        <p:origin x="1260" y="120"/>
      </p:cViewPr>
      <p:guideLst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0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iman, Mike" userId="744cce2d-5d35-448d-aa39-efac2b024be9" providerId="ADAL" clId="{D9FE721A-1ED1-4910-8729-2577A8EF239A}"/>
    <pc:docChg chg="custSel modSld">
      <pc:chgData name="Kaiman, Mike" userId="744cce2d-5d35-448d-aa39-efac2b024be9" providerId="ADAL" clId="{D9FE721A-1ED1-4910-8729-2577A8EF239A}" dt="2026-10-09T17:18:42.206" v="212" actId="20577"/>
      <pc:docMkLst>
        <pc:docMk/>
      </pc:docMkLst>
      <pc:sldChg chg="addSp delSp modSp mod delAnim modAnim modNotesTx">
        <pc:chgData name="Kaiman, Mike" userId="744cce2d-5d35-448d-aa39-efac2b024be9" providerId="ADAL" clId="{D9FE721A-1ED1-4910-8729-2577A8EF239A}" dt="2026-10-09T17:18:42.206" v="212" actId="20577"/>
        <pc:sldMkLst>
          <pc:docMk/>
          <pc:sldMk cId="3475357206" sldId="310"/>
        </pc:sldMkLst>
        <pc:spChg chg="mod">
          <ac:chgData name="Kaiman, Mike" userId="744cce2d-5d35-448d-aa39-efac2b024be9" providerId="ADAL" clId="{D9FE721A-1ED1-4910-8729-2577A8EF239A}" dt="2026-09-29T14:59:18.130" v="192" actId="1076"/>
          <ac:spMkLst>
            <pc:docMk/>
            <pc:sldMk cId="3475357206" sldId="310"/>
            <ac:spMk id="4" creationId="{C0FEBD95-318D-1F32-E317-56D8B3045B62}"/>
          </ac:spMkLst>
        </pc:spChg>
        <pc:spChg chg="mod">
          <ac:chgData name="Kaiman, Mike" userId="744cce2d-5d35-448d-aa39-efac2b024be9" providerId="ADAL" clId="{D9FE721A-1ED1-4910-8729-2577A8EF239A}" dt="2026-09-29T14:59:25.322" v="193" actId="1076"/>
          <ac:spMkLst>
            <pc:docMk/>
            <pc:sldMk cId="3475357206" sldId="310"/>
            <ac:spMk id="7" creationId="{E145677E-7664-C114-7DE4-A32C5789DB7D}"/>
          </ac:spMkLst>
        </pc:spChg>
      </pc:sldChg>
    </pc:docChg>
  </pc:docChgLst>
  <pc:docChgLst>
    <pc:chgData name="Hails, Mary J" userId="S::mary.hails@stls.frb.org::59ef9e5a-222d-49f6-9362-060ebbd9c760" providerId="AD" clId="Web-{2E65748C-C5A3-28BA-5EE3-738C9993EE9B}"/>
    <pc:docChg chg="modSld">
      <pc:chgData name="Hails, Mary J" userId="S::mary.hails@stls.frb.org::59ef9e5a-222d-49f6-9362-060ebbd9c760" providerId="AD" clId="Web-{2E65748C-C5A3-28BA-5EE3-738C9993EE9B}" dt="2026-10-05T02:16:52.652" v="320"/>
      <pc:docMkLst>
        <pc:docMk/>
      </pc:docMkLst>
      <pc:sldChg chg="addSp delSp modSp delAnim modNotes">
        <pc:chgData name="Hails, Mary J" userId="S::mary.hails@stls.frb.org::59ef9e5a-222d-49f6-9362-060ebbd9c760" providerId="AD" clId="Web-{2E65748C-C5A3-28BA-5EE3-738C9993EE9B}" dt="2026-10-05T02:16:52.652" v="320"/>
        <pc:sldMkLst>
          <pc:docMk/>
          <pc:sldMk cId="3475357206" sldId="310"/>
        </pc:sldMkLst>
        <pc:spChg chg="mod">
          <ac:chgData name="Hails, Mary J" userId="S::mary.hails@stls.frb.org::59ef9e5a-222d-49f6-9362-060ebbd9c760" providerId="AD" clId="Web-{2E65748C-C5A3-28BA-5EE3-738C9993EE9B}" dt="2026-10-05T01:59:41.835" v="3" actId="20577"/>
          <ac:spMkLst>
            <pc:docMk/>
            <pc:sldMk cId="3475357206" sldId="310"/>
            <ac:spMk id="4" creationId="{C0FEBD95-318D-1F32-E317-56D8B3045B62}"/>
          </ac:spMkLst>
        </pc:spChg>
        <pc:spChg chg="mod">
          <ac:chgData name="Hails, Mary J" userId="S::mary.hails@stls.frb.org::59ef9e5a-222d-49f6-9362-060ebbd9c760" providerId="AD" clId="Web-{2E65748C-C5A3-28BA-5EE3-738C9993EE9B}" dt="2026-10-05T02:14:00.789" v="155" actId="20577"/>
          <ac:spMkLst>
            <pc:docMk/>
            <pc:sldMk cId="3475357206" sldId="310"/>
            <ac:spMk id="7" creationId="{E145677E-7664-C114-7DE4-A32C5789DB7D}"/>
          </ac:spMkLst>
        </pc:spChg>
        <pc:picChg chg="add mod">
          <ac:chgData name="Hails, Mary J" userId="S::mary.hails@stls.frb.org::59ef9e5a-222d-49f6-9362-060ebbd9c760" providerId="AD" clId="Web-{2E65748C-C5A3-28BA-5EE3-738C9993EE9B}" dt="2026-10-05T02:04:37.413" v="113" actId="1076"/>
          <ac:picMkLst>
            <pc:docMk/>
            <pc:sldMk cId="3475357206" sldId="310"/>
            <ac:picMk id="2" creationId="{A1EDADE3-8D10-78D5-DAB6-10BDE488B0A7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3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/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CBBB9AC9-F41F-4916-B5CB-4BAC3B071E9E}" type="datetimeFigureOut">
              <a:rPr lang="en-US"/>
              <a:pPr>
                <a:defRPr/>
              </a:pPr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772379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 anchor="b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772379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 anchor="b"/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974AC060-BAD6-47CC-AF30-254C9B2BD9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398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extLst>
    <p:ext uri="{56416CCD-93CA-4268-BC5B-53C4BB910035}">
      <p15:sldGuideLst xmlns:p15="http://schemas.microsoft.com/office/powerpoint/2012/main">
        <p15:guide id="1" orient="horz" pos="2909" userDrawn="1">
          <p15:clr>
            <a:srgbClr val="F26B43"/>
          </p15:clr>
        </p15:guide>
        <p15:guide id="2" pos="2208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2" y="3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>
            <a:lvl1pPr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970339" y="3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>
            <a:lvl1pPr algn="r"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90A359AC-4EDB-4AA1-9AD2-B6BF0735A59F}" type="datetimeFigureOut">
              <a:rPr lang="en-US"/>
              <a:pPr>
                <a:defRPr/>
              </a:pPr>
              <a:t>10/28/2026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69" tIns="45634" rIns="91269" bIns="4563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01676" y="4387769"/>
            <a:ext cx="5607050" cy="4155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2" y="8772379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b" anchorCtr="0" compatLnSpc="1">
            <a:prstTxWarp prst="textNoShape">
              <a:avLst/>
            </a:prstTxWarp>
          </a:bodyPr>
          <a:lstStyle>
            <a:lvl1pPr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970339" y="8772379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b" anchorCtr="0" compatLnSpc="1">
            <a:prstTxWarp prst="textNoShape">
              <a:avLst/>
            </a:prstTxWarp>
          </a:bodyPr>
          <a:lstStyle>
            <a:lvl1pPr algn="r"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FB4525BD-1B22-4CBE-A35B-96886ED635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6603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</a:t>
            </a:r>
          </a:p>
          <a:p>
            <a:pPr marL="228600" indent="-228600" fontAlgn="t">
              <a:buAutoNum type="arabicPeriod"/>
            </a:pPr>
            <a:r>
              <a:rPr lang="en-US" dirty="0">
                <a:ea typeface="Calibri"/>
                <a:cs typeface="Calibri"/>
              </a:rPr>
              <a:t>Soft skills are personal traits, characteristics, and interpersonal skills that affect how you present yourself and how you work with others.</a:t>
            </a:r>
          </a:p>
          <a:p>
            <a:pPr marL="0" indent="0" fontAlgn="t">
              <a:buNone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Calibri"/>
              <a:cs typeface="Calibri"/>
            </a:endParaRPr>
          </a:p>
          <a:p>
            <a:pPr marL="228600" indent="-228600" fontAlgn="t">
              <a:buFontTx/>
              <a:buAutoNum type="arabicPeriod"/>
              <a:defRPr/>
            </a:pPr>
            <a:r>
              <a:rPr lang="en-US" dirty="0">
                <a:ea typeface="Calibri"/>
                <a:cs typeface="Calibri"/>
              </a:rPr>
              <a:t>Some ideas for students looking to practice soft skills include getting involved in leadership positions in student organizations </a:t>
            </a:r>
            <a:r>
              <a:rPr lang="en-US">
                <a:ea typeface="Calibri"/>
                <a:cs typeface="Calibri"/>
              </a:rPr>
              <a:t>and clubs, collaborating </a:t>
            </a:r>
            <a:r>
              <a:rPr lang="en-US" dirty="0">
                <a:ea typeface="Calibri"/>
                <a:cs typeface="Calibri"/>
              </a:rPr>
              <a:t>with others, showing up on time or early to class, using appropriate language, and being respectful of others.</a:t>
            </a:r>
          </a:p>
          <a:p>
            <a:pPr marL="228600" indent="-22860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Video link: https://www.youtube.com/shorts/feR328wbLk4?feature=share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4525BD-1B22-4CBE-A35B-96886ED635B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924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Vertical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572001"/>
            <a:ext cx="9144000" cy="571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4" name="Picture 3" descr="Background pattern&#10;&#10;AI-generated content may be incorrect.">
            <a:extLst>
              <a:ext uri="{FF2B5EF4-FFF2-40B4-BE49-F238E27FC236}">
                <a16:creationId xmlns:a16="http://schemas.microsoft.com/office/drawing/2014/main" id="{6D62C6F0-EFF1-732B-1581-8379BBAA99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A236C63-16C0-6F8E-2D75-A3C914E76AE3}"/>
              </a:ext>
            </a:extLst>
          </p:cNvPr>
          <p:cNvCxnSpPr/>
          <p:nvPr userDrawn="1"/>
        </p:nvCxnSpPr>
        <p:spPr bwMode="auto">
          <a:xfrm>
            <a:off x="4699000" y="4781550"/>
            <a:ext cx="4097338" cy="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6AE55D5-BF4A-82D0-0D80-EB576C1FF62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99000" y="-1"/>
            <a:ext cx="4097338" cy="4748981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insert image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ECC06022-1BCD-1931-2561-1987663CD57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346075" y="1571652"/>
            <a:ext cx="4038600" cy="2066897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Goes Here Lorem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3638550"/>
            <a:ext cx="4114800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97C4B9FE-B526-3664-8BF4-E67331C9AC5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0248" y="1251966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65784C-6E36-6540-7321-0C3DC3407E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8479" y="149595"/>
            <a:ext cx="1970198" cy="63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5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Horizontal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780192D-ABD9-431B-41D6-2FF6DEDB3667}"/>
              </a:ext>
            </a:extLst>
          </p:cNvPr>
          <p:cNvSpPr/>
          <p:nvPr userDrawn="1"/>
        </p:nvSpPr>
        <p:spPr bwMode="auto">
          <a:xfrm>
            <a:off x="152400" y="4781550"/>
            <a:ext cx="8763000" cy="36195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 descr="Background pattern&#10;&#10;AI-generated content may be incorrect.">
            <a:extLst>
              <a:ext uri="{FF2B5EF4-FFF2-40B4-BE49-F238E27FC236}">
                <a16:creationId xmlns:a16="http://schemas.microsoft.com/office/drawing/2014/main" id="{21F0161D-3AB6-DE1C-E323-67511842B2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EEB5A3D8-3358-75FC-D9C2-7C9F6394DC5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6075" y="1"/>
            <a:ext cx="8450263" cy="3249212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insert image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41B54A-20B5-4156-5E9A-FAE8AE71A0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46074" y="3267048"/>
            <a:ext cx="8450264" cy="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22" name="Rectangle 3">
            <a:extLst>
              <a:ext uri="{FF2B5EF4-FFF2-40B4-BE49-F238E27FC236}">
                <a16:creationId xmlns:a16="http://schemas.microsoft.com/office/drawing/2014/main" id="{54179C72-0A64-790D-9936-51359BF69524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346074" y="3499692"/>
            <a:ext cx="8450263" cy="708294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Here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CD9314CF-22F9-727D-6CB7-1037CC55AE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4252250"/>
            <a:ext cx="7620000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24" name="Content Placeholder 20">
            <a:extLst>
              <a:ext uri="{FF2B5EF4-FFF2-40B4-BE49-F238E27FC236}">
                <a16:creationId xmlns:a16="http://schemas.microsoft.com/office/drawing/2014/main" id="{A2DFD650-0886-9D04-AC8E-AAA13BE3CD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57200" y="4726432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25" name="Picture 13">
            <a:extLst>
              <a:ext uri="{FF2B5EF4-FFF2-40B4-BE49-F238E27FC236}">
                <a16:creationId xmlns:a16="http://schemas.microsoft.com/office/drawing/2014/main" id="{5FD50168-8AEB-D256-20E2-EF639A1B9A9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7200" y="52387"/>
            <a:ext cx="1818643" cy="60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98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No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14C5D2A-800E-515B-EC05-B3293AEE63AF}"/>
              </a:ext>
            </a:extLst>
          </p:cNvPr>
          <p:cNvSpPr/>
          <p:nvPr userDrawn="1"/>
        </p:nvSpPr>
        <p:spPr bwMode="auto">
          <a:xfrm>
            <a:off x="6705600" y="0"/>
            <a:ext cx="2286000" cy="282179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0" y="4572000"/>
            <a:ext cx="9144000" cy="58304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4" name="Picture 3" descr="Background pattern&#10;&#10;AI-generated content may be incorrect.">
            <a:extLst>
              <a:ext uri="{FF2B5EF4-FFF2-40B4-BE49-F238E27FC236}">
                <a16:creationId xmlns:a16="http://schemas.microsoft.com/office/drawing/2014/main" id="{CC63C1E0-A075-7BE1-FB4F-5AC6AB1791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6FF2AB5-F1A2-CDAA-4296-B243EF9E9321}"/>
              </a:ext>
            </a:extLst>
          </p:cNvPr>
          <p:cNvSpPr/>
          <p:nvPr userDrawn="1"/>
        </p:nvSpPr>
        <p:spPr bwMode="auto">
          <a:xfrm>
            <a:off x="838199" y="838200"/>
            <a:ext cx="7459579" cy="35015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6E7C8A-EEF1-E1AC-E5E5-4B8A253E9F64}"/>
              </a:ext>
            </a:extLst>
          </p:cNvPr>
          <p:cNvSpPr/>
          <p:nvPr userDrawn="1"/>
        </p:nvSpPr>
        <p:spPr bwMode="auto">
          <a:xfrm rot="5400000">
            <a:off x="4523125" y="565075"/>
            <a:ext cx="97750" cy="7451555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58C687C6-1A65-C6C6-2C6B-702036339BCB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1057982" y="1769743"/>
            <a:ext cx="6181017" cy="1354040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Goes Here Lorem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7591B6C8-D8FF-9307-6BA6-34CEC9C440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06182" y="3257551"/>
            <a:ext cx="5447018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19" name="Content Placeholder 20">
            <a:extLst>
              <a:ext uri="{FF2B5EF4-FFF2-40B4-BE49-F238E27FC236}">
                <a16:creationId xmlns:a16="http://schemas.microsoft.com/office/drawing/2014/main" id="{5E3289B7-F33B-CE13-80DE-B658C01D99F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8199" y="637032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21" name="Picture 13">
            <a:extLst>
              <a:ext uri="{FF2B5EF4-FFF2-40B4-BE49-F238E27FC236}">
                <a16:creationId xmlns:a16="http://schemas.microsoft.com/office/drawing/2014/main" id="{3C9EFEA1-B894-A11E-1373-B63794B462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46678" y="990278"/>
            <a:ext cx="1818643" cy="6096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63666D2-8D96-BA66-AD17-EE0B605E5258}"/>
              </a:ext>
            </a:extLst>
          </p:cNvPr>
          <p:cNvSpPr/>
          <p:nvPr userDrawn="1"/>
        </p:nvSpPr>
        <p:spPr bwMode="auto">
          <a:xfrm>
            <a:off x="6705600" y="133350"/>
            <a:ext cx="2209800" cy="22383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20"/>
          <p:cNvSpPr>
            <a:spLocks noChangeArrowheads="1"/>
          </p:cNvSpPr>
          <p:nvPr userDrawn="1"/>
        </p:nvSpPr>
        <p:spPr bwMode="auto">
          <a:xfrm>
            <a:off x="9056688" y="2022872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2" name="Picture 1" descr="Background pattern&#10;&#10;AI-generated content may be incorrect.">
            <a:extLst>
              <a:ext uri="{FF2B5EF4-FFF2-40B4-BE49-F238E27FC236}">
                <a16:creationId xmlns:a16="http://schemas.microsoft.com/office/drawing/2014/main" id="{F669360A-3F0C-D48D-FDF5-6855C425E8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07" b="5555"/>
          <a:stretch/>
        </p:blipFill>
        <p:spPr>
          <a:xfrm>
            <a:off x="0" y="-1"/>
            <a:ext cx="9144000" cy="4821417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886CC1B-643C-9F43-B67D-115A83AD2A8A}"/>
              </a:ext>
            </a:extLst>
          </p:cNvPr>
          <p:cNvSpPr/>
          <p:nvPr userDrawn="1"/>
        </p:nvSpPr>
        <p:spPr bwMode="auto">
          <a:xfrm>
            <a:off x="1889049" y="1352550"/>
            <a:ext cx="5888370" cy="2438400"/>
          </a:xfrm>
          <a:prstGeom prst="roundRect">
            <a:avLst/>
          </a:prstGeom>
          <a:solidFill>
            <a:schemeClr val="tx2"/>
          </a:solidFill>
          <a:ln w="857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3342EB5-647E-DBDA-EECC-E62D59DDB4BB}"/>
              </a:ext>
            </a:extLst>
          </p:cNvPr>
          <p:cNvSpPr/>
          <p:nvPr userDrawn="1"/>
        </p:nvSpPr>
        <p:spPr bwMode="auto">
          <a:xfrm>
            <a:off x="1780215" y="1204913"/>
            <a:ext cx="5888370" cy="2438400"/>
          </a:xfrm>
          <a:prstGeom prst="roundRect">
            <a:avLst/>
          </a:prstGeom>
          <a:solidFill>
            <a:schemeClr val="bg2"/>
          </a:solidFill>
          <a:ln w="857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2719E6-61DE-BFBD-4BF9-DAE333E7EF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80213" y="1479053"/>
            <a:ext cx="5888369" cy="457200"/>
          </a:xfrm>
        </p:spPr>
        <p:txBody>
          <a:bodyPr/>
          <a:lstStyle>
            <a:lvl1pPr marL="0" indent="0" algn="ctr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  <a:lvl2pPr marL="365760" indent="0">
              <a:buNone/>
              <a:defRPr/>
            </a:lvl2pPr>
          </a:lstStyle>
          <a:p>
            <a:pPr lvl="0"/>
            <a:r>
              <a:rPr lang="en-US"/>
              <a:t>SECTION NUMBER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1780212" y="1843342"/>
            <a:ext cx="5888369" cy="1344792"/>
          </a:xfrm>
        </p:spPr>
        <p:txBody>
          <a:bodyPr anchor="ctr"/>
          <a:lstStyle>
            <a:lvl1pPr marL="0" indent="0" algn="ctr">
              <a:lnSpc>
                <a:spcPct val="90000"/>
              </a:lnSpc>
              <a:buNone/>
              <a:defRPr sz="3600" b="1" spc="-15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Title of Section Goes Here Lorem Ipsum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41365" y="369154"/>
            <a:ext cx="8554973" cy="990600"/>
          </a:xfrm>
        </p:spPr>
        <p:txBody>
          <a:bodyPr/>
          <a:lstStyle>
            <a:lvl1pPr>
              <a:defRPr sz="2800" b="1" spc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35DF70F6-E422-24C9-5D82-C883A41DF9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054548" y="1158558"/>
            <a:ext cx="5741790" cy="347059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5D2CA44-6038-DC26-ED9C-FAF8B9FF92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158558"/>
            <a:ext cx="2651165" cy="3470592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20"/>
          <p:cNvSpPr>
            <a:spLocks noChangeArrowheads="1"/>
          </p:cNvSpPr>
          <p:nvPr userDrawn="1"/>
        </p:nvSpPr>
        <p:spPr bwMode="auto">
          <a:xfrm>
            <a:off x="9056688" y="2022872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77668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EF507-A857-C367-F020-0CE20A99E8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6074" y="366464"/>
            <a:ext cx="8468551" cy="8572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Presenters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0064CF5-6FDC-7798-EB01-7806E586A13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 bwMode="auto">
          <a:xfrm>
            <a:off x="882418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259C629-65D6-C3D7-18D6-683DACB0C9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6668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6EEDB123-1FE3-A022-D5DC-352D27076DD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6668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65" name="Picture Placeholder 64">
            <a:extLst>
              <a:ext uri="{FF2B5EF4-FFF2-40B4-BE49-F238E27FC236}">
                <a16:creationId xmlns:a16="http://schemas.microsoft.com/office/drawing/2014/main" id="{94A9993A-194A-CB62-BE57-2D486C0076EF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 bwMode="auto">
          <a:xfrm>
            <a:off x="7120658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6" name="Text Placeholder 19">
            <a:extLst>
              <a:ext uri="{FF2B5EF4-FFF2-40B4-BE49-F238E27FC236}">
                <a16:creationId xmlns:a16="http://schemas.microsoft.com/office/drawing/2014/main" id="{F01EA638-ACC6-2FC4-EECF-78EC40161AB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34908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67" name="Text Placeholder 19">
            <a:extLst>
              <a:ext uri="{FF2B5EF4-FFF2-40B4-BE49-F238E27FC236}">
                <a16:creationId xmlns:a16="http://schemas.microsoft.com/office/drawing/2014/main" id="{C08F75EA-EEE6-FD45-2895-1A09EA03B50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34908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68" name="Picture Placeholder 67">
            <a:extLst>
              <a:ext uri="{FF2B5EF4-FFF2-40B4-BE49-F238E27FC236}">
                <a16:creationId xmlns:a16="http://schemas.microsoft.com/office/drawing/2014/main" id="{698FE9EB-AD2D-AE82-D3EE-6CBF1BB588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 bwMode="auto">
          <a:xfrm>
            <a:off x="2961831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9" name="Text Placeholder 19">
            <a:extLst>
              <a:ext uri="{FF2B5EF4-FFF2-40B4-BE49-F238E27FC236}">
                <a16:creationId xmlns:a16="http://schemas.microsoft.com/office/drawing/2014/main" id="{A37EA42F-E1B7-7FBE-6216-8690ACF5D91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678003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70" name="Text Placeholder 19">
            <a:extLst>
              <a:ext uri="{FF2B5EF4-FFF2-40B4-BE49-F238E27FC236}">
                <a16:creationId xmlns:a16="http://schemas.microsoft.com/office/drawing/2014/main" id="{87416122-E04B-1FA2-ABEA-C762D67070A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678003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71" name="Picture Placeholder 70">
            <a:extLst>
              <a:ext uri="{FF2B5EF4-FFF2-40B4-BE49-F238E27FC236}">
                <a16:creationId xmlns:a16="http://schemas.microsoft.com/office/drawing/2014/main" id="{0E5F4919-468F-98CA-AAB7-9CE2C790DC57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 bwMode="auto">
          <a:xfrm>
            <a:off x="5041244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2" name="Text Placeholder 19">
            <a:extLst>
              <a:ext uri="{FF2B5EF4-FFF2-40B4-BE49-F238E27FC236}">
                <a16:creationId xmlns:a16="http://schemas.microsoft.com/office/drawing/2014/main" id="{AD3112C0-A309-C510-AA44-9BADFF260F9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51499" y="2341756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73" name="Text Placeholder 19">
            <a:extLst>
              <a:ext uri="{FF2B5EF4-FFF2-40B4-BE49-F238E27FC236}">
                <a16:creationId xmlns:a16="http://schemas.microsoft.com/office/drawing/2014/main" id="{D563EE1D-C4B6-152A-AE82-AF534718013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51499" y="253686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3" name="Picture Placeholder 82">
            <a:extLst>
              <a:ext uri="{FF2B5EF4-FFF2-40B4-BE49-F238E27FC236}">
                <a16:creationId xmlns:a16="http://schemas.microsoft.com/office/drawing/2014/main" id="{11CFF06D-D48B-0FB3-EB1E-90317348875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 bwMode="auto">
          <a:xfrm>
            <a:off x="1921087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4" name="Text Placeholder 19">
            <a:extLst>
              <a:ext uri="{FF2B5EF4-FFF2-40B4-BE49-F238E27FC236}">
                <a16:creationId xmlns:a16="http://schemas.microsoft.com/office/drawing/2014/main" id="{51425358-852D-D75E-3948-A1AD63DBC4A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635337" y="4038987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85" name="Text Placeholder 19">
            <a:extLst>
              <a:ext uri="{FF2B5EF4-FFF2-40B4-BE49-F238E27FC236}">
                <a16:creationId xmlns:a16="http://schemas.microsoft.com/office/drawing/2014/main" id="{B7E57BE3-E3F1-08D4-F601-0853D2C0FCF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635337" y="425361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6" name="Picture Placeholder 85">
            <a:extLst>
              <a:ext uri="{FF2B5EF4-FFF2-40B4-BE49-F238E27FC236}">
                <a16:creationId xmlns:a16="http://schemas.microsoft.com/office/drawing/2014/main" id="{EB4F2AF4-6A8F-53E3-26E7-51BD25531A45}"/>
              </a:ext>
            </a:extLst>
          </p:cNvPr>
          <p:cNvSpPr>
            <a:spLocks noGrp="1" noChangeAspect="1"/>
          </p:cNvSpPr>
          <p:nvPr>
            <p:ph type="pic" sz="quarter" idx="37"/>
          </p:nvPr>
        </p:nvSpPr>
        <p:spPr bwMode="auto">
          <a:xfrm>
            <a:off x="4000500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7" name="Text Placeholder 19">
            <a:extLst>
              <a:ext uri="{FF2B5EF4-FFF2-40B4-BE49-F238E27FC236}">
                <a16:creationId xmlns:a16="http://schemas.microsoft.com/office/drawing/2014/main" id="{6DA11B9D-5468-210B-A35E-6A6C6D29C7D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716672" y="4038987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88" name="Text Placeholder 19">
            <a:extLst>
              <a:ext uri="{FF2B5EF4-FFF2-40B4-BE49-F238E27FC236}">
                <a16:creationId xmlns:a16="http://schemas.microsoft.com/office/drawing/2014/main" id="{4E071D86-A813-2F89-DDC8-469CD8A09C3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716672" y="425361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9" name="Picture Placeholder 88">
            <a:extLst>
              <a:ext uri="{FF2B5EF4-FFF2-40B4-BE49-F238E27FC236}">
                <a16:creationId xmlns:a16="http://schemas.microsoft.com/office/drawing/2014/main" id="{DD4E3896-F5CB-0DDC-147F-8413B37AEBDE}"/>
              </a:ext>
            </a:extLst>
          </p:cNvPr>
          <p:cNvSpPr>
            <a:spLocks noGrp="1" noChangeAspect="1"/>
          </p:cNvSpPr>
          <p:nvPr>
            <p:ph type="pic" sz="quarter" idx="40"/>
          </p:nvPr>
        </p:nvSpPr>
        <p:spPr bwMode="auto">
          <a:xfrm>
            <a:off x="6079913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0" name="Text Placeholder 19">
            <a:extLst>
              <a:ext uri="{FF2B5EF4-FFF2-40B4-BE49-F238E27FC236}">
                <a16:creationId xmlns:a16="http://schemas.microsoft.com/office/drawing/2014/main" id="{D436C02D-3840-D024-CA59-EF132A8BCFD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790168" y="4039498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91" name="Text Placeholder 19">
            <a:extLst>
              <a:ext uri="{FF2B5EF4-FFF2-40B4-BE49-F238E27FC236}">
                <a16:creationId xmlns:a16="http://schemas.microsoft.com/office/drawing/2014/main" id="{F820EDE1-5CFF-1F91-A8DD-9234B299B14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790168" y="4254128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</p:spTree>
    <p:extLst>
      <p:ext uri="{BB962C8B-B14F-4D97-AF65-F5344CB8AC3E}">
        <p14:creationId xmlns:p14="http://schemas.microsoft.com/office/powerpoint/2010/main" val="3278128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heck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6C2660E3-84B0-7295-EFE1-BD639A77D0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7661" y="320675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277DE43E-8FF4-CFB9-5BEF-DDB384FB3CF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83484" y="320675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ECF1D8DF-ACA9-C2CB-F039-E2DA668600F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458849" y="2552887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23440809-2B16-74D2-8B69-49AFC42886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08119" y="2552887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69FF6F7-0F81-1A12-41BC-3BEA55EAA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21378" y="59055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827EA400-C9AD-4C61-DE18-FC198B53F0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21378" y="97663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7B0DC689-0264-A427-F70B-C57A1C5E46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053" y="279527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62CA0C95-D45B-E2C0-B0D1-A41289D1CFE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7053" y="318135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361394B1-E65F-9083-51B6-05A829D76B3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40451" y="59055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9365670A-9CC0-253A-13EE-56961738BB9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40451" y="97663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DE6E2C7E-2A1F-EFD0-7A56-6CDB492652A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46126" y="279527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6">
            <a:extLst>
              <a:ext uri="{FF2B5EF4-FFF2-40B4-BE49-F238E27FC236}">
                <a16:creationId xmlns:a16="http://schemas.microsoft.com/office/drawing/2014/main" id="{6A1B7159-5F66-5564-1DC7-70C7ECC3E30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846126" y="318135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53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15F70D-4E2D-693C-E5A2-6904BEDD6D90}"/>
              </a:ext>
            </a:extLst>
          </p:cNvPr>
          <p:cNvSpPr/>
          <p:nvPr userDrawn="1"/>
        </p:nvSpPr>
        <p:spPr bwMode="auto">
          <a:xfrm>
            <a:off x="0" y="1121465"/>
            <a:ext cx="9144000" cy="3507685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ackground pattern&#10;&#10;AI-generated content may be incorrect.">
            <a:extLst>
              <a:ext uri="{FF2B5EF4-FFF2-40B4-BE49-F238E27FC236}">
                <a16:creationId xmlns:a16="http://schemas.microsoft.com/office/drawing/2014/main" id="{4458804E-152F-5627-5370-05F6FA8428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1" t="21803" r="-1" b="10000"/>
          <a:stretch/>
        </p:blipFill>
        <p:spPr>
          <a:xfrm>
            <a:off x="0" y="1121465"/>
            <a:ext cx="9144000" cy="350768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066790F-5766-5443-520A-C89936D5202B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104560" y="1335778"/>
            <a:ext cx="0" cy="145028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6C2660E3-84B0-7295-EFE1-BD639A77D0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6074" y="1335777"/>
            <a:ext cx="3703320" cy="1450285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9B9D245-1EC7-DD7B-166E-97FDAE33083E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104560" y="2999686"/>
            <a:ext cx="0" cy="145028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15A61527-4862-08B6-EE14-5812D156D1F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46074" y="2999685"/>
            <a:ext cx="3703320" cy="1450285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69FF6F7-0F81-1A12-41BC-3BEA55EAA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5800" y="1576070"/>
            <a:ext cx="4219856" cy="381000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827EA400-C9AD-4C61-DE18-FC198B53F0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95800" y="1962150"/>
            <a:ext cx="4219856" cy="609600"/>
          </a:xfrm>
        </p:spPr>
        <p:txBody>
          <a:bodyPr/>
          <a:lstStyle>
            <a:lvl1pPr marL="0" indent="0" algn="l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60326F6C-CA30-5A40-CF17-52752544E09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95800" y="3257550"/>
            <a:ext cx="4219856" cy="381000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DB4A33BF-AE46-9B52-DE9B-463C2D4B7AE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95800" y="3643630"/>
            <a:ext cx="4219856" cy="609600"/>
          </a:xfrm>
        </p:spPr>
        <p:txBody>
          <a:bodyPr/>
          <a:lstStyle>
            <a:lvl1pPr marL="0" indent="0" algn="l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36DD5C0C-7F0A-6562-4C3F-34AF6291D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4" y="366464"/>
            <a:ext cx="8468551" cy="59339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36700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-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5B71BC4-27DD-0D47-8289-378CE57FEBDB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0" y="0"/>
            <a:ext cx="5943600" cy="478155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3C346-46C6-994F-D796-F474B650A4F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6248400" y="514350"/>
            <a:ext cx="2590800" cy="4114800"/>
          </a:xfrm>
        </p:spPr>
        <p:txBody>
          <a:bodyPr anchor="ctr"/>
          <a:lstStyle>
            <a:lvl1pPr marL="0" indent="0">
              <a:buNone/>
              <a:defRPr sz="1600" b="1"/>
            </a:lvl1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9033FBB-B5D6-49D7-A4E5-2484A87950F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5956853" y="-2485"/>
            <a:ext cx="0" cy="478403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</p:spTree>
    <p:extLst>
      <p:ext uri="{BB962C8B-B14F-4D97-AF65-F5344CB8AC3E}">
        <p14:creationId xmlns:p14="http://schemas.microsoft.com/office/powerpoint/2010/main" val="256532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-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9464D70-1034-2743-38D2-E42A8B85B611}"/>
              </a:ext>
            </a:extLst>
          </p:cNvPr>
          <p:cNvSpPr/>
          <p:nvPr userDrawn="1"/>
        </p:nvSpPr>
        <p:spPr bwMode="auto">
          <a:xfrm>
            <a:off x="6781800" y="57150"/>
            <a:ext cx="2014538" cy="30480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Background pattern&#10;&#10;AI-generated content may be incorrect.">
            <a:extLst>
              <a:ext uri="{FF2B5EF4-FFF2-40B4-BE49-F238E27FC236}">
                <a16:creationId xmlns:a16="http://schemas.microsoft.com/office/drawing/2014/main" id="{48B36076-8F52-054A-BD44-113A2FBE6F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BDB1AE9-ACB9-2C78-CDE7-3DED11876B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09700" y="828675"/>
            <a:ext cx="6438900" cy="3124200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2"/>
                </a:solidFill>
              </a:defRPr>
            </a:lvl1pPr>
            <a:lvl2pPr marL="365760" indent="0">
              <a:buNone/>
              <a:defRPr sz="2400" b="1">
                <a:solidFill>
                  <a:schemeClr val="bg1"/>
                </a:solidFill>
              </a:defRPr>
            </a:lvl2pPr>
            <a:lvl3pPr marL="914400" indent="0">
              <a:buNone/>
              <a:defRPr sz="2400" b="1">
                <a:solidFill>
                  <a:schemeClr val="bg1"/>
                </a:solidFill>
              </a:defRPr>
            </a:lvl3pPr>
            <a:lvl4pPr marL="1371600" indent="0">
              <a:buNone/>
              <a:defRPr sz="24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2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547A5E-DBA9-EF24-0935-45D857580E34}"/>
              </a:ext>
            </a:extLst>
          </p:cNvPr>
          <p:cNvSpPr/>
          <p:nvPr userDrawn="1"/>
        </p:nvSpPr>
        <p:spPr bwMode="auto">
          <a:xfrm>
            <a:off x="0" y="0"/>
            <a:ext cx="1066800" cy="478155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phic 4" descr="Arrow Right with solid fill">
            <a:extLst>
              <a:ext uri="{FF2B5EF4-FFF2-40B4-BE49-F238E27FC236}">
                <a16:creationId xmlns:a16="http://schemas.microsoft.com/office/drawing/2014/main" id="{1008D261-24FD-3E8C-CADC-03E260A07D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7153"/>
          <a:stretch/>
        </p:blipFill>
        <p:spPr>
          <a:xfrm>
            <a:off x="228599" y="1933575"/>
            <a:ext cx="57467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640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av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3F1FBF-C64D-6251-6C7E-E6B12E915B5E}"/>
              </a:ext>
            </a:extLst>
          </p:cNvPr>
          <p:cNvSpPr/>
          <p:nvPr userDrawn="1"/>
        </p:nvSpPr>
        <p:spPr bwMode="auto">
          <a:xfrm>
            <a:off x="6553200" y="0"/>
            <a:ext cx="2362200" cy="35718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ackground pattern&#10;&#10;AI-generated content may be incorrect.">
            <a:extLst>
              <a:ext uri="{FF2B5EF4-FFF2-40B4-BE49-F238E27FC236}">
                <a16:creationId xmlns:a16="http://schemas.microsoft.com/office/drawing/2014/main" id="{C8B0E9E3-0F93-9594-B978-9DD3835B2B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45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2448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Background pattern&#10;&#10;AI-generated content may be incorrect.">
            <a:extLst>
              <a:ext uri="{FF2B5EF4-FFF2-40B4-BE49-F238E27FC236}">
                <a16:creationId xmlns:a16="http://schemas.microsoft.com/office/drawing/2014/main" id="{E03D8724-A0AF-FCBE-8FF6-62A40C6383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AAF937E-9FCF-223A-7AEE-594774F615A2}"/>
              </a:ext>
            </a:extLst>
          </p:cNvPr>
          <p:cNvSpPr/>
          <p:nvPr userDrawn="1"/>
        </p:nvSpPr>
        <p:spPr bwMode="auto">
          <a:xfrm>
            <a:off x="6324600" y="0"/>
            <a:ext cx="2471738" cy="35718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B4B15B-D00E-D633-F159-3E5796A070DD}"/>
              </a:ext>
            </a:extLst>
          </p:cNvPr>
          <p:cNvSpPr/>
          <p:nvPr userDrawn="1"/>
        </p:nvSpPr>
        <p:spPr bwMode="auto">
          <a:xfrm>
            <a:off x="0" y="1047750"/>
            <a:ext cx="9144000" cy="28194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75C500-4FF5-5059-C70C-B6E5EE367938}"/>
              </a:ext>
            </a:extLst>
          </p:cNvPr>
          <p:cNvSpPr txBox="1"/>
          <p:nvPr userDrawn="1"/>
        </p:nvSpPr>
        <p:spPr>
          <a:xfrm>
            <a:off x="733425" y="1657350"/>
            <a:ext cx="4572000" cy="1683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  <a:spcAft>
                <a:spcPts val="1200"/>
              </a:spcAft>
            </a:pPr>
            <a:r>
              <a:rPr lang="en-US" sz="3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Check out </a:t>
            </a:r>
            <a:r>
              <a:rPr lang="en-US" sz="3200" b="1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FRE.org</a:t>
            </a:r>
            <a:r>
              <a:rPr lang="en-US" sz="3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for free, ready-to-use economics and personal finance resources!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9040CEB8-48D6-E73F-790E-B3D793A4EE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2344" y="1258726"/>
            <a:ext cx="2381250" cy="239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580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5BD0F-379E-C780-28B5-C127478D38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ECB6B0-2224-9920-6012-401654B0C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FB512-CF1D-B943-ED3A-DDFC8635C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B510D-5737-4305-8925-985CE12D6A4E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E97F74-7033-268F-1313-0A6530D3A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4CA98-C8A0-6344-0B02-3C00177E8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115D-BD99-427C-919D-5F398FF9C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10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6888" y="1276350"/>
            <a:ext cx="8567738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6888" y="371475"/>
            <a:ext cx="8567738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8382000" y="4812506"/>
            <a:ext cx="533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Times"/>
                <a:ea typeface="ＭＳ Ｐゴシック"/>
                <a:cs typeface="ＭＳ Ｐゴシック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9pPr>
          </a:lstStyle>
          <a:p>
            <a:pPr algn="r"/>
            <a:fld id="{51221C86-548F-ED48-B57A-2AF14FA05D94}" type="slidenum">
              <a:rPr lang="en-US" sz="800" smtClean="0">
                <a:solidFill>
                  <a:schemeClr val="tx2"/>
                </a:solidFill>
                <a:latin typeface="+mn-lt"/>
                <a:cs typeface="Arial"/>
              </a:rPr>
              <a:pPr algn="r"/>
              <a:t>‹#›</a:t>
            </a:fld>
            <a:endParaRPr lang="en-US" sz="800">
              <a:solidFill>
                <a:schemeClr val="tx2"/>
              </a:solidFill>
              <a:latin typeface="+mn-lt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3F8817-2190-D4C9-9888-6BA4D12C0234}"/>
              </a:ext>
            </a:extLst>
          </p:cNvPr>
          <p:cNvSpPr txBox="1"/>
          <p:nvPr userDrawn="1"/>
        </p:nvSpPr>
        <p:spPr>
          <a:xfrm>
            <a:off x="254594" y="4847621"/>
            <a:ext cx="4114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10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FEDERAL RESERVE EDUCATION   </a:t>
            </a:r>
            <a:r>
              <a:rPr lang="en-US" sz="1000" b="1">
                <a:solidFill>
                  <a:schemeClr val="accent1"/>
                </a:solidFill>
                <a:latin typeface="+mn-lt"/>
                <a:cs typeface="Arial" panose="020B0604020202020204" pitchFamily="34" charset="0"/>
              </a:rPr>
              <a:t>|</a:t>
            </a:r>
            <a:r>
              <a:rPr lang="en-US" sz="10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  FRE.ORG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6" r:id="rId2"/>
    <p:sldLayoutId id="2147483925" r:id="rId3"/>
    <p:sldLayoutId id="2147483926" r:id="rId4"/>
    <p:sldLayoutId id="2147483928" r:id="rId5"/>
    <p:sldLayoutId id="2147483967" r:id="rId6"/>
    <p:sldLayoutId id="2147483969" r:id="rId7"/>
    <p:sldLayoutId id="2147483987" r:id="rId8"/>
    <p:sldLayoutId id="2147483974" r:id="rId9"/>
    <p:sldLayoutId id="2147483968" r:id="rId10"/>
    <p:sldLayoutId id="2147483971" r:id="rId11"/>
    <p:sldLayoutId id="2147483988" r:id="rId12"/>
    <p:sldLayoutId id="2147483966" r:id="rId13"/>
    <p:sldLayoutId id="2147483936" r:id="rId14"/>
    <p:sldLayoutId id="2147483989" r:id="rId15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 kern="1200" spc="0">
          <a:solidFill>
            <a:schemeClr val="tx2"/>
          </a:solidFill>
          <a:latin typeface="+mj-lt"/>
          <a:ea typeface="+mj-ea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9pPr>
    </p:titleStyle>
    <p:bodyStyle>
      <a:lvl1pPr marL="256032" indent="-256032" algn="l" rtl="0" eaLnBrk="1" fontAlgn="base" hangingPunct="1">
        <a:spcBef>
          <a:spcPts val="0"/>
        </a:spcBef>
        <a:spcAft>
          <a:spcPts val="1200"/>
        </a:spcAft>
        <a:buClr>
          <a:schemeClr val="tx1"/>
        </a:buClr>
        <a:buSzPct val="125000"/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Arial"/>
        </a:defRPr>
      </a:lvl1pPr>
      <a:lvl2pPr marL="649224" indent="-283464" algn="l" rtl="0" eaLnBrk="1" fontAlgn="base" hangingPunct="1">
        <a:spcBef>
          <a:spcPts val="0"/>
        </a:spcBef>
        <a:spcAft>
          <a:spcPts val="1200"/>
        </a:spcAft>
        <a:buClr>
          <a:schemeClr val="tx1"/>
        </a:buClr>
        <a:buSzPct val="90000"/>
        <a:buFont typeface="Lucida Grande"/>
        <a:buChar char="−"/>
        <a:defRPr sz="1800">
          <a:solidFill>
            <a:schemeClr val="tx1"/>
          </a:solidFill>
          <a:latin typeface="+mn-lt"/>
          <a:ea typeface="+mn-ea"/>
          <a:cs typeface="Arial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/>
        <a:buChar char="•"/>
        <a:defRPr sz="1600">
          <a:solidFill>
            <a:schemeClr val="tx1"/>
          </a:solidFill>
          <a:latin typeface="+mn-lt"/>
          <a:ea typeface="+mn-ea"/>
          <a:cs typeface="Arial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Lucida Grande"/>
        <a:buChar char="−"/>
        <a:defRPr sz="1400">
          <a:solidFill>
            <a:schemeClr val="tx1"/>
          </a:solidFill>
          <a:latin typeface="+mn-lt"/>
          <a:ea typeface="+mn-ea"/>
          <a:cs typeface="Arial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defRPr sz="1400">
          <a:solidFill>
            <a:schemeClr val="tx1"/>
          </a:solidFill>
          <a:latin typeface="+mn-lt"/>
          <a:ea typeface="+mn-ea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3104" userDrawn="1">
          <p15:clr>
            <a:srgbClr val="F26B43"/>
          </p15:clr>
        </p15:guide>
        <p15:guide id="3" pos="218" userDrawn="1">
          <p15:clr>
            <a:srgbClr val="F26B43"/>
          </p15:clr>
        </p15:guide>
        <p15:guide id="4" pos="5541" userDrawn="1">
          <p15:clr>
            <a:srgbClr val="F26B43"/>
          </p15:clr>
        </p15:guide>
        <p15:guide id="5" orient="horz" pos="225" userDrawn="1">
          <p15:clr>
            <a:srgbClr val="F26B43"/>
          </p15:clr>
        </p15:guide>
        <p15:guide id="6" orient="horz" pos="1620" userDrawn="1">
          <p15:clr>
            <a:srgbClr val="F26B43"/>
          </p15:clr>
        </p15:guide>
        <p15:guide id="7" orient="horz" pos="1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feR328wbLk4?feature=oembed" TargetMode="Externa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9DE25E-9C2A-6D85-1F50-7063C589E3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4829" y="265424"/>
            <a:ext cx="2173575" cy="401638"/>
          </a:xfrm>
        </p:spPr>
        <p:txBody>
          <a:bodyPr/>
          <a:lstStyle/>
          <a:p>
            <a:r>
              <a:rPr lang="en-US" sz="2800" dirty="0"/>
              <a:t>Video Shorts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FEBD95-318D-1F32-E317-56D8B3045B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429" y="875817"/>
            <a:ext cx="4114800" cy="685799"/>
          </a:xfrm>
        </p:spPr>
        <p:txBody>
          <a:bodyPr/>
          <a:lstStyle/>
          <a:p>
            <a:pPr algn="ctr"/>
            <a:r>
              <a:rPr lang="en-US" sz="4000" b="1" dirty="0"/>
              <a:t>Soft Skills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145677E-7664-C114-7DE4-A32C5789DB7D}"/>
              </a:ext>
            </a:extLst>
          </p:cNvPr>
          <p:cNvSpPr txBox="1">
            <a:spLocks/>
          </p:cNvSpPr>
          <p:nvPr/>
        </p:nvSpPr>
        <p:spPr>
          <a:xfrm>
            <a:off x="107429" y="2134504"/>
            <a:ext cx="4114800" cy="2894761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56032" indent="-256032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125000"/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1pPr>
            <a:lvl2pPr marL="649224" indent="-283464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90000"/>
              <a:buFont typeface="Lucida Grande"/>
              <a:buChar char="−"/>
              <a:defRPr sz="18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Grande"/>
              <a:buChar char="−"/>
              <a:defRPr sz="14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14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kern="0" dirty="0"/>
              <a:t>What are soft skills?</a:t>
            </a:r>
          </a:p>
          <a:p>
            <a:pPr marL="457200" indent="-457200">
              <a:buFont typeface="+mj-lt"/>
              <a:buAutoNum type="arabicPeriod"/>
            </a:pPr>
            <a:r>
              <a:rPr lang="en-US" kern="0" dirty="0"/>
              <a:t>How can a student practice their soft skills in school?</a:t>
            </a:r>
            <a:endParaRPr lang="en-US" dirty="0"/>
          </a:p>
        </p:txBody>
      </p:sp>
      <p:pic>
        <p:nvPicPr>
          <p:cNvPr id="2" name="Online Media 1" title="Soft Skills for Career Success">
            <a:hlinkClick r:id="" action="ppaction://noaction"/>
            <a:extLst>
              <a:ext uri="{FF2B5EF4-FFF2-40B4-BE49-F238E27FC236}">
                <a16:creationId xmlns:a16="http://schemas.microsoft.com/office/drawing/2014/main" id="{A1EDADE3-8D10-78D5-DAB6-10BDE488B0A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631252" y="514350"/>
            <a:ext cx="23241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35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2"/>
    </p:bldLst>
  </p:timing>
</p:sld>
</file>

<file path=ppt/theme/theme1.xml><?xml version="1.0" encoding="utf-8"?>
<a:theme xmlns:a="http://schemas.openxmlformats.org/drawingml/2006/main" name="Navy Footer">
  <a:themeElements>
    <a:clrScheme name="FRE 2025">
      <a:dk1>
        <a:srgbClr val="000000"/>
      </a:dk1>
      <a:lt1>
        <a:srgbClr val="FFFFFF"/>
      </a:lt1>
      <a:dk2>
        <a:srgbClr val="102E3C"/>
      </a:dk2>
      <a:lt2>
        <a:srgbClr val="EDF7FC"/>
      </a:lt2>
      <a:accent1>
        <a:srgbClr val="3B7E5F"/>
      </a:accent1>
      <a:accent2>
        <a:srgbClr val="4FA570"/>
      </a:accent2>
      <a:accent3>
        <a:srgbClr val="EFEA54"/>
      </a:accent3>
      <a:accent4>
        <a:srgbClr val="3C718F"/>
      </a:accent4>
      <a:accent5>
        <a:srgbClr val="DCEEF5"/>
      </a:accent5>
      <a:accent6>
        <a:srgbClr val="EAECE3"/>
      </a:accent6>
      <a:hlink>
        <a:srgbClr val="243B50"/>
      </a:hlink>
      <a:folHlink>
        <a:srgbClr val="50B0C1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95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4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solidFill>
          <a:schemeClr val="accent1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ysDot"/>
          <a:round/>
          <a:headEnd type="none" w="med" len="med"/>
          <a:tailEnd type="triangle" w="lg" len="sm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 algn="l">
          <a:spcAft>
            <a:spcPts val="1200"/>
          </a:spcAft>
          <a:defRPr sz="1600" dirty="0" err="1" smtClean="0">
            <a:latin typeface="+mn-lt"/>
            <a:cs typeface="Arial" panose="020B0604020202020204" pitchFamily="34" charset="0"/>
          </a:defRPr>
        </a:defPPr>
      </a:lstStyle>
    </a:txDef>
  </a:objectDefaults>
  <a:extraClrSchemeLst>
    <a:extraClrScheme>
      <a:clrScheme name="FedST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22 Internal v1" id="{8B9616CD-2C3B-B441-8D03-7B27A2C5058A}" vid="{0885DE46-AECA-9341-9009-80FB1BCDFA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64264fa-5603-4e4e-a2f4-32f4724a08c4" xsi:nil="true"/>
    <lcf76f155ced4ddcb4097134ff3c332f xmlns="c337cffb-e93c-4b47-be1b-7c9b4a443e6f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D5A4FF975C9F4281CDEF8C21DC3C73" ma:contentTypeVersion="16" ma:contentTypeDescription="Create a new document." ma:contentTypeScope="" ma:versionID="ce035a66c247b00e1a846aa248ef2d6e">
  <xsd:schema xmlns:xsd="http://www.w3.org/2001/XMLSchema" xmlns:xs="http://www.w3.org/2001/XMLSchema" xmlns:p="http://schemas.microsoft.com/office/2006/metadata/properties" xmlns:ns2="c337cffb-e93c-4b47-be1b-7c9b4a443e6f" xmlns:ns3="d64264fa-5603-4e4e-a2f4-32f4724a08c4" xmlns:ns4="c4332fd0-4f68-4a7b-b10f-2770331d7b2c" targetNamespace="http://schemas.microsoft.com/office/2006/metadata/properties" ma:root="true" ma:fieldsID="bae3ea9ef5628c8255441574eb9e7631" ns2:_="" ns3:_="" ns4:_="">
    <xsd:import namespace="c337cffb-e93c-4b47-be1b-7c9b4a443e6f"/>
    <xsd:import namespace="d64264fa-5603-4e4e-a2f4-32f4724a08c4"/>
    <xsd:import namespace="c4332fd0-4f68-4a7b-b10f-2770331d7b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4:SharedWithUsers" minOccurs="0"/>
                <xsd:element ref="ns4:SharedWithDetails" minOccurs="0"/>
                <xsd:element ref="ns2:MediaServiceSearchProperties" minOccurs="0"/>
                <xsd:element ref="ns2:MediaServiceLocation" minOccurs="0"/>
                <xsd:element ref="ns2:MediaLengthInSeconds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37cffb-e93c-4b47-be1b-7c9b4a443e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b94cc3ae-357c-4eb4-84e8-520ab3b4f5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4264fa-5603-4e4e-a2f4-32f4724a08c4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47b46f74-edb8-4efc-b982-15f4bb6f9c80}" ma:internalName="TaxCatchAll" ma:showField="CatchAllData" ma:web="c4332fd0-4f68-4a7b-b10f-2770331d7b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332fd0-4f68-4a7b-b10f-2770331d7b2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06A6102-7D44-4047-A54F-33150C83975C}">
  <ds:schemaRefs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www.w3.org/XML/1998/namespace"/>
    <ds:schemaRef ds:uri="c337cffb-e93c-4b47-be1b-7c9b4a443e6f"/>
    <ds:schemaRef ds:uri="http://purl.org/dc/dcmitype/"/>
    <ds:schemaRef ds:uri="http://purl.org/dc/terms/"/>
    <ds:schemaRef ds:uri="d64264fa-5603-4e4e-a2f4-32f4724a08c4"/>
    <ds:schemaRef ds:uri="c4332fd0-4f68-4a7b-b10f-2770331d7b2c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40E17D2-FC06-48BF-89E6-9341FA2969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37cffb-e93c-4b47-be1b-7c9b4a443e6f"/>
    <ds:schemaRef ds:uri="d64264fa-5603-4e4e-a2f4-32f4724a08c4"/>
    <ds:schemaRef ds:uri="c4332fd0-4f68-4a7b-b10f-2770331d7b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CBB7A99-1728-4D76-A42C-C598F9D5326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65269c60-0483-4c57-9e8c-3779d6900235}" enabled="1" method="Privileged" siteId="{b397c653-5b19-463f-b9fc-af658ded912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1_FedSTL</Template>
  <TotalTime>742</TotalTime>
  <Words>108</Words>
  <Application>Microsoft Office PowerPoint</Application>
  <PresentationFormat>On-screen Show (16:9)</PresentationFormat>
  <Paragraphs>11</Paragraphs>
  <Slides>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Lucida Grande</vt:lpstr>
      <vt:lpstr>Times</vt:lpstr>
      <vt:lpstr>Navy Footer</vt:lpstr>
      <vt:lpstr>Video Shorts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Reich, Jackie A</dc:creator>
  <cp:lastModifiedBy>Mike Kaiman</cp:lastModifiedBy>
  <cp:revision>51</cp:revision>
  <cp:lastPrinted>2017-03-29T14:58:18Z</cp:lastPrinted>
  <dcterms:created xsi:type="dcterms:W3CDTF">2023-09-21T18:22:14Z</dcterms:created>
  <dcterms:modified xsi:type="dcterms:W3CDTF">2026-10-28T19:57:31Z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qminfo">
    <vt:i4>5</vt:i4>
  </property>
  <property fmtid="{D5CDD505-2E9C-101B-9397-08002B2CF9AE}" pid="3" name="lqmsess">
    <vt:lpwstr>a397fc98-89aa-4926-8c15-2b0f8f12a25a</vt:lpwstr>
  </property>
  <property fmtid="{D5CDD505-2E9C-101B-9397-08002B2CF9AE}" pid="4" name="MSIP_Label_60a845d3-2b08-4410-a62e-4321eae94757_Enabled">
    <vt:lpwstr>true</vt:lpwstr>
  </property>
  <property fmtid="{D5CDD505-2E9C-101B-9397-08002B2CF9AE}" pid="5" name="MSIP_Label_60a845d3-2b08-4410-a62e-4321eae94757_SetDate">
    <vt:lpwstr>2022-07-05T16:27:50Z</vt:lpwstr>
  </property>
  <property fmtid="{D5CDD505-2E9C-101B-9397-08002B2CF9AE}" pid="6" name="MSIP_Label_60a845d3-2b08-4410-a62e-4321eae94757_Method">
    <vt:lpwstr>Privileged</vt:lpwstr>
  </property>
  <property fmtid="{D5CDD505-2E9C-101B-9397-08002B2CF9AE}" pid="7" name="MSIP_Label_60a845d3-2b08-4410-a62e-4321eae94757_Name">
    <vt:lpwstr>60a845d3-2b08-4410-a62e-4321eae94757</vt:lpwstr>
  </property>
  <property fmtid="{D5CDD505-2E9C-101B-9397-08002B2CF9AE}" pid="8" name="MSIP_Label_60a845d3-2b08-4410-a62e-4321eae94757_SiteId">
    <vt:lpwstr>b397c653-5b19-463f-b9fc-af658ded9128</vt:lpwstr>
  </property>
  <property fmtid="{D5CDD505-2E9C-101B-9397-08002B2CF9AE}" pid="9" name="MSIP_Label_60a845d3-2b08-4410-a62e-4321eae94757_ActionId">
    <vt:lpwstr>5dad71de-1d80-4c64-99c4-adc978c00373</vt:lpwstr>
  </property>
  <property fmtid="{D5CDD505-2E9C-101B-9397-08002B2CF9AE}" pid="10" name="MSIP_Label_60a845d3-2b08-4410-a62e-4321eae94757_ContentBits">
    <vt:lpwstr>1</vt:lpwstr>
  </property>
  <property fmtid="{D5CDD505-2E9C-101B-9397-08002B2CF9AE}" pid="11" name="MediaServiceImageTags">
    <vt:lpwstr/>
  </property>
  <property fmtid="{D5CDD505-2E9C-101B-9397-08002B2CF9AE}" pid="12" name="ContentTypeId">
    <vt:lpwstr>0x010100A2D5A4FF975C9F4281CDEF8C21DC3C73</vt:lpwstr>
  </property>
</Properties>
</file>