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72487" autoAdjust="0"/>
  </p:normalViewPr>
  <p:slideViewPr>
    <p:cSldViewPr snapToGrid="0">
      <p:cViewPr varScale="1">
        <p:scale>
          <a:sx n="106" d="100"/>
          <a:sy n="106" d="100"/>
        </p:scale>
        <p:origin x="1770" y="108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 fontAlgn="t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dirty="0"/>
              <a:t>inflation rate is the speed at which the average price level increases.</a:t>
            </a:r>
          </a:p>
          <a:p>
            <a:pPr marL="228600" indent="-228600" fontAlgn="t">
              <a:buAutoNum type="arabicPeriod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228600" indent="-228600" fontAlgn="t">
              <a:buFontTx/>
              <a:buAutoNum type="arabicPeriod"/>
              <a:defRPr/>
            </a:pPr>
            <a:r>
              <a:rPr lang="en-US" dirty="0">
                <a:ea typeface="Calibri"/>
                <a:cs typeface="Calibri"/>
              </a:rPr>
              <a:t>As long as the inflation rate is a positive number, prices will still increase, </a:t>
            </a:r>
            <a:r>
              <a:rPr lang="en-US">
                <a:ea typeface="Calibri"/>
                <a:cs typeface="Calibri"/>
              </a:rPr>
              <a:t>but they </a:t>
            </a:r>
            <a:r>
              <a:rPr lang="en-US" dirty="0">
                <a:ea typeface="Calibri"/>
                <a:cs typeface="Calibri"/>
              </a:rPr>
              <a:t>will just not rise as quickly if the inflation rate is decreasing.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228600" indent="-228600" fontAlgn="t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https://www.youtube.com/shorts/w_6fUA9H0GE?feature=share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Check out this Page One Economics article to learn more: https://www.stlouisfed.org/publications/page-one-economics/2024/03/01/the-inflation-rate-is-falling-but-prices-are-not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_6fUA9H0GE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8" y="875817"/>
            <a:ext cx="4796167" cy="685799"/>
          </a:xfrm>
        </p:spPr>
        <p:txBody>
          <a:bodyPr/>
          <a:lstStyle/>
          <a:p>
            <a:pPr algn="ctr"/>
            <a:r>
              <a:rPr lang="en-US" sz="4000" b="1" dirty="0"/>
              <a:t>Prices vs. Inflation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AutoNum type="arabicPeriod"/>
            </a:pPr>
            <a:r>
              <a:rPr lang="en-US" kern="0" dirty="0"/>
              <a:t>What is the inflation rate?</a:t>
            </a:r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If the inflation rate is decreasing, why do prices still rise?</a:t>
            </a:r>
          </a:p>
        </p:txBody>
      </p:sp>
      <p:pic>
        <p:nvPicPr>
          <p:cNvPr id="2" name="Online Media 1" title="Key Differences Between Prices and Inflation">
            <a:hlinkClick r:id="" action="ppaction://noaction"/>
            <a:extLst>
              <a:ext uri="{FF2B5EF4-FFF2-40B4-BE49-F238E27FC236}">
                <a16:creationId xmlns:a16="http://schemas.microsoft.com/office/drawing/2014/main" id="{51239301-39BB-B204-9FF1-BB6F0E635EF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98523" y="462395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6A6102-7D44-4047-A54F-33150C83975C}">
  <ds:schemaRefs>
    <ds:schemaRef ds:uri="http://www.w3.org/XML/1998/namespace"/>
    <ds:schemaRef ds:uri="http://purl.org/dc/dcmitype/"/>
    <ds:schemaRef ds:uri="http://schemas.microsoft.com/office/2006/documentManagement/types"/>
    <ds:schemaRef ds:uri="c4332fd0-4f68-4a7b-b10f-2770331d7b2c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d64264fa-5603-4e4e-a2f4-32f4724a08c4"/>
    <ds:schemaRef ds:uri="c337cffb-e93c-4b47-be1b-7c9b4a443e6f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743</TotalTime>
  <Words>118</Words>
  <Application>Microsoft Office PowerPoint</Application>
  <PresentationFormat>On-screen Show (16:9)</PresentationFormat>
  <Paragraphs>13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51</cp:revision>
  <cp:lastPrinted>2017-03-29T14:58:18Z</cp:lastPrinted>
  <dcterms:created xsi:type="dcterms:W3CDTF">2023-09-21T18:22:14Z</dcterms:created>
  <dcterms:modified xsi:type="dcterms:W3CDTF">2026-10-28T19:46:48Z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