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C49FC5-768D-4574-3FE1-B9A516F687F2}" v="2" dt="2026-10-15T17:02:48.807"/>
    <p1510:client id="{9B77BB78-8BE3-0F3F-E6BE-B4F70C2C7CF9}" v="4" dt="2026-10-15T18:01:03.212"/>
    <p1510:client id="{EE6AABA2-6E8F-4A36-E386-AD43D80D5EAA}" v="3" dt="2026-10-15T18:03:24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2880"/>
        <p:guide orient="horz" pos="162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la, Scott A" userId="S::scott.a.wolla@stls.frb.org::f296bb5d-dd3c-47c6-8726-9d3e5e1fbb18" providerId="AD" clId="Web-{9B77BB78-8BE3-0F3F-E6BE-B4F70C2C7CF9}"/>
    <pc:docChg chg="modSld">
      <pc:chgData name="Wolla, Scott A" userId="S::scott.a.wolla@stls.frb.org::f296bb5d-dd3c-47c6-8726-9d3e5e1fbb18" providerId="AD" clId="Web-{9B77BB78-8BE3-0F3F-E6BE-B4F70C2C7CF9}" dt="2026-10-15T18:01:03.212" v="3" actId="20577"/>
      <pc:docMkLst>
        <pc:docMk/>
      </pc:docMkLst>
      <pc:sldChg chg="modSp">
        <pc:chgData name="Wolla, Scott A" userId="S::scott.a.wolla@stls.frb.org::f296bb5d-dd3c-47c6-8726-9d3e5e1fbb18" providerId="AD" clId="Web-{9B77BB78-8BE3-0F3F-E6BE-B4F70C2C7CF9}" dt="2026-10-15T18:01:03.212" v="3" actId="20577"/>
        <pc:sldMkLst>
          <pc:docMk/>
          <pc:sldMk cId="3475357206" sldId="310"/>
        </pc:sldMkLst>
        <pc:spChg chg="mod">
          <ac:chgData name="Wolla, Scott A" userId="S::scott.a.wolla@stls.frb.org::f296bb5d-dd3c-47c6-8726-9d3e5e1fbb18" providerId="AD" clId="Web-{9B77BB78-8BE3-0F3F-E6BE-B4F70C2C7CF9}" dt="2026-10-15T18:01:03.212" v="3" actId="20577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Kaiman, Mike" userId="744cce2d-5d35-448d-aa39-efac2b024be9" providerId="ADAL" clId="{D9FE721A-1ED1-4910-8729-2577A8EF239A}"/>
    <pc:docChg chg="custSel modSld">
      <pc:chgData name="Kaiman, Mike" userId="744cce2d-5d35-448d-aa39-efac2b024be9" providerId="ADAL" clId="{D9FE721A-1ED1-4910-8729-2577A8EF239A}" dt="2026-09-29T14:59:25.322" v="193" actId="1076"/>
      <pc:docMkLst>
        <pc:docMk/>
      </pc:docMkLst>
      <pc:sldChg chg="addSp delSp modSp mod delAnim modAnim modNotesTx">
        <pc:chgData name="Kaiman, Mike" userId="744cce2d-5d35-448d-aa39-efac2b024be9" providerId="ADAL" clId="{D9FE721A-1ED1-4910-8729-2577A8EF239A}" dt="2026-09-29T14:59:25.322" v="193" actId="1076"/>
        <pc:sldMkLst>
          <pc:docMk/>
          <pc:sldMk cId="3475357206" sldId="310"/>
        </pc:sldMkLst>
        <pc:spChg chg="mod">
          <ac:chgData name="Kaiman, Mike" userId="744cce2d-5d35-448d-aa39-efac2b024be9" providerId="ADAL" clId="{D9FE721A-1ED1-4910-8729-2577A8EF239A}" dt="2026-09-29T14:59:18.130" v="192" actId="1076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Kaiman, Mike" userId="744cce2d-5d35-448d-aa39-efac2b024be9" providerId="ADAL" clId="{D9FE721A-1ED1-4910-8729-2577A8EF239A}" dt="2026-09-29T14:59:25.322" v="193" actId="1076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Hails, Mary J" userId="S::mary.hails@stls.frb.org::59ef9e5a-222d-49f6-9362-060ebbd9c760" providerId="AD" clId="Web-{12AFFE3F-5E73-9C29-4579-D7BE98312938}"/>
    <pc:docChg chg="modSld">
      <pc:chgData name="Hails, Mary J" userId="S::mary.hails@stls.frb.org::59ef9e5a-222d-49f6-9362-060ebbd9c760" providerId="AD" clId="Web-{12AFFE3F-5E73-9C29-4579-D7BE98312938}" dt="2026-10-03T12:22:54.146" v="74" actId="1076"/>
      <pc:docMkLst>
        <pc:docMk/>
      </pc:docMkLst>
      <pc:sldChg chg="addSp delSp modSp delAnim modNotes">
        <pc:chgData name="Hails, Mary J" userId="S::mary.hails@stls.frb.org::59ef9e5a-222d-49f6-9362-060ebbd9c760" providerId="AD" clId="Web-{12AFFE3F-5E73-9C29-4579-D7BE98312938}" dt="2026-10-03T12:22:54.146" v="74" actId="1076"/>
        <pc:sldMkLst>
          <pc:docMk/>
          <pc:sldMk cId="3475357206" sldId="310"/>
        </pc:sldMkLst>
        <pc:spChg chg="mod">
          <ac:chgData name="Hails, Mary J" userId="S::mary.hails@stls.frb.org::59ef9e5a-222d-49f6-9362-060ebbd9c760" providerId="AD" clId="Web-{12AFFE3F-5E73-9C29-4579-D7BE98312938}" dt="2026-10-03T12:18:35.955" v="12" actId="20577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Hails, Mary J" userId="S::mary.hails@stls.frb.org::59ef9e5a-222d-49f6-9362-060ebbd9c760" providerId="AD" clId="Web-{12AFFE3F-5E73-9C29-4579-D7BE98312938}" dt="2026-10-03T12:20:03.175" v="53" actId="20577"/>
          <ac:spMkLst>
            <pc:docMk/>
            <pc:sldMk cId="3475357206" sldId="310"/>
            <ac:spMk id="7" creationId="{E145677E-7664-C114-7DE4-A32C5789DB7D}"/>
          </ac:spMkLst>
        </pc:spChg>
        <pc:picChg chg="add mod">
          <ac:chgData name="Hails, Mary J" userId="S::mary.hails@stls.frb.org::59ef9e5a-222d-49f6-9362-060ebbd9c760" providerId="AD" clId="Web-{12AFFE3F-5E73-9C29-4579-D7BE98312938}" dt="2026-10-03T12:22:54.146" v="74" actId="1076"/>
          <ac:picMkLst>
            <pc:docMk/>
            <pc:sldMk cId="3475357206" sldId="310"/>
            <ac:picMk id="2" creationId="{0465FF7F-384A-46D0-2C02-2DF7776F59B4}"/>
          </ac:picMkLst>
        </pc:picChg>
      </pc:sldChg>
    </pc:docChg>
  </pc:docChgLst>
  <pc:docChgLst>
    <pc:chgData name="Hails, Mary J" userId="59ef9e5a-222d-49f6-9362-060ebbd9c760" providerId="ADAL" clId="{8985C9D7-B045-4A62-B64C-FFE70BB38C3A}"/>
    <pc:docChg chg="modSld">
      <pc:chgData name="Hails, Mary J" userId="59ef9e5a-222d-49f6-9362-060ebbd9c760" providerId="ADAL" clId="{8985C9D7-B045-4A62-B64C-FFE70BB38C3A}" dt="2026-10-05T13:42:42.440" v="299" actId="20577"/>
      <pc:docMkLst>
        <pc:docMk/>
      </pc:docMkLst>
      <pc:sldChg chg="modSp mod modNotesTx">
        <pc:chgData name="Hails, Mary J" userId="59ef9e5a-222d-49f6-9362-060ebbd9c760" providerId="ADAL" clId="{8985C9D7-B045-4A62-B64C-FFE70BB38C3A}" dt="2026-10-05T13:42:42.440" v="299" actId="20577"/>
        <pc:sldMkLst>
          <pc:docMk/>
          <pc:sldMk cId="3475357206" sldId="310"/>
        </pc:sldMkLst>
        <pc:spChg chg="mod">
          <ac:chgData name="Hails, Mary J" userId="59ef9e5a-222d-49f6-9362-060ebbd9c760" providerId="ADAL" clId="{8985C9D7-B045-4A62-B64C-FFE70BB38C3A}" dt="2026-10-05T13:40:37.771" v="131" actId="20577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Hails, Mary J" userId="S::mary.hails@stls.frb.org::59ef9e5a-222d-49f6-9362-060ebbd9c760" providerId="AD" clId="Web-{7DC49FC5-768D-4574-3FE1-B9A516F687F2}"/>
    <pc:docChg chg="modSld">
      <pc:chgData name="Hails, Mary J" userId="S::mary.hails@stls.frb.org::59ef9e5a-222d-49f6-9362-060ebbd9c760" providerId="AD" clId="Web-{7DC49FC5-768D-4574-3FE1-B9A516F687F2}" dt="2026-10-15T17:02:55.573" v="4"/>
      <pc:docMkLst>
        <pc:docMk/>
      </pc:docMkLst>
      <pc:sldChg chg="modSp modNotes">
        <pc:chgData name="Hails, Mary J" userId="S::mary.hails@stls.frb.org::59ef9e5a-222d-49f6-9362-060ebbd9c760" providerId="AD" clId="Web-{7DC49FC5-768D-4574-3FE1-B9A516F687F2}" dt="2026-10-15T17:02:55.573" v="4"/>
        <pc:sldMkLst>
          <pc:docMk/>
          <pc:sldMk cId="3475357206" sldId="310"/>
        </pc:sldMkLst>
        <pc:spChg chg="mod">
          <ac:chgData name="Hails, Mary J" userId="S::mary.hails@stls.frb.org::59ef9e5a-222d-49f6-9362-060ebbd9c760" providerId="AD" clId="Web-{7DC49FC5-768D-4574-3FE1-B9A516F687F2}" dt="2026-10-15T17:02:48.807" v="1" actId="20577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Wolla, Scott A" userId="S::scott.a.wolla@stls.frb.org::f296bb5d-dd3c-47c6-8726-9d3e5e1fbb18" providerId="AD" clId="Web-{EE6AABA2-6E8F-4A36-E386-AD43D80D5EAA}"/>
    <pc:docChg chg="modSld">
      <pc:chgData name="Wolla, Scott A" userId="S::scott.a.wolla@stls.frb.org::f296bb5d-dd3c-47c6-8726-9d3e5e1fbb18" providerId="AD" clId="Web-{EE6AABA2-6E8F-4A36-E386-AD43D80D5EAA}" dt="2026-10-15T18:03:24.087" v="2" actId="14100"/>
      <pc:docMkLst>
        <pc:docMk/>
      </pc:docMkLst>
      <pc:sldChg chg="modSp">
        <pc:chgData name="Wolla, Scott A" userId="S::scott.a.wolla@stls.frb.org::f296bb5d-dd3c-47c6-8726-9d3e5e1fbb18" providerId="AD" clId="Web-{EE6AABA2-6E8F-4A36-E386-AD43D80D5EAA}" dt="2026-10-15T18:03:24.087" v="2" actId="14100"/>
        <pc:sldMkLst>
          <pc:docMk/>
          <pc:sldMk cId="3475357206" sldId="310"/>
        </pc:sldMkLst>
        <pc:spChg chg="mod">
          <ac:chgData name="Wolla, Scott A" userId="S::scott.a.wolla@stls.frb.org::f296bb5d-dd3c-47c6-8726-9d3e5e1fbb18" providerId="AD" clId="Web-{EE6AABA2-6E8F-4A36-E386-AD43D80D5EAA}" dt="2026-10-15T18:03:24.087" v="2" actId="14100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ANSWERS</a:t>
            </a:r>
          </a:p>
          <a:p>
            <a:pPr marL="228600" indent="-228600">
              <a:buFontTx/>
              <a:buAutoNum type="arabicPeriod"/>
            </a:pPr>
            <a:r>
              <a:rPr lang="en-US"/>
              <a:t>Nominal data refers </a:t>
            </a:r>
            <a:r>
              <a:rPr lang="en-US" b="0" i="0" kern="1200">
                <a:effectLst/>
              </a:rPr>
              <a:t>to </a:t>
            </a:r>
            <a:r>
              <a:rPr lang="en-US"/>
              <a:t>values measured in current prices, meaning </a:t>
            </a:r>
            <a:r>
              <a:rPr lang="en-US" b="0" i="0" kern="1200">
                <a:effectLst/>
              </a:rPr>
              <a:t>the </a:t>
            </a:r>
            <a:r>
              <a:rPr lang="en-US"/>
              <a:t>dollar amounts as they </a:t>
            </a:r>
            <a:r>
              <a:rPr lang="en-US" b="0" i="0" kern="1200">
                <a:effectLst/>
              </a:rPr>
              <a:t>are </a:t>
            </a:r>
            <a:r>
              <a:rPr lang="en-US"/>
              <a:t>reported at the time</a:t>
            </a:r>
            <a:r>
              <a:rPr lang="en-US" b="0" i="0" kern="1200">
                <a:effectLst/>
              </a:rPr>
              <a:t>.</a:t>
            </a:r>
            <a:r>
              <a:rPr lang="en-US"/>
              <a:t> Real data adjusts nominal values for inflation so that you can make meaningful comparisons across different time periods.</a:t>
            </a:r>
          </a:p>
          <a:p>
            <a:pPr fontAlgn="t"/>
            <a:endParaRPr lang="en-US">
              <a:ea typeface="Calibri"/>
              <a:cs typeface="Calibri"/>
            </a:endParaRPr>
          </a:p>
          <a:p>
            <a:endParaRPr lang="en-US"/>
          </a:p>
          <a:p>
            <a:pPr marL="0" indent="0">
              <a:buNone/>
            </a:pPr>
            <a:r>
              <a:rPr lang="en-US"/>
              <a:t>Video link: https://www.youtube.com/shorts/TqhdHBIMz14?feature=share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qhdHBIMz14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875817"/>
            <a:ext cx="4114800" cy="685799"/>
          </a:xfrm>
        </p:spPr>
        <p:txBody>
          <a:bodyPr/>
          <a:lstStyle/>
          <a:p>
            <a:pPr algn="ctr"/>
            <a:r>
              <a:rPr lang="en-US" sz="4000" b="1"/>
              <a:t>Nominal vs. Real Data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8" y="2134504"/>
            <a:ext cx="4389725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endParaRPr lang="en-US" kern="0"/>
          </a:p>
          <a:p>
            <a:pPr marL="0" indent="0" algn="ctr">
              <a:buNone/>
            </a:pPr>
            <a:r>
              <a:rPr lang="en-US" sz="2400" kern="0"/>
              <a:t>What is the difference between nominal and real data?</a:t>
            </a:r>
            <a:endParaRPr lang="en-US" sz="2400"/>
          </a:p>
        </p:txBody>
      </p:sp>
      <p:pic>
        <p:nvPicPr>
          <p:cNvPr id="2" name="Online Media 1" title="Nominal vs. Real Data | FRED">
            <a:hlinkClick r:id="" action="ppaction://noaction"/>
            <a:extLst>
              <a:ext uri="{FF2B5EF4-FFF2-40B4-BE49-F238E27FC236}">
                <a16:creationId xmlns:a16="http://schemas.microsoft.com/office/drawing/2014/main" id="{0465FF7F-384A-46D0-2C02-2DF7776F59B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01856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0E17D2-FC06-48BF-89E6-9341FA29699B}">
  <ds:schemaRefs>
    <ds:schemaRef ds:uri="c337cffb-e93c-4b47-be1b-7c9b4a443e6f"/>
    <ds:schemaRef ds:uri="c4332fd0-4f68-4a7b-b10f-2770331d7b2c"/>
    <ds:schemaRef ds:uri="d64264fa-5603-4e4e-a2f4-32f4724a08c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06A6102-7D44-4047-A54F-33150C83975C}">
  <ds:schemaRefs>
    <ds:schemaRef ds:uri="c337cffb-e93c-4b47-be1b-7c9b4a443e6f"/>
    <ds:schemaRef ds:uri="c4332fd0-4f68-4a7b-b10f-2770331d7b2c"/>
    <ds:schemaRef ds:uri="d64264fa-5603-4e4e-a2f4-32f4724a08c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Application>Microsoft Office PowerPoint</Application>
  <PresentationFormat>On-screen Show (16:9)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revision>1</cp:revision>
  <cp:lastPrinted>2017-03-29T14:58:18Z</cp:lastPrinted>
  <dcterms:created xsi:type="dcterms:W3CDTF">2023-09-21T18:22:14Z</dcterms:created>
  <dcterms:modified xsi:type="dcterms:W3CDTF">2026-10-15T18:03:53Z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