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0" r:id="rId4"/>
  </p:sldMasterIdLst>
  <p:notesMasterIdLst>
    <p:notesMasterId r:id="rId6"/>
  </p:notesMasterIdLst>
  <p:handoutMasterIdLst>
    <p:handoutMasterId r:id="rId7"/>
  </p:handoutMasterIdLst>
  <p:sldIdLst>
    <p:sldId id="310" r:id="rId5"/>
  </p:sldIdLst>
  <p:sldSz cx="9144000" cy="5143500" type="screen16x9"/>
  <p:notesSz cx="7010400" cy="9236075"/>
  <p:defaultTextStyle>
    <a:defPPr>
      <a:defRPr lang="en-US"/>
    </a:defPPr>
    <a:lvl1pPr algn="l" rtl="0" fontAlgn="base">
      <a:spcBef>
        <a:spcPct val="0"/>
      </a:spcBef>
      <a:spcAft>
        <a:spcPct val="0"/>
      </a:spcAft>
      <a:defRPr sz="2400" kern="1200">
        <a:solidFill>
          <a:schemeClr val="tx1"/>
        </a:solidFill>
        <a:latin typeface="Times"/>
        <a:ea typeface="ＭＳ Ｐゴシック"/>
        <a:cs typeface="ＭＳ Ｐゴシック"/>
      </a:defRPr>
    </a:lvl1pPr>
    <a:lvl2pPr marL="457200" algn="l" rtl="0" fontAlgn="base">
      <a:spcBef>
        <a:spcPct val="0"/>
      </a:spcBef>
      <a:spcAft>
        <a:spcPct val="0"/>
      </a:spcAft>
      <a:defRPr sz="2400" kern="1200">
        <a:solidFill>
          <a:schemeClr val="tx1"/>
        </a:solidFill>
        <a:latin typeface="Times"/>
        <a:ea typeface="ＭＳ Ｐゴシック"/>
        <a:cs typeface="ＭＳ Ｐゴシック"/>
      </a:defRPr>
    </a:lvl2pPr>
    <a:lvl3pPr marL="914400" algn="l" rtl="0" fontAlgn="base">
      <a:spcBef>
        <a:spcPct val="0"/>
      </a:spcBef>
      <a:spcAft>
        <a:spcPct val="0"/>
      </a:spcAft>
      <a:defRPr sz="2400" kern="1200">
        <a:solidFill>
          <a:schemeClr val="tx1"/>
        </a:solidFill>
        <a:latin typeface="Times"/>
        <a:ea typeface="ＭＳ Ｐゴシック"/>
        <a:cs typeface="ＭＳ Ｐゴシック"/>
      </a:defRPr>
    </a:lvl3pPr>
    <a:lvl4pPr marL="1371600" algn="l" rtl="0" fontAlgn="base">
      <a:spcBef>
        <a:spcPct val="0"/>
      </a:spcBef>
      <a:spcAft>
        <a:spcPct val="0"/>
      </a:spcAft>
      <a:defRPr sz="2400" kern="1200">
        <a:solidFill>
          <a:schemeClr val="tx1"/>
        </a:solidFill>
        <a:latin typeface="Times"/>
        <a:ea typeface="ＭＳ Ｐゴシック"/>
        <a:cs typeface="ＭＳ Ｐゴシック"/>
      </a:defRPr>
    </a:lvl4pPr>
    <a:lvl5pPr marL="1828800" algn="l" rtl="0" fontAlgn="base">
      <a:spcBef>
        <a:spcPct val="0"/>
      </a:spcBef>
      <a:spcAft>
        <a:spcPct val="0"/>
      </a:spcAft>
      <a:defRPr sz="2400" kern="1200">
        <a:solidFill>
          <a:schemeClr val="tx1"/>
        </a:solidFill>
        <a:latin typeface="Times"/>
        <a:ea typeface="ＭＳ Ｐゴシック"/>
        <a:cs typeface="ＭＳ Ｐゴシック"/>
      </a:defRPr>
    </a:lvl5pPr>
    <a:lvl6pPr marL="2286000" algn="l" defTabSz="914400" rtl="0" eaLnBrk="1" latinLnBrk="0" hangingPunct="1">
      <a:defRPr sz="2400" kern="1200">
        <a:solidFill>
          <a:schemeClr val="tx1"/>
        </a:solidFill>
        <a:latin typeface="Times"/>
        <a:ea typeface="ＭＳ Ｐゴシック"/>
        <a:cs typeface="ＭＳ Ｐゴシック"/>
      </a:defRPr>
    </a:lvl6pPr>
    <a:lvl7pPr marL="2743200" algn="l" defTabSz="914400" rtl="0" eaLnBrk="1" latinLnBrk="0" hangingPunct="1">
      <a:defRPr sz="2400" kern="1200">
        <a:solidFill>
          <a:schemeClr val="tx1"/>
        </a:solidFill>
        <a:latin typeface="Times"/>
        <a:ea typeface="ＭＳ Ｐゴシック"/>
        <a:cs typeface="ＭＳ Ｐゴシック"/>
      </a:defRPr>
    </a:lvl7pPr>
    <a:lvl8pPr marL="3200400" algn="l" defTabSz="914400" rtl="0" eaLnBrk="1" latinLnBrk="0" hangingPunct="1">
      <a:defRPr sz="2400" kern="1200">
        <a:solidFill>
          <a:schemeClr val="tx1"/>
        </a:solidFill>
        <a:latin typeface="Times"/>
        <a:ea typeface="ＭＳ Ｐゴシック"/>
        <a:cs typeface="ＭＳ Ｐゴシック"/>
      </a:defRPr>
    </a:lvl8pPr>
    <a:lvl9pPr marL="3657600" algn="l" defTabSz="914400" rtl="0" eaLnBrk="1" latinLnBrk="0" hangingPunct="1">
      <a:defRPr sz="2400" kern="1200">
        <a:solidFill>
          <a:schemeClr val="tx1"/>
        </a:solidFill>
        <a:latin typeface="Times"/>
        <a:ea typeface="ＭＳ Ｐゴシック"/>
        <a:cs typeface="ＭＳ Ｐゴシック"/>
      </a:defRPr>
    </a:lvl9pPr>
  </p:defaultTextStyle>
  <p:extLst>
    <p:ext uri="{521415D9-36F7-43E2-AB2F-B90AF26B5E84}">
      <p14:sectionLst xmlns:p14="http://schemas.microsoft.com/office/powerpoint/2010/main">
        <p14:section name="General Information" id="{C38F9195-23E7-1147-81A2-7F19EF3EDC9D}">
          <p14:sldIdLst/>
        </p14:section>
        <p14:section name="Slide Layouts" id="{947F2704-BC63-F74C-A13A-1C1A68406046}">
          <p14:sldIdLst>
            <p14:sldId id="310"/>
          </p14:sldIdLst>
        </p14:section>
      </p14:sectionLst>
    </p:ext>
    <p:ext uri="{EFAFB233-063F-42B5-8137-9DF3F51BA10A}">
      <p15:sldGuideLst xmlns:p15="http://schemas.microsoft.com/office/powerpoint/2012/main">
        <p15:guide id="4" pos="2880">
          <p15:clr>
            <a:srgbClr val="A4A3A4"/>
          </p15:clr>
        </p15:guide>
        <p15:guide id="5" orient="horz" pos="1620">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CEC"/>
    <a:srgbClr val="4086D5"/>
    <a:srgbClr val="236BC6"/>
    <a:srgbClr val="A0BCE4"/>
    <a:srgbClr val="C07C00"/>
    <a:srgbClr val="02245A"/>
    <a:srgbClr val="021C5A"/>
    <a:srgbClr val="021C6E"/>
    <a:srgbClr val="C07C1A"/>
    <a:srgbClr val="021C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3" autoAdjust="0"/>
    <p:restoredTop sz="73367" autoAdjust="0"/>
  </p:normalViewPr>
  <p:slideViewPr>
    <p:cSldViewPr snapToGrid="0">
      <p:cViewPr varScale="1">
        <p:scale>
          <a:sx n="107" d="100"/>
          <a:sy n="107" d="100"/>
        </p:scale>
        <p:origin x="1740" y="114"/>
      </p:cViewPr>
      <p:guideLst>
        <p:guide pos="2880"/>
        <p:guide orient="horz" pos="162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3038475" cy="462120"/>
          </a:xfrm>
          <a:prstGeom prst="rect">
            <a:avLst/>
          </a:prstGeom>
        </p:spPr>
        <p:txBody>
          <a:bodyPr vert="horz" lIns="91269" tIns="45634" rIns="91269" bIns="45634" rtlCol="0"/>
          <a:lstStyle>
            <a:lvl1pPr algn="l">
              <a:defRPr sz="1200">
                <a:ea typeface="+mn-ea"/>
                <a:cs typeface="+mn-cs"/>
              </a:defRPr>
            </a:lvl1pPr>
          </a:lstStyle>
          <a:p>
            <a:pPr>
              <a:defRPr/>
            </a:pPr>
            <a:endParaRPr lang="en-US"/>
          </a:p>
        </p:txBody>
      </p:sp>
      <p:sp>
        <p:nvSpPr>
          <p:cNvPr id="3" name="Date Placeholder 2"/>
          <p:cNvSpPr>
            <a:spLocks noGrp="1"/>
          </p:cNvSpPr>
          <p:nvPr>
            <p:ph type="dt" sz="quarter" idx="1"/>
          </p:nvPr>
        </p:nvSpPr>
        <p:spPr>
          <a:xfrm>
            <a:off x="3970339" y="3"/>
            <a:ext cx="3038475" cy="462120"/>
          </a:xfrm>
          <a:prstGeom prst="rect">
            <a:avLst/>
          </a:prstGeom>
        </p:spPr>
        <p:txBody>
          <a:bodyPr vert="horz" lIns="91269" tIns="45634" rIns="91269" bIns="45634" rtlCol="0"/>
          <a:lstStyle>
            <a:lvl1pPr algn="r">
              <a:defRPr sz="1200">
                <a:ea typeface="+mn-ea"/>
                <a:cs typeface="+mn-cs"/>
              </a:defRPr>
            </a:lvl1pPr>
          </a:lstStyle>
          <a:p>
            <a:pPr>
              <a:defRPr/>
            </a:pPr>
            <a:fld id="{CBBB9AC9-F41F-4916-B5CB-4BAC3B071E9E}" type="datetimeFigureOut">
              <a:rPr lang="en-US"/>
              <a:pPr>
                <a:defRPr/>
              </a:pPr>
              <a:t>10/28/2026</a:t>
            </a:fld>
            <a:endParaRPr lang="en-US"/>
          </a:p>
        </p:txBody>
      </p:sp>
      <p:sp>
        <p:nvSpPr>
          <p:cNvPr id="4" name="Footer Placeholder 3"/>
          <p:cNvSpPr>
            <a:spLocks noGrp="1"/>
          </p:cNvSpPr>
          <p:nvPr>
            <p:ph type="ftr" sz="quarter" idx="2"/>
          </p:nvPr>
        </p:nvSpPr>
        <p:spPr>
          <a:xfrm>
            <a:off x="2" y="8772379"/>
            <a:ext cx="3038475" cy="462120"/>
          </a:xfrm>
          <a:prstGeom prst="rect">
            <a:avLst/>
          </a:prstGeom>
        </p:spPr>
        <p:txBody>
          <a:bodyPr vert="horz" lIns="91269" tIns="45634" rIns="91269" bIns="45634" rtlCol="0" anchor="b"/>
          <a:lstStyle>
            <a:lvl1pPr algn="l">
              <a:defRPr sz="120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9" y="8772379"/>
            <a:ext cx="3038475" cy="462120"/>
          </a:xfrm>
          <a:prstGeom prst="rect">
            <a:avLst/>
          </a:prstGeom>
        </p:spPr>
        <p:txBody>
          <a:bodyPr vert="horz" lIns="91269" tIns="45634" rIns="91269" bIns="45634" rtlCol="0" anchor="b"/>
          <a:lstStyle>
            <a:lvl1pPr algn="r">
              <a:defRPr sz="1200">
                <a:ea typeface="+mn-ea"/>
                <a:cs typeface="+mn-cs"/>
              </a:defRPr>
            </a:lvl1pPr>
          </a:lstStyle>
          <a:p>
            <a:pPr>
              <a:defRPr/>
            </a:pPr>
            <a:fld id="{974AC060-BAD6-47CC-AF30-254C9B2BD940}" type="slidenum">
              <a:rPr lang="en-US"/>
              <a:pPr>
                <a:defRPr/>
              </a:pPr>
              <a:t>‹#›</a:t>
            </a:fld>
            <a:endParaRPr lang="en-US"/>
          </a:p>
        </p:txBody>
      </p:sp>
    </p:spTree>
    <p:extLst>
      <p:ext uri="{BB962C8B-B14F-4D97-AF65-F5344CB8AC3E}">
        <p14:creationId xmlns:p14="http://schemas.microsoft.com/office/powerpoint/2010/main" val="1092939862"/>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909" userDrawn="1">
          <p15:clr>
            <a:srgbClr val="F26B43"/>
          </p15:clr>
        </p15:guide>
        <p15:guide id="2" pos="220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2" y="3"/>
            <a:ext cx="3038475" cy="462120"/>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lvl1pPr defTabSz="930115" eaLnBrk="0" hangingPunct="0">
              <a:defRPr sz="1200">
                <a:ea typeface="+mn-ea"/>
                <a:cs typeface="+mn-cs"/>
              </a:defRPr>
            </a:lvl1pPr>
          </a:lstStyle>
          <a:p>
            <a:pPr>
              <a:defRPr/>
            </a:pPr>
            <a:endParaRPr lang="en-US"/>
          </a:p>
        </p:txBody>
      </p:sp>
      <p:sp>
        <p:nvSpPr>
          <p:cNvPr id="3" name="Date Placeholder 2"/>
          <p:cNvSpPr>
            <a:spLocks noGrp="1"/>
          </p:cNvSpPr>
          <p:nvPr>
            <p:ph type="dt" idx="1"/>
          </p:nvPr>
        </p:nvSpPr>
        <p:spPr bwMode="auto">
          <a:xfrm>
            <a:off x="3970339" y="3"/>
            <a:ext cx="3038475" cy="462120"/>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lvl1pPr algn="r" defTabSz="930115" eaLnBrk="0" hangingPunct="0">
              <a:defRPr sz="1200">
                <a:ea typeface="+mn-ea"/>
                <a:cs typeface="+mn-cs"/>
              </a:defRPr>
            </a:lvl1pPr>
          </a:lstStyle>
          <a:p>
            <a:pPr>
              <a:defRPr/>
            </a:pPr>
            <a:fld id="{90A359AC-4EDB-4AA1-9AD2-B6BF0735A59F}" type="datetimeFigureOut">
              <a:rPr lang="en-US"/>
              <a:pPr>
                <a:defRPr/>
              </a:pPr>
              <a:t>10/28/2026</a:t>
            </a:fld>
            <a:endParaRPr lang="en-US"/>
          </a:p>
        </p:txBody>
      </p:sp>
      <p:sp>
        <p:nvSpPr>
          <p:cNvPr id="4" name="Slide Image Placeholder 3"/>
          <p:cNvSpPr>
            <a:spLocks noGrp="1" noRot="1" noChangeAspect="1"/>
          </p:cNvSpPr>
          <p:nvPr>
            <p:ph type="sldImg" idx="2"/>
          </p:nvPr>
        </p:nvSpPr>
        <p:spPr>
          <a:xfrm>
            <a:off x="427038" y="692150"/>
            <a:ext cx="6156325" cy="3463925"/>
          </a:xfrm>
          <a:prstGeom prst="rect">
            <a:avLst/>
          </a:prstGeom>
          <a:noFill/>
          <a:ln w="12700">
            <a:solidFill>
              <a:prstClr val="black"/>
            </a:solidFill>
          </a:ln>
        </p:spPr>
        <p:txBody>
          <a:bodyPr vert="horz" lIns="91269" tIns="45634" rIns="91269" bIns="45634" rtlCol="0" anchor="ctr"/>
          <a:lstStyle/>
          <a:p>
            <a:pPr lvl="0"/>
            <a:endParaRPr lang="en-US" noProof="0"/>
          </a:p>
        </p:txBody>
      </p:sp>
      <p:sp>
        <p:nvSpPr>
          <p:cNvPr id="5" name="Notes Placeholder 4"/>
          <p:cNvSpPr>
            <a:spLocks noGrp="1"/>
          </p:cNvSpPr>
          <p:nvPr>
            <p:ph type="body" sz="quarter" idx="3"/>
          </p:nvPr>
        </p:nvSpPr>
        <p:spPr bwMode="auto">
          <a:xfrm>
            <a:off x="701676" y="4387769"/>
            <a:ext cx="5607050" cy="4155918"/>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2" y="8772379"/>
            <a:ext cx="3038475" cy="462120"/>
          </a:xfrm>
          <a:prstGeom prst="rect">
            <a:avLst/>
          </a:prstGeom>
          <a:noFill/>
          <a:ln w="9525">
            <a:noFill/>
            <a:miter lim="800000"/>
            <a:headEnd/>
            <a:tailEnd/>
          </a:ln>
        </p:spPr>
        <p:txBody>
          <a:bodyPr vert="horz" wrap="square" lIns="93002" tIns="46502" rIns="93002" bIns="46502" numCol="1" anchor="b" anchorCtr="0" compatLnSpc="1">
            <a:prstTxWarp prst="textNoShape">
              <a:avLst/>
            </a:prstTxWarp>
          </a:bodyPr>
          <a:lstStyle>
            <a:lvl1pPr defTabSz="930115" eaLnBrk="0" hangingPunct="0">
              <a:defRPr sz="1200">
                <a:ea typeface="+mn-ea"/>
                <a:cs typeface="+mn-cs"/>
              </a:defRPr>
            </a:lvl1pPr>
          </a:lstStyle>
          <a:p>
            <a:pPr>
              <a:defRPr/>
            </a:pPr>
            <a:endParaRPr lang="en-US"/>
          </a:p>
        </p:txBody>
      </p:sp>
      <p:sp>
        <p:nvSpPr>
          <p:cNvPr id="7" name="Slide Number Placeholder 6"/>
          <p:cNvSpPr>
            <a:spLocks noGrp="1"/>
          </p:cNvSpPr>
          <p:nvPr>
            <p:ph type="sldNum" sz="quarter" idx="5"/>
          </p:nvPr>
        </p:nvSpPr>
        <p:spPr bwMode="auto">
          <a:xfrm>
            <a:off x="3970339" y="8772379"/>
            <a:ext cx="3038475" cy="462120"/>
          </a:xfrm>
          <a:prstGeom prst="rect">
            <a:avLst/>
          </a:prstGeom>
          <a:noFill/>
          <a:ln w="9525">
            <a:noFill/>
            <a:miter lim="800000"/>
            <a:headEnd/>
            <a:tailEnd/>
          </a:ln>
        </p:spPr>
        <p:txBody>
          <a:bodyPr vert="horz" wrap="square" lIns="93002" tIns="46502" rIns="93002" bIns="46502" numCol="1" anchor="b" anchorCtr="0" compatLnSpc="1">
            <a:prstTxWarp prst="textNoShape">
              <a:avLst/>
            </a:prstTxWarp>
          </a:bodyPr>
          <a:lstStyle>
            <a:lvl1pPr algn="r" defTabSz="930115" eaLnBrk="0" hangingPunct="0">
              <a:defRPr sz="1200">
                <a:ea typeface="+mn-ea"/>
                <a:cs typeface="+mn-cs"/>
              </a:defRPr>
            </a:lvl1pPr>
          </a:lstStyle>
          <a:p>
            <a:pPr>
              <a:defRPr/>
            </a:pPr>
            <a:fld id="{FB4525BD-1B22-4CBE-A35B-96886ED635B8}" type="slidenum">
              <a:rPr lang="en-US"/>
              <a:pPr>
                <a:defRPr/>
              </a:pPr>
              <a:t>‹#›</a:t>
            </a:fld>
            <a:endParaRPr lang="en-US"/>
          </a:p>
        </p:txBody>
      </p:sp>
    </p:spTree>
    <p:extLst>
      <p:ext uri="{BB962C8B-B14F-4D97-AF65-F5344CB8AC3E}">
        <p14:creationId xmlns:p14="http://schemas.microsoft.com/office/powerpoint/2010/main" val="276466031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a:t>
            </a:r>
          </a:p>
          <a:p>
            <a:pPr marL="228600" marR="0" lvl="0" indent="-228600" algn="l" defTabSz="457200" rtl="0" eaLnBrk="0" fontAlgn="base" latinLnBrk="0" hangingPunct="0">
              <a:lnSpc>
                <a:spcPct val="100000"/>
              </a:lnSpc>
              <a:spcBef>
                <a:spcPct val="30000"/>
              </a:spcBef>
              <a:spcAft>
                <a:spcPct val="0"/>
              </a:spcAft>
              <a:buClrTx/>
              <a:buSzTx/>
              <a:buFontTx/>
              <a:buAutoNum type="arabicPeriod"/>
              <a:tabLst/>
              <a:defRPr/>
            </a:pPr>
            <a:r>
              <a:rPr lang="en-US" sz="1200" kern="1200" dirty="0">
                <a:solidFill>
                  <a:schemeClr val="tx1"/>
                </a:solidFill>
                <a:effectLst/>
                <a:latin typeface="+mn-lt"/>
                <a:ea typeface="+mn-ea"/>
                <a:cs typeface="+mn-cs"/>
              </a:rPr>
              <a:t>People often spend birthday money more freely or “splurge” because they mentally categorize it as “gift money” or “free money,” rather than as part of their regular income. This behavior is called mental accounting, which refers to the way our brains sort money into different categories based on its source or intended use.</a:t>
            </a:r>
          </a:p>
          <a:p>
            <a:pPr marL="228600" indent="-228600">
              <a:buAutoNum type="arabicPeriod"/>
            </a:pPr>
            <a:endParaRPr lang="en-US" dirty="0">
              <a:ea typeface="Calibri"/>
              <a:cs typeface="Calibri"/>
            </a:endParaRPr>
          </a:p>
          <a:p>
            <a:pPr marL="228600" indent="-228600">
              <a:buFontTx/>
              <a:buAutoNum type="arabicPeriod"/>
              <a:defRPr/>
            </a:pPr>
            <a:r>
              <a:rPr lang="en-US" sz="1200" kern="1200" dirty="0">
                <a:solidFill>
                  <a:schemeClr val="tx1"/>
                </a:solidFill>
                <a:effectLst/>
                <a:latin typeface="+mn-lt"/>
                <a:ea typeface="+mn-ea"/>
                <a:cs typeface="+mn-cs"/>
              </a:rPr>
              <a:t>Ask yourself, “If this money came from my paycheck, would I use it differently?” This will encourage you to pause and reconsider your spending habits, helping you avoid impulsive purchases. </a:t>
            </a:r>
            <a:r>
              <a:rPr lang="en-US" sz="1200" kern="1200">
                <a:solidFill>
                  <a:schemeClr val="tx1"/>
                </a:solidFill>
                <a:effectLst/>
                <a:latin typeface="+mn-lt"/>
                <a:ea typeface="+mn-ea"/>
                <a:cs typeface="+mn-cs"/>
              </a:rPr>
              <a:t>By treating all money equally—regardless of its source—you can make more rational decisions, such as using birthday money to pay off bills or save, rather than splurging. </a:t>
            </a:r>
          </a:p>
          <a:p>
            <a:pPr marL="228600" indent="-228600">
              <a:buFontTx/>
              <a:buAutoNum type="arabicPeriod"/>
              <a:defRPr/>
            </a:pPr>
            <a:endParaRPr lang="en-US" dirty="0"/>
          </a:p>
          <a:p>
            <a:pPr marL="0" indent="0">
              <a:buNone/>
            </a:pPr>
            <a:r>
              <a:rPr lang="en-US" dirty="0"/>
              <a:t>Video link: https://www.youtube.com/shorts/CBgekDmT5_M?feature=share</a:t>
            </a:r>
          </a:p>
          <a:p>
            <a:pPr marL="0" indent="0">
              <a:buNone/>
            </a:pPr>
            <a:endParaRPr lang="en-US" dirty="0"/>
          </a:p>
          <a:p>
            <a:pPr marL="0" indent="0">
              <a:buNone/>
            </a:pPr>
            <a:r>
              <a:rPr lang="en-US" dirty="0">
                <a:ea typeface="Calibri"/>
                <a:cs typeface="Calibri"/>
              </a:rPr>
              <a:t>Check out this Page One Economics article to learn more: https://www.stlouisfed.org/publications/page-one-economics/2026/apr/how-mental-accounting-shapes-our-financial-choices</a:t>
            </a:r>
          </a:p>
        </p:txBody>
      </p:sp>
      <p:sp>
        <p:nvSpPr>
          <p:cNvPr id="4" name="Slide Number Placeholder 3"/>
          <p:cNvSpPr>
            <a:spLocks noGrp="1"/>
          </p:cNvSpPr>
          <p:nvPr>
            <p:ph type="sldNum" sz="quarter" idx="5"/>
          </p:nvPr>
        </p:nvSpPr>
        <p:spPr/>
        <p:txBody>
          <a:bodyPr/>
          <a:lstStyle/>
          <a:p>
            <a:pPr>
              <a:defRPr/>
            </a:pPr>
            <a:fld id="{FB4525BD-1B22-4CBE-A35B-96886ED635B8}" type="slidenum">
              <a:rPr lang="en-US" smtClean="0"/>
              <a:pPr>
                <a:defRPr/>
              </a:pPr>
              <a:t>1</a:t>
            </a:fld>
            <a:endParaRPr lang="en-US"/>
          </a:p>
        </p:txBody>
      </p:sp>
    </p:spTree>
    <p:extLst>
      <p:ext uri="{BB962C8B-B14F-4D97-AF65-F5344CB8AC3E}">
        <p14:creationId xmlns:p14="http://schemas.microsoft.com/office/powerpoint/2010/main" val="9809248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Vertical Image">
    <p:bg>
      <p:bgPr>
        <a:solidFill>
          <a:schemeClr val="bg2"/>
        </a:solidFill>
        <a:effectLst/>
      </p:bgPr>
    </p:bg>
    <p:spTree>
      <p:nvGrpSpPr>
        <p:cNvPr id="1" name=""/>
        <p:cNvGrpSpPr/>
        <p:nvPr/>
      </p:nvGrpSpPr>
      <p:grpSpPr>
        <a:xfrm>
          <a:off x="0" y="0"/>
          <a:ext cx="0" cy="0"/>
          <a:chOff x="0" y="0"/>
          <a:chExt cx="0" cy="0"/>
        </a:xfrm>
      </p:grpSpPr>
      <p:sp>
        <p:nvSpPr>
          <p:cNvPr id="15" name="Rectangle 14"/>
          <p:cNvSpPr/>
          <p:nvPr userDrawn="1"/>
        </p:nvSpPr>
        <p:spPr>
          <a:xfrm>
            <a:off x="0" y="4572001"/>
            <a:ext cx="9144000" cy="5715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4" name="Picture 3" descr="Background pattern&#10;&#10;AI-generated content may be incorrect.">
            <a:extLst>
              <a:ext uri="{FF2B5EF4-FFF2-40B4-BE49-F238E27FC236}">
                <a16:creationId xmlns:a16="http://schemas.microsoft.com/office/drawing/2014/main" id="{6D62C6F0-EFF1-732B-1581-8379BBAA9925}"/>
              </a:ext>
            </a:extLst>
          </p:cNvPr>
          <p:cNvPicPr>
            <a:picLocks noChangeAspect="1"/>
          </p:cNvPicPr>
          <p:nvPr userDrawn="1"/>
        </p:nvPicPr>
        <p:blipFill>
          <a:blip r:embed="rId2"/>
          <a:srcRect/>
          <a:stretch/>
        </p:blipFill>
        <p:spPr>
          <a:xfrm>
            <a:off x="0" y="0"/>
            <a:ext cx="9144000" cy="5143500"/>
          </a:xfrm>
          <a:prstGeom prst="rect">
            <a:avLst/>
          </a:prstGeom>
        </p:spPr>
      </p:pic>
      <p:cxnSp>
        <p:nvCxnSpPr>
          <p:cNvPr id="16" name="Straight Connector 15">
            <a:extLst>
              <a:ext uri="{FF2B5EF4-FFF2-40B4-BE49-F238E27FC236}">
                <a16:creationId xmlns:a16="http://schemas.microsoft.com/office/drawing/2014/main" id="{EA236C63-16C0-6F8E-2D75-A3C914E76AE3}"/>
              </a:ext>
            </a:extLst>
          </p:cNvPr>
          <p:cNvCxnSpPr/>
          <p:nvPr userDrawn="1"/>
        </p:nvCxnSpPr>
        <p:spPr bwMode="auto">
          <a:xfrm>
            <a:off x="4699000" y="4781550"/>
            <a:ext cx="4097338" cy="0"/>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8" name="Picture Placeholder 17">
            <a:extLst>
              <a:ext uri="{FF2B5EF4-FFF2-40B4-BE49-F238E27FC236}">
                <a16:creationId xmlns:a16="http://schemas.microsoft.com/office/drawing/2014/main" id="{46AE55D5-BF4A-82D0-0D80-EB576C1FF629}"/>
              </a:ext>
            </a:extLst>
          </p:cNvPr>
          <p:cNvSpPr>
            <a:spLocks noGrp="1"/>
          </p:cNvSpPr>
          <p:nvPr>
            <p:ph type="pic" sz="quarter" idx="11" hasCustomPrompt="1"/>
          </p:nvPr>
        </p:nvSpPr>
        <p:spPr>
          <a:xfrm>
            <a:off x="4699000" y="-1"/>
            <a:ext cx="4097338" cy="4748981"/>
          </a:xfrm>
          <a:solidFill>
            <a:schemeClr val="bg1"/>
          </a:solidFill>
        </p:spPr>
        <p:txBody>
          <a:bodyPr anchor="ctr"/>
          <a:lstStyle>
            <a:lvl1pPr marL="0" indent="0" algn="ctr">
              <a:buNone/>
              <a:defRPr/>
            </a:lvl1pPr>
          </a:lstStyle>
          <a:p>
            <a:r>
              <a:rPr lang="en-US"/>
              <a:t>Click icon to insert image</a:t>
            </a:r>
            <a:br>
              <a:rPr lang="en-US"/>
            </a:br>
            <a:br>
              <a:rPr lang="en-US"/>
            </a:br>
            <a:br>
              <a:rPr lang="en-US"/>
            </a:br>
            <a:endParaRPr lang="en-US"/>
          </a:p>
        </p:txBody>
      </p:sp>
      <p:sp>
        <p:nvSpPr>
          <p:cNvPr id="19" name="Rectangle 3">
            <a:extLst>
              <a:ext uri="{FF2B5EF4-FFF2-40B4-BE49-F238E27FC236}">
                <a16:creationId xmlns:a16="http://schemas.microsoft.com/office/drawing/2014/main" id="{ECC06022-1BCD-1931-2561-1987663CD578}"/>
              </a:ext>
            </a:extLst>
          </p:cNvPr>
          <p:cNvSpPr>
            <a:spLocks noGrp="1" noChangeArrowheads="1"/>
          </p:cNvSpPr>
          <p:nvPr>
            <p:ph type="ctrTitle" hasCustomPrompt="1"/>
          </p:nvPr>
        </p:nvSpPr>
        <p:spPr>
          <a:xfrm>
            <a:off x="346075" y="1571652"/>
            <a:ext cx="4038600" cy="2066897"/>
          </a:xfrm>
        </p:spPr>
        <p:txBody>
          <a:bodyPr/>
          <a:lstStyle>
            <a:lvl1pPr algn="l">
              <a:lnSpc>
                <a:spcPct val="80000"/>
              </a:lnSpc>
              <a:defRPr sz="5400" b="1">
                <a:solidFill>
                  <a:schemeClr val="tx2"/>
                </a:solidFill>
              </a:defRPr>
            </a:lvl1pPr>
          </a:lstStyle>
          <a:p>
            <a:r>
              <a:rPr lang="en-US"/>
              <a:t>Presentation Name Goes Here Lorem</a:t>
            </a:r>
          </a:p>
        </p:txBody>
      </p:sp>
      <p:sp>
        <p:nvSpPr>
          <p:cNvPr id="13" name="Text Placeholder 12"/>
          <p:cNvSpPr>
            <a:spLocks noGrp="1"/>
          </p:cNvSpPr>
          <p:nvPr>
            <p:ph type="body" sz="quarter" idx="10" hasCustomPrompt="1"/>
          </p:nvPr>
        </p:nvSpPr>
        <p:spPr>
          <a:xfrm>
            <a:off x="381000" y="3638550"/>
            <a:ext cx="4114800"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21" name="Content Placeholder 20">
            <a:extLst>
              <a:ext uri="{FF2B5EF4-FFF2-40B4-BE49-F238E27FC236}">
                <a16:creationId xmlns:a16="http://schemas.microsoft.com/office/drawing/2014/main" id="{97C4B9FE-B526-3664-8BF4-E67331C9AC5C}"/>
              </a:ext>
            </a:extLst>
          </p:cNvPr>
          <p:cNvSpPr>
            <a:spLocks noGrp="1"/>
          </p:cNvSpPr>
          <p:nvPr>
            <p:ph sz="quarter" idx="12" hasCustomPrompt="1"/>
          </p:nvPr>
        </p:nvSpPr>
        <p:spPr>
          <a:xfrm>
            <a:off x="460248" y="1251966"/>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10" name="Picture 9">
            <a:extLst>
              <a:ext uri="{FF2B5EF4-FFF2-40B4-BE49-F238E27FC236}">
                <a16:creationId xmlns:a16="http://schemas.microsoft.com/office/drawing/2014/main" id="{5465784C-6E36-6540-7321-0C3DC3407EBF}"/>
              </a:ext>
            </a:extLst>
          </p:cNvPr>
          <p:cNvPicPr>
            <a:picLocks noChangeAspect="1"/>
          </p:cNvPicPr>
          <p:nvPr userDrawn="1"/>
        </p:nvPicPr>
        <p:blipFill>
          <a:blip r:embed="rId3"/>
          <a:stretch>
            <a:fillRect/>
          </a:stretch>
        </p:blipFill>
        <p:spPr>
          <a:xfrm>
            <a:off x="208479" y="149595"/>
            <a:ext cx="1970198" cy="633090"/>
          </a:xfrm>
          <a:prstGeom prst="rect">
            <a:avLst/>
          </a:prstGeom>
        </p:spPr>
      </p:pic>
    </p:spTree>
    <p:extLst>
      <p:ext uri="{BB962C8B-B14F-4D97-AF65-F5344CB8AC3E}">
        <p14:creationId xmlns:p14="http://schemas.microsoft.com/office/powerpoint/2010/main" val="332775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Horizontal Image">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780192D-ABD9-431B-41D6-2FF6DEDB3667}"/>
              </a:ext>
            </a:extLst>
          </p:cNvPr>
          <p:cNvSpPr/>
          <p:nvPr userDrawn="1"/>
        </p:nvSpPr>
        <p:spPr bwMode="auto">
          <a:xfrm>
            <a:off x="152400" y="4781550"/>
            <a:ext cx="8763000" cy="36195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19" name="Picture 18" descr="Background pattern&#10;&#10;AI-generated content may be incorrect.">
            <a:extLst>
              <a:ext uri="{FF2B5EF4-FFF2-40B4-BE49-F238E27FC236}">
                <a16:creationId xmlns:a16="http://schemas.microsoft.com/office/drawing/2014/main" id="{21F0161D-3AB6-DE1C-E323-67511842B21E}"/>
              </a:ext>
            </a:extLst>
          </p:cNvPr>
          <p:cNvPicPr>
            <a:picLocks noChangeAspect="1"/>
          </p:cNvPicPr>
          <p:nvPr userDrawn="1"/>
        </p:nvPicPr>
        <p:blipFill>
          <a:blip r:embed="rId2"/>
          <a:srcRect/>
          <a:stretch/>
        </p:blipFill>
        <p:spPr>
          <a:xfrm>
            <a:off x="0" y="0"/>
            <a:ext cx="9144000" cy="5143500"/>
          </a:xfrm>
          <a:prstGeom prst="rect">
            <a:avLst/>
          </a:prstGeom>
        </p:spPr>
      </p:pic>
      <p:sp>
        <p:nvSpPr>
          <p:cNvPr id="21" name="Picture Placeholder 17">
            <a:extLst>
              <a:ext uri="{FF2B5EF4-FFF2-40B4-BE49-F238E27FC236}">
                <a16:creationId xmlns:a16="http://schemas.microsoft.com/office/drawing/2014/main" id="{EEB5A3D8-3358-75FC-D9C2-7C9F6394DC5A}"/>
              </a:ext>
            </a:extLst>
          </p:cNvPr>
          <p:cNvSpPr>
            <a:spLocks noGrp="1"/>
          </p:cNvSpPr>
          <p:nvPr>
            <p:ph type="pic" sz="quarter" idx="11" hasCustomPrompt="1"/>
          </p:nvPr>
        </p:nvSpPr>
        <p:spPr>
          <a:xfrm>
            <a:off x="346075" y="1"/>
            <a:ext cx="8450263" cy="3249212"/>
          </a:xfrm>
          <a:solidFill>
            <a:schemeClr val="bg1"/>
          </a:solidFill>
        </p:spPr>
        <p:txBody>
          <a:bodyPr anchor="ctr"/>
          <a:lstStyle>
            <a:lvl1pPr marL="0" indent="0" algn="ctr">
              <a:buNone/>
              <a:defRPr/>
            </a:lvl1pPr>
          </a:lstStyle>
          <a:p>
            <a:r>
              <a:rPr lang="en-US"/>
              <a:t>Click icon to insert image</a:t>
            </a:r>
            <a:br>
              <a:rPr lang="en-US"/>
            </a:br>
            <a:br>
              <a:rPr lang="en-US"/>
            </a:br>
            <a:br>
              <a:rPr lang="en-US"/>
            </a:br>
            <a:endParaRPr lang="en-US"/>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cxnSp>
        <p:nvCxnSpPr>
          <p:cNvPr id="11" name="Straight Connector 10">
            <a:extLst>
              <a:ext uri="{FF2B5EF4-FFF2-40B4-BE49-F238E27FC236}">
                <a16:creationId xmlns:a16="http://schemas.microsoft.com/office/drawing/2014/main" id="{7441B54A-20B5-4156-5E9A-FAE8AE71A0A8}"/>
              </a:ext>
            </a:extLst>
          </p:cNvPr>
          <p:cNvCxnSpPr>
            <a:cxnSpLocks/>
          </p:cNvCxnSpPr>
          <p:nvPr userDrawn="1"/>
        </p:nvCxnSpPr>
        <p:spPr bwMode="auto">
          <a:xfrm>
            <a:off x="346074" y="3267048"/>
            <a:ext cx="8450264" cy="0"/>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22" name="Rectangle 3">
            <a:extLst>
              <a:ext uri="{FF2B5EF4-FFF2-40B4-BE49-F238E27FC236}">
                <a16:creationId xmlns:a16="http://schemas.microsoft.com/office/drawing/2014/main" id="{54179C72-0A64-790D-9936-51359BF69524}"/>
              </a:ext>
            </a:extLst>
          </p:cNvPr>
          <p:cNvSpPr>
            <a:spLocks noGrp="1" noChangeArrowheads="1"/>
          </p:cNvSpPr>
          <p:nvPr>
            <p:ph type="ctrTitle" hasCustomPrompt="1"/>
          </p:nvPr>
        </p:nvSpPr>
        <p:spPr>
          <a:xfrm>
            <a:off x="346074" y="3499692"/>
            <a:ext cx="8450263" cy="708294"/>
          </a:xfrm>
        </p:spPr>
        <p:txBody>
          <a:bodyPr/>
          <a:lstStyle>
            <a:lvl1pPr algn="l">
              <a:lnSpc>
                <a:spcPct val="80000"/>
              </a:lnSpc>
              <a:defRPr sz="5400" b="1">
                <a:solidFill>
                  <a:schemeClr val="tx2"/>
                </a:solidFill>
              </a:defRPr>
            </a:lvl1pPr>
          </a:lstStyle>
          <a:p>
            <a:r>
              <a:rPr lang="en-US"/>
              <a:t>Presentation Name Here</a:t>
            </a:r>
          </a:p>
        </p:txBody>
      </p:sp>
      <p:sp>
        <p:nvSpPr>
          <p:cNvPr id="23" name="Text Placeholder 12">
            <a:extLst>
              <a:ext uri="{FF2B5EF4-FFF2-40B4-BE49-F238E27FC236}">
                <a16:creationId xmlns:a16="http://schemas.microsoft.com/office/drawing/2014/main" id="{CD9314CF-22F9-727D-6CB7-1037CC55AE51}"/>
              </a:ext>
            </a:extLst>
          </p:cNvPr>
          <p:cNvSpPr>
            <a:spLocks noGrp="1"/>
          </p:cNvSpPr>
          <p:nvPr>
            <p:ph type="body" sz="quarter" idx="10" hasCustomPrompt="1"/>
          </p:nvPr>
        </p:nvSpPr>
        <p:spPr>
          <a:xfrm>
            <a:off x="381000" y="4252250"/>
            <a:ext cx="7620000"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24" name="Content Placeholder 20">
            <a:extLst>
              <a:ext uri="{FF2B5EF4-FFF2-40B4-BE49-F238E27FC236}">
                <a16:creationId xmlns:a16="http://schemas.microsoft.com/office/drawing/2014/main" id="{A2DFD650-0886-9D04-AC8E-AAA13BE3CD8A}"/>
              </a:ext>
            </a:extLst>
          </p:cNvPr>
          <p:cNvSpPr>
            <a:spLocks noGrp="1"/>
          </p:cNvSpPr>
          <p:nvPr>
            <p:ph sz="quarter" idx="12" hasCustomPrompt="1"/>
          </p:nvPr>
        </p:nvSpPr>
        <p:spPr>
          <a:xfrm>
            <a:off x="457200" y="4726432"/>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25" name="Picture 13">
            <a:extLst>
              <a:ext uri="{FF2B5EF4-FFF2-40B4-BE49-F238E27FC236}">
                <a16:creationId xmlns:a16="http://schemas.microsoft.com/office/drawing/2014/main" id="{5FD50168-8AEB-D256-20E2-EF639A1B9A9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7200" y="52387"/>
            <a:ext cx="1818643" cy="609601"/>
          </a:xfrm>
          <a:prstGeom prst="rect">
            <a:avLst/>
          </a:prstGeom>
        </p:spPr>
      </p:pic>
    </p:spTree>
    <p:extLst>
      <p:ext uri="{BB962C8B-B14F-4D97-AF65-F5344CB8AC3E}">
        <p14:creationId xmlns:p14="http://schemas.microsoft.com/office/powerpoint/2010/main" val="145898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No Image">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14C5D2A-800E-515B-EC05-B3293AEE63AF}"/>
              </a:ext>
            </a:extLst>
          </p:cNvPr>
          <p:cNvSpPr/>
          <p:nvPr userDrawn="1"/>
        </p:nvSpPr>
        <p:spPr bwMode="auto">
          <a:xfrm>
            <a:off x="6705600" y="0"/>
            <a:ext cx="2286000" cy="282179"/>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5" name="Rectangle 14"/>
          <p:cNvSpPr/>
          <p:nvPr userDrawn="1"/>
        </p:nvSpPr>
        <p:spPr>
          <a:xfrm>
            <a:off x="0" y="4572000"/>
            <a:ext cx="9144000" cy="58304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4" name="Picture 3" descr="Background pattern&#10;&#10;AI-generated content may be incorrect.">
            <a:extLst>
              <a:ext uri="{FF2B5EF4-FFF2-40B4-BE49-F238E27FC236}">
                <a16:creationId xmlns:a16="http://schemas.microsoft.com/office/drawing/2014/main" id="{CC63C1E0-A075-7BE1-FB4F-5AC6AB179159}"/>
              </a:ext>
            </a:extLst>
          </p:cNvPr>
          <p:cNvPicPr>
            <a:picLocks noChangeAspect="1"/>
          </p:cNvPicPr>
          <p:nvPr userDrawn="1"/>
        </p:nvPicPr>
        <p:blipFill>
          <a:blip r:embed="rId2"/>
          <a:srcRect/>
          <a:stretch/>
        </p:blipFill>
        <p:spPr>
          <a:xfrm>
            <a:off x="0" y="0"/>
            <a:ext cx="9144000" cy="5143500"/>
          </a:xfrm>
          <a:prstGeom prst="rect">
            <a:avLst/>
          </a:prstGeom>
        </p:spPr>
      </p:pic>
      <p:sp>
        <p:nvSpPr>
          <p:cNvPr id="6" name="Rectangle 5">
            <a:extLst>
              <a:ext uri="{FF2B5EF4-FFF2-40B4-BE49-F238E27FC236}">
                <a16:creationId xmlns:a16="http://schemas.microsoft.com/office/drawing/2014/main" id="{96FF2AB5-F1A2-CDAA-4296-B243EF9E9321}"/>
              </a:ext>
            </a:extLst>
          </p:cNvPr>
          <p:cNvSpPr/>
          <p:nvPr userDrawn="1"/>
        </p:nvSpPr>
        <p:spPr bwMode="auto">
          <a:xfrm>
            <a:off x="838199" y="838200"/>
            <a:ext cx="7459579" cy="35015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8E6E7C8A-EEF1-E1AC-E5E5-4B8A253E9F64}"/>
              </a:ext>
            </a:extLst>
          </p:cNvPr>
          <p:cNvSpPr/>
          <p:nvPr userDrawn="1"/>
        </p:nvSpPr>
        <p:spPr bwMode="auto">
          <a:xfrm rot="5400000">
            <a:off x="4523125" y="565075"/>
            <a:ext cx="97750" cy="7451555"/>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7" name="Rectangle 3">
            <a:extLst>
              <a:ext uri="{FF2B5EF4-FFF2-40B4-BE49-F238E27FC236}">
                <a16:creationId xmlns:a16="http://schemas.microsoft.com/office/drawing/2014/main" id="{58C687C6-1A65-C6C6-2C6B-702036339BCB}"/>
              </a:ext>
            </a:extLst>
          </p:cNvPr>
          <p:cNvSpPr>
            <a:spLocks noGrp="1" noChangeArrowheads="1"/>
          </p:cNvSpPr>
          <p:nvPr>
            <p:ph type="ctrTitle" hasCustomPrompt="1"/>
          </p:nvPr>
        </p:nvSpPr>
        <p:spPr>
          <a:xfrm>
            <a:off x="1057982" y="1769743"/>
            <a:ext cx="6181017" cy="1354040"/>
          </a:xfrm>
        </p:spPr>
        <p:txBody>
          <a:bodyPr/>
          <a:lstStyle>
            <a:lvl1pPr algn="l">
              <a:lnSpc>
                <a:spcPct val="80000"/>
              </a:lnSpc>
              <a:defRPr sz="5400" b="1">
                <a:solidFill>
                  <a:schemeClr val="tx2"/>
                </a:solidFill>
              </a:defRPr>
            </a:lvl1pPr>
          </a:lstStyle>
          <a:p>
            <a:r>
              <a:rPr lang="en-US"/>
              <a:t>Presentation Name Goes Here Lorem</a:t>
            </a:r>
          </a:p>
        </p:txBody>
      </p:sp>
      <p:sp>
        <p:nvSpPr>
          <p:cNvPr id="18" name="Text Placeholder 12">
            <a:extLst>
              <a:ext uri="{FF2B5EF4-FFF2-40B4-BE49-F238E27FC236}">
                <a16:creationId xmlns:a16="http://schemas.microsoft.com/office/drawing/2014/main" id="{7591B6C8-D8FF-9307-6BA6-34CEC9C44020}"/>
              </a:ext>
            </a:extLst>
          </p:cNvPr>
          <p:cNvSpPr>
            <a:spLocks noGrp="1"/>
          </p:cNvSpPr>
          <p:nvPr>
            <p:ph type="body" sz="quarter" idx="10" hasCustomPrompt="1"/>
          </p:nvPr>
        </p:nvSpPr>
        <p:spPr>
          <a:xfrm>
            <a:off x="1106182" y="3257551"/>
            <a:ext cx="5447018"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19" name="Content Placeholder 20">
            <a:extLst>
              <a:ext uri="{FF2B5EF4-FFF2-40B4-BE49-F238E27FC236}">
                <a16:creationId xmlns:a16="http://schemas.microsoft.com/office/drawing/2014/main" id="{5E3289B7-F33B-CE13-80DE-B658C01D99F2}"/>
              </a:ext>
            </a:extLst>
          </p:cNvPr>
          <p:cNvSpPr>
            <a:spLocks noGrp="1"/>
          </p:cNvSpPr>
          <p:nvPr>
            <p:ph sz="quarter" idx="12" hasCustomPrompt="1"/>
          </p:nvPr>
        </p:nvSpPr>
        <p:spPr>
          <a:xfrm>
            <a:off x="838199" y="637032"/>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21" name="Picture 13">
            <a:extLst>
              <a:ext uri="{FF2B5EF4-FFF2-40B4-BE49-F238E27FC236}">
                <a16:creationId xmlns:a16="http://schemas.microsoft.com/office/drawing/2014/main" id="{3C9EFEA1-B894-A11E-1373-B63794B462D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46678" y="990278"/>
            <a:ext cx="1818643" cy="60960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63666D2-8D96-BA66-AD17-EE0B605E5258}"/>
              </a:ext>
            </a:extLst>
          </p:cNvPr>
          <p:cNvSpPr/>
          <p:nvPr userDrawn="1"/>
        </p:nvSpPr>
        <p:spPr bwMode="auto">
          <a:xfrm>
            <a:off x="6705600" y="133350"/>
            <a:ext cx="2209800" cy="22383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4"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5"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20"/>
          <p:cNvSpPr>
            <a:spLocks noChangeArrowheads="1"/>
          </p:cNvSpPr>
          <p:nvPr userDrawn="1"/>
        </p:nvSpPr>
        <p:spPr bwMode="auto">
          <a:xfrm>
            <a:off x="9056688" y="2022872"/>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2" name="Picture 1" descr="Background pattern&#10;&#10;AI-generated content may be incorrect.">
            <a:extLst>
              <a:ext uri="{FF2B5EF4-FFF2-40B4-BE49-F238E27FC236}">
                <a16:creationId xmlns:a16="http://schemas.microsoft.com/office/drawing/2014/main" id="{F669360A-3F0C-D48D-FDF5-6855C425E8EB}"/>
              </a:ext>
            </a:extLst>
          </p:cNvPr>
          <p:cNvPicPr>
            <a:picLocks noChangeAspect="1"/>
          </p:cNvPicPr>
          <p:nvPr userDrawn="1"/>
        </p:nvPicPr>
        <p:blipFill>
          <a:blip r:embed="rId2"/>
          <a:srcRect t="707" b="5555"/>
          <a:stretch/>
        </p:blipFill>
        <p:spPr>
          <a:xfrm>
            <a:off x="0" y="-1"/>
            <a:ext cx="9144000" cy="4821417"/>
          </a:xfrm>
          <a:prstGeom prst="rect">
            <a:avLst/>
          </a:prstGeom>
        </p:spPr>
      </p:pic>
      <p:sp>
        <p:nvSpPr>
          <p:cNvPr id="3" name="Rounded Rectangle 2">
            <a:extLst>
              <a:ext uri="{FF2B5EF4-FFF2-40B4-BE49-F238E27FC236}">
                <a16:creationId xmlns:a16="http://schemas.microsoft.com/office/drawing/2014/main" id="{B886CC1B-643C-9F43-B67D-115A83AD2A8A}"/>
              </a:ext>
            </a:extLst>
          </p:cNvPr>
          <p:cNvSpPr/>
          <p:nvPr userDrawn="1"/>
        </p:nvSpPr>
        <p:spPr bwMode="auto">
          <a:xfrm>
            <a:off x="1889049" y="1352550"/>
            <a:ext cx="5888370" cy="2438400"/>
          </a:xfrm>
          <a:prstGeom prst="roundRect">
            <a:avLst/>
          </a:prstGeom>
          <a:solidFill>
            <a:schemeClr val="tx2"/>
          </a:solidFill>
          <a:ln w="857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9" name="Rounded Rectangle 8">
            <a:extLst>
              <a:ext uri="{FF2B5EF4-FFF2-40B4-BE49-F238E27FC236}">
                <a16:creationId xmlns:a16="http://schemas.microsoft.com/office/drawing/2014/main" id="{93342EB5-647E-DBDA-EECC-E62D59DDB4BB}"/>
              </a:ext>
            </a:extLst>
          </p:cNvPr>
          <p:cNvSpPr/>
          <p:nvPr userDrawn="1"/>
        </p:nvSpPr>
        <p:spPr bwMode="auto">
          <a:xfrm>
            <a:off x="1780215" y="1204913"/>
            <a:ext cx="5888370" cy="2438400"/>
          </a:xfrm>
          <a:prstGeom prst="roundRect">
            <a:avLst/>
          </a:prstGeom>
          <a:solidFill>
            <a:schemeClr val="bg2"/>
          </a:solidFill>
          <a:ln w="857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5" name="Content Placeholder 14">
            <a:extLst>
              <a:ext uri="{FF2B5EF4-FFF2-40B4-BE49-F238E27FC236}">
                <a16:creationId xmlns:a16="http://schemas.microsoft.com/office/drawing/2014/main" id="{C62719E6-61DE-BFBD-4BF9-DAE333E7EFB7}"/>
              </a:ext>
            </a:extLst>
          </p:cNvPr>
          <p:cNvSpPr>
            <a:spLocks noGrp="1"/>
          </p:cNvSpPr>
          <p:nvPr>
            <p:ph sz="quarter" idx="13" hasCustomPrompt="1"/>
          </p:nvPr>
        </p:nvSpPr>
        <p:spPr>
          <a:xfrm>
            <a:off x="1780213" y="1479053"/>
            <a:ext cx="5888369" cy="457200"/>
          </a:xfrm>
        </p:spPr>
        <p:txBody>
          <a:bodyPr/>
          <a:lstStyle>
            <a:lvl1pPr marL="0" indent="0" algn="ctr">
              <a:buNone/>
              <a:defRPr sz="1600" b="1">
                <a:solidFill>
                  <a:schemeClr val="accent4"/>
                </a:solidFill>
                <a:latin typeface="+mn-lt"/>
              </a:defRPr>
            </a:lvl1pPr>
            <a:lvl2pPr marL="365760" indent="0">
              <a:buNone/>
              <a:defRPr/>
            </a:lvl2pPr>
          </a:lstStyle>
          <a:p>
            <a:pPr lvl="0"/>
            <a:r>
              <a:rPr lang="en-US"/>
              <a:t>SECTION NUMBER</a:t>
            </a:r>
          </a:p>
        </p:txBody>
      </p:sp>
      <p:sp>
        <p:nvSpPr>
          <p:cNvPr id="18" name="Text Placeholder 17"/>
          <p:cNvSpPr>
            <a:spLocks noGrp="1"/>
          </p:cNvSpPr>
          <p:nvPr>
            <p:ph type="body" sz="quarter" idx="11" hasCustomPrompt="1"/>
          </p:nvPr>
        </p:nvSpPr>
        <p:spPr>
          <a:xfrm>
            <a:off x="1780212" y="1843342"/>
            <a:ext cx="5888369" cy="1344792"/>
          </a:xfrm>
        </p:spPr>
        <p:txBody>
          <a:bodyPr anchor="ctr"/>
          <a:lstStyle>
            <a:lvl1pPr marL="0" indent="0" algn="ctr">
              <a:lnSpc>
                <a:spcPct val="90000"/>
              </a:lnSpc>
              <a:buNone/>
              <a:defRPr sz="3600" b="1" spc="-150">
                <a:solidFill>
                  <a:schemeClr val="tx2"/>
                </a:solidFill>
              </a:defRPr>
            </a:lvl1pPr>
          </a:lstStyle>
          <a:p>
            <a:pPr lvl="0"/>
            <a:r>
              <a:rPr lang="en-US"/>
              <a:t>Title of Section Goes Here Lorem Ipsum</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10" name="Title 1"/>
          <p:cNvSpPr>
            <a:spLocks noGrp="1"/>
          </p:cNvSpPr>
          <p:nvPr>
            <p:ph type="title"/>
          </p:nvPr>
        </p:nvSpPr>
        <p:spPr>
          <a:xfrm>
            <a:off x="241365" y="369154"/>
            <a:ext cx="8554973" cy="990600"/>
          </a:xfrm>
        </p:spPr>
        <p:txBody>
          <a:bodyPr/>
          <a:lstStyle>
            <a:lvl1pPr>
              <a:defRPr sz="2800" b="1" spc="0">
                <a:solidFill>
                  <a:schemeClr val="tx2"/>
                </a:solidFill>
              </a:defRPr>
            </a:lvl1pPr>
          </a:lstStyle>
          <a:p>
            <a:r>
              <a:rPr lang="en-US"/>
              <a:t>Click to edit Master title style</a:t>
            </a:r>
          </a:p>
        </p:txBody>
      </p:sp>
      <p:sp>
        <p:nvSpPr>
          <p:cNvPr id="2" name="Picture Placeholder 2">
            <a:extLst>
              <a:ext uri="{FF2B5EF4-FFF2-40B4-BE49-F238E27FC236}">
                <a16:creationId xmlns:a16="http://schemas.microsoft.com/office/drawing/2014/main" id="{35DF70F6-E422-24C9-5D82-C883A41DF9A7}"/>
              </a:ext>
            </a:extLst>
          </p:cNvPr>
          <p:cNvSpPr>
            <a:spLocks noGrp="1"/>
          </p:cNvSpPr>
          <p:nvPr>
            <p:ph type="pic" idx="1"/>
          </p:nvPr>
        </p:nvSpPr>
        <p:spPr>
          <a:xfrm>
            <a:off x="3054548" y="1158558"/>
            <a:ext cx="5741790" cy="3470591"/>
          </a:xfrm>
          <a:solidFill>
            <a:schemeClr val="bg1">
              <a:lumMod val="95000"/>
            </a:schemeClr>
          </a:solidFill>
        </p:spPr>
        <p:txBody>
          <a:bodyPr anchor="ct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Text Placeholder 3">
            <a:extLst>
              <a:ext uri="{FF2B5EF4-FFF2-40B4-BE49-F238E27FC236}">
                <a16:creationId xmlns:a16="http://schemas.microsoft.com/office/drawing/2014/main" id="{15D2CA44-6038-DC26-ED9C-FAF8B9FF92ED}"/>
              </a:ext>
            </a:extLst>
          </p:cNvPr>
          <p:cNvSpPr>
            <a:spLocks noGrp="1"/>
          </p:cNvSpPr>
          <p:nvPr>
            <p:ph type="body" sz="half" idx="2"/>
          </p:nvPr>
        </p:nvSpPr>
        <p:spPr>
          <a:xfrm>
            <a:off x="228600" y="1158558"/>
            <a:ext cx="2651165" cy="3470592"/>
          </a:xfrm>
        </p:spPr>
        <p:txBody>
          <a:bodyPr/>
          <a:lstStyle>
            <a:lvl1pPr marL="285750" indent="-285750">
              <a:buFont typeface="Arial" panose="020B0604020202020204" pitchFamily="34" charset="0"/>
              <a:buChar char="•"/>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5"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20"/>
          <p:cNvSpPr>
            <a:spLocks noChangeArrowheads="1"/>
          </p:cNvSpPr>
          <p:nvPr userDrawn="1"/>
        </p:nvSpPr>
        <p:spPr bwMode="auto">
          <a:xfrm>
            <a:off x="9056688" y="2022872"/>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sz="2800" b="1">
                <a:solidFill>
                  <a:schemeClr val="tx2"/>
                </a:solidFill>
              </a:defRPr>
            </a:lvl1pPr>
          </a:lstStyle>
          <a:p>
            <a:r>
              <a:rPr lang="en-US"/>
              <a:t>Click to edit Master title style</a:t>
            </a:r>
          </a:p>
        </p:txBody>
      </p:sp>
    </p:spTree>
    <p:extLst>
      <p:ext uri="{BB962C8B-B14F-4D97-AF65-F5344CB8AC3E}">
        <p14:creationId xmlns:p14="http://schemas.microsoft.com/office/powerpoint/2010/main" val="2677668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F507-A857-C367-F020-0CE20A99E870}"/>
              </a:ext>
            </a:extLst>
          </p:cNvPr>
          <p:cNvSpPr>
            <a:spLocks noGrp="1"/>
          </p:cNvSpPr>
          <p:nvPr>
            <p:ph type="title" hasCustomPrompt="1"/>
          </p:nvPr>
        </p:nvSpPr>
        <p:spPr>
          <a:xfrm>
            <a:off x="346074" y="366464"/>
            <a:ext cx="8468551" cy="857250"/>
          </a:xfrm>
        </p:spPr>
        <p:txBody>
          <a:bodyPr/>
          <a:lstStyle>
            <a:lvl1pPr algn="ctr">
              <a:defRPr/>
            </a:lvl1pPr>
          </a:lstStyle>
          <a:p>
            <a:r>
              <a:rPr lang="en-US"/>
              <a:t>Presenters</a:t>
            </a:r>
          </a:p>
        </p:txBody>
      </p:sp>
      <p:sp>
        <p:nvSpPr>
          <p:cNvPr id="12" name="Picture Placeholder 11">
            <a:extLst>
              <a:ext uri="{FF2B5EF4-FFF2-40B4-BE49-F238E27FC236}">
                <a16:creationId xmlns:a16="http://schemas.microsoft.com/office/drawing/2014/main" id="{60064CF5-6FDC-7798-EB01-7806E586A138}"/>
              </a:ext>
            </a:extLst>
          </p:cNvPr>
          <p:cNvSpPr>
            <a:spLocks noGrp="1" noChangeAspect="1"/>
          </p:cNvSpPr>
          <p:nvPr>
            <p:ph type="pic" sz="quarter" idx="10"/>
          </p:nvPr>
        </p:nvSpPr>
        <p:spPr bwMode="auto">
          <a:xfrm>
            <a:off x="882418"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38100">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20" name="Text Placeholder 19">
            <a:extLst>
              <a:ext uri="{FF2B5EF4-FFF2-40B4-BE49-F238E27FC236}">
                <a16:creationId xmlns:a16="http://schemas.microsoft.com/office/drawing/2014/main" id="{E259C629-65D6-C3D7-18D6-683DACB0C93C}"/>
              </a:ext>
            </a:extLst>
          </p:cNvPr>
          <p:cNvSpPr>
            <a:spLocks noGrp="1"/>
          </p:cNvSpPr>
          <p:nvPr>
            <p:ph type="body" sz="quarter" idx="17" hasCustomPrompt="1"/>
          </p:nvPr>
        </p:nvSpPr>
        <p:spPr>
          <a:xfrm>
            <a:off x="596668"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28" name="Text Placeholder 19">
            <a:extLst>
              <a:ext uri="{FF2B5EF4-FFF2-40B4-BE49-F238E27FC236}">
                <a16:creationId xmlns:a16="http://schemas.microsoft.com/office/drawing/2014/main" id="{6EEDB123-1FE3-A022-D5DC-352D27076DDF}"/>
              </a:ext>
            </a:extLst>
          </p:cNvPr>
          <p:cNvSpPr>
            <a:spLocks noGrp="1"/>
          </p:cNvSpPr>
          <p:nvPr>
            <p:ph type="body" sz="quarter" idx="24" hasCustomPrompt="1"/>
          </p:nvPr>
        </p:nvSpPr>
        <p:spPr>
          <a:xfrm>
            <a:off x="596668"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65" name="Picture Placeholder 64">
            <a:extLst>
              <a:ext uri="{FF2B5EF4-FFF2-40B4-BE49-F238E27FC236}">
                <a16:creationId xmlns:a16="http://schemas.microsoft.com/office/drawing/2014/main" id="{94A9993A-194A-CB62-BE57-2D486C0076EF}"/>
              </a:ext>
            </a:extLst>
          </p:cNvPr>
          <p:cNvSpPr>
            <a:spLocks noGrp="1" noChangeAspect="1"/>
          </p:cNvSpPr>
          <p:nvPr>
            <p:ph type="pic" sz="quarter" idx="25"/>
          </p:nvPr>
        </p:nvSpPr>
        <p:spPr bwMode="auto">
          <a:xfrm>
            <a:off x="7120658"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66" name="Text Placeholder 19">
            <a:extLst>
              <a:ext uri="{FF2B5EF4-FFF2-40B4-BE49-F238E27FC236}">
                <a16:creationId xmlns:a16="http://schemas.microsoft.com/office/drawing/2014/main" id="{F01EA638-ACC6-2FC4-EECF-78EC40161ABD}"/>
              </a:ext>
            </a:extLst>
          </p:cNvPr>
          <p:cNvSpPr>
            <a:spLocks noGrp="1"/>
          </p:cNvSpPr>
          <p:nvPr>
            <p:ph type="body" sz="quarter" idx="26" hasCustomPrompt="1"/>
          </p:nvPr>
        </p:nvSpPr>
        <p:spPr>
          <a:xfrm>
            <a:off x="6834908"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67" name="Text Placeholder 19">
            <a:extLst>
              <a:ext uri="{FF2B5EF4-FFF2-40B4-BE49-F238E27FC236}">
                <a16:creationId xmlns:a16="http://schemas.microsoft.com/office/drawing/2014/main" id="{C08F75EA-EEE6-FD45-2895-1A09EA03B509}"/>
              </a:ext>
            </a:extLst>
          </p:cNvPr>
          <p:cNvSpPr>
            <a:spLocks noGrp="1"/>
          </p:cNvSpPr>
          <p:nvPr>
            <p:ph type="body" sz="quarter" idx="27" hasCustomPrompt="1"/>
          </p:nvPr>
        </p:nvSpPr>
        <p:spPr>
          <a:xfrm>
            <a:off x="6834908"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68" name="Picture Placeholder 67">
            <a:extLst>
              <a:ext uri="{FF2B5EF4-FFF2-40B4-BE49-F238E27FC236}">
                <a16:creationId xmlns:a16="http://schemas.microsoft.com/office/drawing/2014/main" id="{698FE9EB-AD2D-AE82-D3EE-6CBF1BB58822}"/>
              </a:ext>
            </a:extLst>
          </p:cNvPr>
          <p:cNvSpPr>
            <a:spLocks noGrp="1" noChangeAspect="1"/>
          </p:cNvSpPr>
          <p:nvPr>
            <p:ph type="pic" sz="quarter" idx="28"/>
          </p:nvPr>
        </p:nvSpPr>
        <p:spPr bwMode="auto">
          <a:xfrm>
            <a:off x="2961831"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69" name="Text Placeholder 19">
            <a:extLst>
              <a:ext uri="{FF2B5EF4-FFF2-40B4-BE49-F238E27FC236}">
                <a16:creationId xmlns:a16="http://schemas.microsoft.com/office/drawing/2014/main" id="{A37EA42F-E1B7-7FBE-6216-8690ACF5D91B}"/>
              </a:ext>
            </a:extLst>
          </p:cNvPr>
          <p:cNvSpPr>
            <a:spLocks noGrp="1"/>
          </p:cNvSpPr>
          <p:nvPr>
            <p:ph type="body" sz="quarter" idx="29" hasCustomPrompt="1"/>
          </p:nvPr>
        </p:nvSpPr>
        <p:spPr>
          <a:xfrm>
            <a:off x="2678003"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70" name="Text Placeholder 19">
            <a:extLst>
              <a:ext uri="{FF2B5EF4-FFF2-40B4-BE49-F238E27FC236}">
                <a16:creationId xmlns:a16="http://schemas.microsoft.com/office/drawing/2014/main" id="{87416122-E04B-1FA2-ABEA-C762D67070A5}"/>
              </a:ext>
            </a:extLst>
          </p:cNvPr>
          <p:cNvSpPr>
            <a:spLocks noGrp="1"/>
          </p:cNvSpPr>
          <p:nvPr>
            <p:ph type="body" sz="quarter" idx="30" hasCustomPrompt="1"/>
          </p:nvPr>
        </p:nvSpPr>
        <p:spPr>
          <a:xfrm>
            <a:off x="2678003"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71" name="Picture Placeholder 70">
            <a:extLst>
              <a:ext uri="{FF2B5EF4-FFF2-40B4-BE49-F238E27FC236}">
                <a16:creationId xmlns:a16="http://schemas.microsoft.com/office/drawing/2014/main" id="{0E5F4919-468F-98CA-AAB7-9CE2C790DC57}"/>
              </a:ext>
            </a:extLst>
          </p:cNvPr>
          <p:cNvSpPr>
            <a:spLocks noGrp="1" noChangeAspect="1"/>
          </p:cNvSpPr>
          <p:nvPr>
            <p:ph type="pic" sz="quarter" idx="31"/>
          </p:nvPr>
        </p:nvSpPr>
        <p:spPr bwMode="auto">
          <a:xfrm>
            <a:off x="5041244"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72" name="Text Placeholder 19">
            <a:extLst>
              <a:ext uri="{FF2B5EF4-FFF2-40B4-BE49-F238E27FC236}">
                <a16:creationId xmlns:a16="http://schemas.microsoft.com/office/drawing/2014/main" id="{AD3112C0-A309-C510-AA44-9BADFF260F94}"/>
              </a:ext>
            </a:extLst>
          </p:cNvPr>
          <p:cNvSpPr>
            <a:spLocks noGrp="1"/>
          </p:cNvSpPr>
          <p:nvPr>
            <p:ph type="body" sz="quarter" idx="32" hasCustomPrompt="1"/>
          </p:nvPr>
        </p:nvSpPr>
        <p:spPr>
          <a:xfrm>
            <a:off x="4751499" y="2341756"/>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73" name="Text Placeholder 19">
            <a:extLst>
              <a:ext uri="{FF2B5EF4-FFF2-40B4-BE49-F238E27FC236}">
                <a16:creationId xmlns:a16="http://schemas.microsoft.com/office/drawing/2014/main" id="{D563EE1D-C4B6-152A-AE82-AF534718013F}"/>
              </a:ext>
            </a:extLst>
          </p:cNvPr>
          <p:cNvSpPr>
            <a:spLocks noGrp="1"/>
          </p:cNvSpPr>
          <p:nvPr>
            <p:ph type="body" sz="quarter" idx="33" hasCustomPrompt="1"/>
          </p:nvPr>
        </p:nvSpPr>
        <p:spPr>
          <a:xfrm>
            <a:off x="4751499" y="253686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3" name="Picture Placeholder 82">
            <a:extLst>
              <a:ext uri="{FF2B5EF4-FFF2-40B4-BE49-F238E27FC236}">
                <a16:creationId xmlns:a16="http://schemas.microsoft.com/office/drawing/2014/main" id="{11CFF06D-D48B-0FB3-EB1E-903173488758}"/>
              </a:ext>
            </a:extLst>
          </p:cNvPr>
          <p:cNvSpPr>
            <a:spLocks noGrp="1" noChangeAspect="1"/>
          </p:cNvSpPr>
          <p:nvPr>
            <p:ph type="pic" sz="quarter" idx="34"/>
          </p:nvPr>
        </p:nvSpPr>
        <p:spPr bwMode="auto">
          <a:xfrm>
            <a:off x="1921087"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84" name="Text Placeholder 19">
            <a:extLst>
              <a:ext uri="{FF2B5EF4-FFF2-40B4-BE49-F238E27FC236}">
                <a16:creationId xmlns:a16="http://schemas.microsoft.com/office/drawing/2014/main" id="{51425358-852D-D75E-3948-A1AD63DBC4A5}"/>
              </a:ext>
            </a:extLst>
          </p:cNvPr>
          <p:cNvSpPr>
            <a:spLocks noGrp="1"/>
          </p:cNvSpPr>
          <p:nvPr>
            <p:ph type="body" sz="quarter" idx="35" hasCustomPrompt="1"/>
          </p:nvPr>
        </p:nvSpPr>
        <p:spPr>
          <a:xfrm>
            <a:off x="1635337" y="4038987"/>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85" name="Text Placeholder 19">
            <a:extLst>
              <a:ext uri="{FF2B5EF4-FFF2-40B4-BE49-F238E27FC236}">
                <a16:creationId xmlns:a16="http://schemas.microsoft.com/office/drawing/2014/main" id="{B7E57BE3-E3F1-08D4-F601-0853D2C0FCF1}"/>
              </a:ext>
            </a:extLst>
          </p:cNvPr>
          <p:cNvSpPr>
            <a:spLocks noGrp="1"/>
          </p:cNvSpPr>
          <p:nvPr>
            <p:ph type="body" sz="quarter" idx="36" hasCustomPrompt="1"/>
          </p:nvPr>
        </p:nvSpPr>
        <p:spPr>
          <a:xfrm>
            <a:off x="1635337" y="425361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6" name="Picture Placeholder 85">
            <a:extLst>
              <a:ext uri="{FF2B5EF4-FFF2-40B4-BE49-F238E27FC236}">
                <a16:creationId xmlns:a16="http://schemas.microsoft.com/office/drawing/2014/main" id="{EB4F2AF4-6A8F-53E3-26E7-51BD25531A45}"/>
              </a:ext>
            </a:extLst>
          </p:cNvPr>
          <p:cNvSpPr>
            <a:spLocks noGrp="1" noChangeAspect="1"/>
          </p:cNvSpPr>
          <p:nvPr>
            <p:ph type="pic" sz="quarter" idx="37"/>
          </p:nvPr>
        </p:nvSpPr>
        <p:spPr bwMode="auto">
          <a:xfrm>
            <a:off x="4000500"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87" name="Text Placeholder 19">
            <a:extLst>
              <a:ext uri="{FF2B5EF4-FFF2-40B4-BE49-F238E27FC236}">
                <a16:creationId xmlns:a16="http://schemas.microsoft.com/office/drawing/2014/main" id="{6DA11B9D-5468-210B-A35E-6A6C6D29C7DD}"/>
              </a:ext>
            </a:extLst>
          </p:cNvPr>
          <p:cNvSpPr>
            <a:spLocks noGrp="1"/>
          </p:cNvSpPr>
          <p:nvPr>
            <p:ph type="body" sz="quarter" idx="38" hasCustomPrompt="1"/>
          </p:nvPr>
        </p:nvSpPr>
        <p:spPr>
          <a:xfrm>
            <a:off x="3716672" y="4038987"/>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88" name="Text Placeholder 19">
            <a:extLst>
              <a:ext uri="{FF2B5EF4-FFF2-40B4-BE49-F238E27FC236}">
                <a16:creationId xmlns:a16="http://schemas.microsoft.com/office/drawing/2014/main" id="{4E071D86-A813-2F89-DDC8-469CD8A09C37}"/>
              </a:ext>
            </a:extLst>
          </p:cNvPr>
          <p:cNvSpPr>
            <a:spLocks noGrp="1"/>
          </p:cNvSpPr>
          <p:nvPr>
            <p:ph type="body" sz="quarter" idx="39" hasCustomPrompt="1"/>
          </p:nvPr>
        </p:nvSpPr>
        <p:spPr>
          <a:xfrm>
            <a:off x="3716672" y="425361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9" name="Picture Placeholder 88">
            <a:extLst>
              <a:ext uri="{FF2B5EF4-FFF2-40B4-BE49-F238E27FC236}">
                <a16:creationId xmlns:a16="http://schemas.microsoft.com/office/drawing/2014/main" id="{DD4E3896-F5CB-0DDC-147F-8413B37AEBDE}"/>
              </a:ext>
            </a:extLst>
          </p:cNvPr>
          <p:cNvSpPr>
            <a:spLocks noGrp="1" noChangeAspect="1"/>
          </p:cNvSpPr>
          <p:nvPr>
            <p:ph type="pic" sz="quarter" idx="40"/>
          </p:nvPr>
        </p:nvSpPr>
        <p:spPr bwMode="auto">
          <a:xfrm>
            <a:off x="6079913"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90" name="Text Placeholder 19">
            <a:extLst>
              <a:ext uri="{FF2B5EF4-FFF2-40B4-BE49-F238E27FC236}">
                <a16:creationId xmlns:a16="http://schemas.microsoft.com/office/drawing/2014/main" id="{D436C02D-3840-D024-CA59-EF132A8BCFD4}"/>
              </a:ext>
            </a:extLst>
          </p:cNvPr>
          <p:cNvSpPr>
            <a:spLocks noGrp="1"/>
          </p:cNvSpPr>
          <p:nvPr>
            <p:ph type="body" sz="quarter" idx="41" hasCustomPrompt="1"/>
          </p:nvPr>
        </p:nvSpPr>
        <p:spPr>
          <a:xfrm>
            <a:off x="5790168" y="4039498"/>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91" name="Text Placeholder 19">
            <a:extLst>
              <a:ext uri="{FF2B5EF4-FFF2-40B4-BE49-F238E27FC236}">
                <a16:creationId xmlns:a16="http://schemas.microsoft.com/office/drawing/2014/main" id="{F820EDE1-5CFF-1F91-A8DD-9234B299B149}"/>
              </a:ext>
            </a:extLst>
          </p:cNvPr>
          <p:cNvSpPr>
            <a:spLocks noGrp="1"/>
          </p:cNvSpPr>
          <p:nvPr>
            <p:ph type="body" sz="quarter" idx="42" hasCustomPrompt="1"/>
          </p:nvPr>
        </p:nvSpPr>
        <p:spPr>
          <a:xfrm>
            <a:off x="5790168" y="4254128"/>
            <a:ext cx="1714500" cy="190500"/>
          </a:xfrm>
        </p:spPr>
        <p:txBody>
          <a:bodyPr anchor="ctr"/>
          <a:lstStyle>
            <a:lvl1pPr marL="0" indent="0" algn="ctr">
              <a:buNone/>
              <a:defRPr sz="900" b="0">
                <a:solidFill>
                  <a:schemeClr val="tx1"/>
                </a:solidFill>
              </a:defRPr>
            </a:lvl1pPr>
          </a:lstStyle>
          <a:p>
            <a:pPr lvl="0"/>
            <a:r>
              <a:rPr lang="en-US"/>
              <a:t>Presenter Title</a:t>
            </a:r>
          </a:p>
        </p:txBody>
      </p:sp>
    </p:spTree>
    <p:extLst>
      <p:ext uri="{BB962C8B-B14F-4D97-AF65-F5344CB8AC3E}">
        <p14:creationId xmlns:p14="http://schemas.microsoft.com/office/powerpoint/2010/main" val="3278128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Checkered">
    <p:spTree>
      <p:nvGrpSpPr>
        <p:cNvPr id="1" name=""/>
        <p:cNvGrpSpPr/>
        <p:nvPr/>
      </p:nvGrpSpPr>
      <p:grpSpPr>
        <a:xfrm>
          <a:off x="0" y="0"/>
          <a:ext cx="0" cy="0"/>
          <a:chOff x="0" y="0"/>
          <a:chExt cx="0" cy="0"/>
        </a:xfrm>
      </p:grpSpPr>
      <p:sp>
        <p:nvSpPr>
          <p:cNvPr id="12" name="Picture Placeholder 7">
            <a:extLst>
              <a:ext uri="{FF2B5EF4-FFF2-40B4-BE49-F238E27FC236}">
                <a16:creationId xmlns:a16="http://schemas.microsoft.com/office/drawing/2014/main" id="{6C2660E3-84B0-7295-EFE1-BD639A77D022}"/>
              </a:ext>
            </a:extLst>
          </p:cNvPr>
          <p:cNvSpPr>
            <a:spLocks noGrp="1"/>
          </p:cNvSpPr>
          <p:nvPr>
            <p:ph type="pic" sz="quarter" idx="10" hasCustomPrompt="1"/>
          </p:nvPr>
        </p:nvSpPr>
        <p:spPr>
          <a:xfrm>
            <a:off x="347661" y="320675"/>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3" name="Picture Placeholder 7">
            <a:extLst>
              <a:ext uri="{FF2B5EF4-FFF2-40B4-BE49-F238E27FC236}">
                <a16:creationId xmlns:a16="http://schemas.microsoft.com/office/drawing/2014/main" id="{277DE43E-8FF4-CFB9-5BEF-DDB384FB3CF5}"/>
              </a:ext>
            </a:extLst>
          </p:cNvPr>
          <p:cNvSpPr>
            <a:spLocks noGrp="1"/>
          </p:cNvSpPr>
          <p:nvPr>
            <p:ph type="pic" sz="quarter" idx="11" hasCustomPrompt="1"/>
          </p:nvPr>
        </p:nvSpPr>
        <p:spPr>
          <a:xfrm>
            <a:off x="4583484" y="320675"/>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4" name="Picture Placeholder 7">
            <a:extLst>
              <a:ext uri="{FF2B5EF4-FFF2-40B4-BE49-F238E27FC236}">
                <a16:creationId xmlns:a16="http://schemas.microsoft.com/office/drawing/2014/main" id="{ECF1D8DF-ACA9-C2CB-F039-E2DA668600F4}"/>
              </a:ext>
            </a:extLst>
          </p:cNvPr>
          <p:cNvSpPr>
            <a:spLocks noGrp="1"/>
          </p:cNvSpPr>
          <p:nvPr>
            <p:ph type="pic" sz="quarter" idx="12" hasCustomPrompt="1"/>
          </p:nvPr>
        </p:nvSpPr>
        <p:spPr>
          <a:xfrm>
            <a:off x="2458849" y="2552887"/>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5" name="Picture Placeholder 7">
            <a:extLst>
              <a:ext uri="{FF2B5EF4-FFF2-40B4-BE49-F238E27FC236}">
                <a16:creationId xmlns:a16="http://schemas.microsoft.com/office/drawing/2014/main" id="{23440809-2B16-74D2-8B69-49AFC428864B}"/>
              </a:ext>
            </a:extLst>
          </p:cNvPr>
          <p:cNvSpPr>
            <a:spLocks noGrp="1"/>
          </p:cNvSpPr>
          <p:nvPr>
            <p:ph type="pic" sz="quarter" idx="13" hasCustomPrompt="1"/>
          </p:nvPr>
        </p:nvSpPr>
        <p:spPr>
          <a:xfrm>
            <a:off x="6708119" y="2552887"/>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7" name="Text Placeholder 16">
            <a:extLst>
              <a:ext uri="{FF2B5EF4-FFF2-40B4-BE49-F238E27FC236}">
                <a16:creationId xmlns:a16="http://schemas.microsoft.com/office/drawing/2014/main" id="{069FF6F7-0F81-1A12-41BC-3BEA55EAA4AE}"/>
              </a:ext>
            </a:extLst>
          </p:cNvPr>
          <p:cNvSpPr>
            <a:spLocks noGrp="1"/>
          </p:cNvSpPr>
          <p:nvPr>
            <p:ph type="body" sz="quarter" idx="14"/>
          </p:nvPr>
        </p:nvSpPr>
        <p:spPr>
          <a:xfrm>
            <a:off x="2721378" y="59055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18" name="Text Placeholder 16">
            <a:extLst>
              <a:ext uri="{FF2B5EF4-FFF2-40B4-BE49-F238E27FC236}">
                <a16:creationId xmlns:a16="http://schemas.microsoft.com/office/drawing/2014/main" id="{827EA400-C9AD-4C61-DE18-FC198B53F0BF}"/>
              </a:ext>
            </a:extLst>
          </p:cNvPr>
          <p:cNvSpPr>
            <a:spLocks noGrp="1"/>
          </p:cNvSpPr>
          <p:nvPr>
            <p:ph type="body" sz="quarter" idx="15"/>
          </p:nvPr>
        </p:nvSpPr>
        <p:spPr>
          <a:xfrm>
            <a:off x="2721378" y="976630"/>
            <a:ext cx="1600200" cy="1366520"/>
          </a:xfrm>
        </p:spPr>
        <p:txBody>
          <a:bodyPr/>
          <a:lstStyle>
            <a:lvl1pPr marL="0" indent="0" algn="ctr">
              <a:buNone/>
              <a:defRPr sz="1000" b="0"/>
            </a:lvl1pPr>
          </a:lstStyle>
          <a:p>
            <a:pPr lvl="0"/>
            <a:r>
              <a:rPr lang="en-US"/>
              <a:t>Click to edit Master text styles</a:t>
            </a:r>
          </a:p>
        </p:txBody>
      </p:sp>
      <p:sp>
        <p:nvSpPr>
          <p:cNvPr id="19" name="Text Placeholder 16">
            <a:extLst>
              <a:ext uri="{FF2B5EF4-FFF2-40B4-BE49-F238E27FC236}">
                <a16:creationId xmlns:a16="http://schemas.microsoft.com/office/drawing/2014/main" id="{7B0DC689-0264-A427-F70B-C57A1C5E46A2}"/>
              </a:ext>
            </a:extLst>
          </p:cNvPr>
          <p:cNvSpPr>
            <a:spLocks noGrp="1"/>
          </p:cNvSpPr>
          <p:nvPr>
            <p:ph type="body" sz="quarter" idx="16"/>
          </p:nvPr>
        </p:nvSpPr>
        <p:spPr>
          <a:xfrm>
            <a:off x="627053" y="279527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0" name="Text Placeholder 16">
            <a:extLst>
              <a:ext uri="{FF2B5EF4-FFF2-40B4-BE49-F238E27FC236}">
                <a16:creationId xmlns:a16="http://schemas.microsoft.com/office/drawing/2014/main" id="{62CA0C95-D45B-E2C0-B0D1-A41289D1CFE1}"/>
              </a:ext>
            </a:extLst>
          </p:cNvPr>
          <p:cNvSpPr>
            <a:spLocks noGrp="1"/>
          </p:cNvSpPr>
          <p:nvPr>
            <p:ph type="body" sz="quarter" idx="17"/>
          </p:nvPr>
        </p:nvSpPr>
        <p:spPr>
          <a:xfrm>
            <a:off x="627053" y="3181350"/>
            <a:ext cx="1600200" cy="1366520"/>
          </a:xfrm>
        </p:spPr>
        <p:txBody>
          <a:bodyPr/>
          <a:lstStyle>
            <a:lvl1pPr marL="0" indent="0" algn="ctr">
              <a:buNone/>
              <a:defRPr sz="1000" b="0"/>
            </a:lvl1pPr>
          </a:lstStyle>
          <a:p>
            <a:pPr lvl="0"/>
            <a:r>
              <a:rPr lang="en-US"/>
              <a:t>Click to edit Master text styles</a:t>
            </a:r>
          </a:p>
        </p:txBody>
      </p:sp>
      <p:sp>
        <p:nvSpPr>
          <p:cNvPr id="21" name="Text Placeholder 16">
            <a:extLst>
              <a:ext uri="{FF2B5EF4-FFF2-40B4-BE49-F238E27FC236}">
                <a16:creationId xmlns:a16="http://schemas.microsoft.com/office/drawing/2014/main" id="{361394B1-E65F-9083-51B6-05A829D76B31}"/>
              </a:ext>
            </a:extLst>
          </p:cNvPr>
          <p:cNvSpPr>
            <a:spLocks noGrp="1"/>
          </p:cNvSpPr>
          <p:nvPr>
            <p:ph type="body" sz="quarter" idx="18"/>
          </p:nvPr>
        </p:nvSpPr>
        <p:spPr>
          <a:xfrm>
            <a:off x="6940451" y="59055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2" name="Text Placeholder 16">
            <a:extLst>
              <a:ext uri="{FF2B5EF4-FFF2-40B4-BE49-F238E27FC236}">
                <a16:creationId xmlns:a16="http://schemas.microsoft.com/office/drawing/2014/main" id="{9365670A-9CC0-253A-13EE-56961738BB9A}"/>
              </a:ext>
            </a:extLst>
          </p:cNvPr>
          <p:cNvSpPr>
            <a:spLocks noGrp="1"/>
          </p:cNvSpPr>
          <p:nvPr>
            <p:ph type="body" sz="quarter" idx="19"/>
          </p:nvPr>
        </p:nvSpPr>
        <p:spPr>
          <a:xfrm>
            <a:off x="6940451" y="976630"/>
            <a:ext cx="1600200" cy="1366520"/>
          </a:xfrm>
        </p:spPr>
        <p:txBody>
          <a:bodyPr/>
          <a:lstStyle>
            <a:lvl1pPr marL="0" indent="0" algn="ctr">
              <a:buNone/>
              <a:defRPr sz="1000" b="0"/>
            </a:lvl1pPr>
          </a:lstStyle>
          <a:p>
            <a:pPr lvl="0"/>
            <a:r>
              <a:rPr lang="en-US"/>
              <a:t>Click to edit Master text styles</a:t>
            </a:r>
          </a:p>
        </p:txBody>
      </p:sp>
      <p:sp>
        <p:nvSpPr>
          <p:cNvPr id="23" name="Text Placeholder 16">
            <a:extLst>
              <a:ext uri="{FF2B5EF4-FFF2-40B4-BE49-F238E27FC236}">
                <a16:creationId xmlns:a16="http://schemas.microsoft.com/office/drawing/2014/main" id="{DE6E2C7E-2A1F-EFD0-7A56-6CDB492652A7}"/>
              </a:ext>
            </a:extLst>
          </p:cNvPr>
          <p:cNvSpPr>
            <a:spLocks noGrp="1"/>
          </p:cNvSpPr>
          <p:nvPr>
            <p:ph type="body" sz="quarter" idx="20"/>
          </p:nvPr>
        </p:nvSpPr>
        <p:spPr>
          <a:xfrm>
            <a:off x="4846126" y="279527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4" name="Text Placeholder 16">
            <a:extLst>
              <a:ext uri="{FF2B5EF4-FFF2-40B4-BE49-F238E27FC236}">
                <a16:creationId xmlns:a16="http://schemas.microsoft.com/office/drawing/2014/main" id="{6A1B7159-5F66-5564-1DC7-70C7ECC3E303}"/>
              </a:ext>
            </a:extLst>
          </p:cNvPr>
          <p:cNvSpPr>
            <a:spLocks noGrp="1"/>
          </p:cNvSpPr>
          <p:nvPr>
            <p:ph type="body" sz="quarter" idx="21"/>
          </p:nvPr>
        </p:nvSpPr>
        <p:spPr>
          <a:xfrm>
            <a:off x="4846126" y="3181350"/>
            <a:ext cx="1600200" cy="1366520"/>
          </a:xfrm>
        </p:spPr>
        <p:txBody>
          <a:bodyPr/>
          <a:lstStyle>
            <a:lvl1pPr marL="0" indent="0" algn="ctr">
              <a:buNone/>
              <a:defRPr sz="1000" b="0"/>
            </a:lvl1pPr>
          </a:lstStyle>
          <a:p>
            <a:pPr lvl="0"/>
            <a:r>
              <a:rPr lang="en-US"/>
              <a:t>Click to edit Master text styles</a:t>
            </a:r>
          </a:p>
        </p:txBody>
      </p:sp>
    </p:spTree>
    <p:extLst>
      <p:ext uri="{BB962C8B-B14F-4D97-AF65-F5344CB8AC3E}">
        <p14:creationId xmlns:p14="http://schemas.microsoft.com/office/powerpoint/2010/main" val="32853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Car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15F70D-4E2D-693C-E5A2-6904BEDD6D90}"/>
              </a:ext>
            </a:extLst>
          </p:cNvPr>
          <p:cNvSpPr/>
          <p:nvPr userDrawn="1"/>
        </p:nvSpPr>
        <p:spPr bwMode="auto">
          <a:xfrm>
            <a:off x="0" y="1121465"/>
            <a:ext cx="9144000" cy="3507685"/>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3" name="Picture 2" descr="Background pattern&#10;&#10;AI-generated content may be incorrect.">
            <a:extLst>
              <a:ext uri="{FF2B5EF4-FFF2-40B4-BE49-F238E27FC236}">
                <a16:creationId xmlns:a16="http://schemas.microsoft.com/office/drawing/2014/main" id="{4458804E-152F-5627-5370-05F6FA842875}"/>
              </a:ext>
            </a:extLst>
          </p:cNvPr>
          <p:cNvPicPr>
            <a:picLocks noChangeAspect="1"/>
          </p:cNvPicPr>
          <p:nvPr userDrawn="1"/>
        </p:nvPicPr>
        <p:blipFill>
          <a:blip r:embed="rId2"/>
          <a:srcRect l="-1" t="21803" r="-1" b="10000"/>
          <a:stretch/>
        </p:blipFill>
        <p:spPr>
          <a:xfrm>
            <a:off x="0" y="1121465"/>
            <a:ext cx="9144000" cy="3507685"/>
          </a:xfrm>
          <a:prstGeom prst="rect">
            <a:avLst/>
          </a:prstGeom>
        </p:spPr>
      </p:pic>
      <p:cxnSp>
        <p:nvCxnSpPr>
          <p:cNvPr id="7" name="Straight Connector 6">
            <a:extLst>
              <a:ext uri="{FF2B5EF4-FFF2-40B4-BE49-F238E27FC236}">
                <a16:creationId xmlns:a16="http://schemas.microsoft.com/office/drawing/2014/main" id="{F066790F-5766-5443-520A-C89936D5202B}"/>
              </a:ext>
            </a:extLst>
          </p:cNvPr>
          <p:cNvCxnSpPr>
            <a:cxnSpLocks/>
          </p:cNvCxnSpPr>
          <p:nvPr userDrawn="1"/>
        </p:nvCxnSpPr>
        <p:spPr bwMode="auto">
          <a:xfrm flipV="1">
            <a:off x="4104560" y="1335778"/>
            <a:ext cx="0" cy="1450285"/>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2" name="Picture Placeholder 7">
            <a:extLst>
              <a:ext uri="{FF2B5EF4-FFF2-40B4-BE49-F238E27FC236}">
                <a16:creationId xmlns:a16="http://schemas.microsoft.com/office/drawing/2014/main" id="{6C2660E3-84B0-7295-EFE1-BD639A77D022}"/>
              </a:ext>
            </a:extLst>
          </p:cNvPr>
          <p:cNvSpPr>
            <a:spLocks noGrp="1"/>
          </p:cNvSpPr>
          <p:nvPr>
            <p:ph type="pic" sz="quarter" idx="10" hasCustomPrompt="1"/>
          </p:nvPr>
        </p:nvSpPr>
        <p:spPr>
          <a:xfrm>
            <a:off x="346074" y="1335777"/>
            <a:ext cx="3703320" cy="1450285"/>
          </a:xfrm>
          <a:solidFill>
            <a:schemeClr val="bg1"/>
          </a:solidFill>
        </p:spPr>
        <p:txBody>
          <a:bodyPr anchor="ctr"/>
          <a:lstStyle>
            <a:lvl1pPr marL="0" indent="0" algn="ctr">
              <a:buNone/>
              <a:defRPr sz="1600"/>
            </a:lvl1pPr>
          </a:lstStyle>
          <a:p>
            <a:r>
              <a:rPr lang="en-US"/>
              <a:t>Click icon to insert image</a:t>
            </a:r>
          </a:p>
        </p:txBody>
      </p:sp>
      <p:cxnSp>
        <p:nvCxnSpPr>
          <p:cNvPr id="10" name="Straight Connector 9">
            <a:extLst>
              <a:ext uri="{FF2B5EF4-FFF2-40B4-BE49-F238E27FC236}">
                <a16:creationId xmlns:a16="http://schemas.microsoft.com/office/drawing/2014/main" id="{C9B9D245-1EC7-DD7B-166E-97FDAE33083E}"/>
              </a:ext>
            </a:extLst>
          </p:cNvPr>
          <p:cNvCxnSpPr>
            <a:cxnSpLocks/>
          </p:cNvCxnSpPr>
          <p:nvPr userDrawn="1"/>
        </p:nvCxnSpPr>
        <p:spPr bwMode="auto">
          <a:xfrm flipV="1">
            <a:off x="4104560" y="2999686"/>
            <a:ext cx="0" cy="1450285"/>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1" name="Picture Placeholder 7">
            <a:extLst>
              <a:ext uri="{FF2B5EF4-FFF2-40B4-BE49-F238E27FC236}">
                <a16:creationId xmlns:a16="http://schemas.microsoft.com/office/drawing/2014/main" id="{15A61527-4862-08B6-EE14-5812D156D1F4}"/>
              </a:ext>
            </a:extLst>
          </p:cNvPr>
          <p:cNvSpPr>
            <a:spLocks noGrp="1"/>
          </p:cNvSpPr>
          <p:nvPr>
            <p:ph type="pic" sz="quarter" idx="18" hasCustomPrompt="1"/>
          </p:nvPr>
        </p:nvSpPr>
        <p:spPr>
          <a:xfrm>
            <a:off x="346074" y="2999685"/>
            <a:ext cx="3703320" cy="1450285"/>
          </a:xfrm>
          <a:solidFill>
            <a:schemeClr val="bg1"/>
          </a:solidFill>
        </p:spPr>
        <p:txBody>
          <a:bodyPr anchor="ctr"/>
          <a:lstStyle>
            <a:lvl1pPr marL="0" indent="0" algn="ctr">
              <a:buNone/>
              <a:defRPr sz="1600"/>
            </a:lvl1pPr>
          </a:lstStyle>
          <a:p>
            <a:r>
              <a:rPr lang="en-US"/>
              <a:t>Click icon to insert image</a:t>
            </a:r>
          </a:p>
        </p:txBody>
      </p:sp>
      <p:sp>
        <p:nvSpPr>
          <p:cNvPr id="17" name="Text Placeholder 16">
            <a:extLst>
              <a:ext uri="{FF2B5EF4-FFF2-40B4-BE49-F238E27FC236}">
                <a16:creationId xmlns:a16="http://schemas.microsoft.com/office/drawing/2014/main" id="{069FF6F7-0F81-1A12-41BC-3BEA55EAA4AE}"/>
              </a:ext>
            </a:extLst>
          </p:cNvPr>
          <p:cNvSpPr>
            <a:spLocks noGrp="1"/>
          </p:cNvSpPr>
          <p:nvPr>
            <p:ph type="body" sz="quarter" idx="14"/>
          </p:nvPr>
        </p:nvSpPr>
        <p:spPr>
          <a:xfrm>
            <a:off x="4495800" y="1576070"/>
            <a:ext cx="4219856" cy="381000"/>
          </a:xfrm>
        </p:spPr>
        <p:txBody>
          <a:bodyPr/>
          <a:lstStyle>
            <a:lvl1pPr marL="0" indent="0" algn="l">
              <a:buNone/>
              <a:defRPr sz="1600" b="1">
                <a:solidFill>
                  <a:schemeClr val="tx2"/>
                </a:solidFill>
              </a:defRPr>
            </a:lvl1pPr>
          </a:lstStyle>
          <a:p>
            <a:pPr lvl="0"/>
            <a:r>
              <a:rPr lang="en-US"/>
              <a:t>Click to edit Master text styles</a:t>
            </a:r>
          </a:p>
        </p:txBody>
      </p:sp>
      <p:sp>
        <p:nvSpPr>
          <p:cNvPr id="18" name="Text Placeholder 16">
            <a:extLst>
              <a:ext uri="{FF2B5EF4-FFF2-40B4-BE49-F238E27FC236}">
                <a16:creationId xmlns:a16="http://schemas.microsoft.com/office/drawing/2014/main" id="{827EA400-C9AD-4C61-DE18-FC198B53F0BF}"/>
              </a:ext>
            </a:extLst>
          </p:cNvPr>
          <p:cNvSpPr>
            <a:spLocks noGrp="1"/>
          </p:cNvSpPr>
          <p:nvPr>
            <p:ph type="body" sz="quarter" idx="15"/>
          </p:nvPr>
        </p:nvSpPr>
        <p:spPr>
          <a:xfrm>
            <a:off x="4495800" y="1962150"/>
            <a:ext cx="4219856" cy="609600"/>
          </a:xfrm>
        </p:spPr>
        <p:txBody>
          <a:bodyPr/>
          <a:lstStyle>
            <a:lvl1pPr marL="0" indent="0" algn="l">
              <a:buNone/>
              <a:defRPr sz="1000" b="0"/>
            </a:lvl1pPr>
          </a:lstStyle>
          <a:p>
            <a:pPr lvl="0"/>
            <a:r>
              <a:rPr lang="en-US"/>
              <a:t>Click to edit Master text styles</a:t>
            </a:r>
          </a:p>
        </p:txBody>
      </p:sp>
      <p:sp>
        <p:nvSpPr>
          <p:cNvPr id="25" name="Text Placeholder 16">
            <a:extLst>
              <a:ext uri="{FF2B5EF4-FFF2-40B4-BE49-F238E27FC236}">
                <a16:creationId xmlns:a16="http://schemas.microsoft.com/office/drawing/2014/main" id="{60326F6C-CA30-5A40-CF17-52752544E097}"/>
              </a:ext>
            </a:extLst>
          </p:cNvPr>
          <p:cNvSpPr>
            <a:spLocks noGrp="1"/>
          </p:cNvSpPr>
          <p:nvPr>
            <p:ph type="body" sz="quarter" idx="19"/>
          </p:nvPr>
        </p:nvSpPr>
        <p:spPr>
          <a:xfrm>
            <a:off x="4495800" y="3257550"/>
            <a:ext cx="4219856" cy="381000"/>
          </a:xfrm>
        </p:spPr>
        <p:txBody>
          <a:bodyPr/>
          <a:lstStyle>
            <a:lvl1pPr marL="0" indent="0" algn="l">
              <a:buNone/>
              <a:defRPr sz="1600" b="1">
                <a:solidFill>
                  <a:schemeClr val="tx2"/>
                </a:solidFill>
              </a:defRPr>
            </a:lvl1pPr>
          </a:lstStyle>
          <a:p>
            <a:pPr lvl="0"/>
            <a:r>
              <a:rPr lang="en-US"/>
              <a:t>Click to edit Master text styles</a:t>
            </a:r>
          </a:p>
        </p:txBody>
      </p:sp>
      <p:sp>
        <p:nvSpPr>
          <p:cNvPr id="26" name="Text Placeholder 16">
            <a:extLst>
              <a:ext uri="{FF2B5EF4-FFF2-40B4-BE49-F238E27FC236}">
                <a16:creationId xmlns:a16="http://schemas.microsoft.com/office/drawing/2014/main" id="{DB4A33BF-AE46-9B52-DE9B-463C2D4B7AEC}"/>
              </a:ext>
            </a:extLst>
          </p:cNvPr>
          <p:cNvSpPr>
            <a:spLocks noGrp="1"/>
          </p:cNvSpPr>
          <p:nvPr>
            <p:ph type="body" sz="quarter" idx="20"/>
          </p:nvPr>
        </p:nvSpPr>
        <p:spPr>
          <a:xfrm>
            <a:off x="4495800" y="3643630"/>
            <a:ext cx="4219856" cy="609600"/>
          </a:xfrm>
        </p:spPr>
        <p:txBody>
          <a:bodyPr/>
          <a:lstStyle>
            <a:lvl1pPr marL="0" indent="0" algn="l">
              <a:buNone/>
              <a:defRPr sz="1000" b="0"/>
            </a:lvl1pPr>
          </a:lstStyle>
          <a:p>
            <a:pPr lvl="0"/>
            <a:r>
              <a:rPr lang="en-US"/>
              <a:t>Click to edit Master text styles</a:t>
            </a:r>
          </a:p>
        </p:txBody>
      </p:sp>
      <p:sp>
        <p:nvSpPr>
          <p:cNvPr id="27" name="Title 1">
            <a:extLst>
              <a:ext uri="{FF2B5EF4-FFF2-40B4-BE49-F238E27FC236}">
                <a16:creationId xmlns:a16="http://schemas.microsoft.com/office/drawing/2014/main" id="{36DD5C0C-7F0A-6562-4C3F-34AF6291DD7A}"/>
              </a:ext>
            </a:extLst>
          </p:cNvPr>
          <p:cNvSpPr>
            <a:spLocks noGrp="1"/>
          </p:cNvSpPr>
          <p:nvPr>
            <p:ph type="title"/>
          </p:nvPr>
        </p:nvSpPr>
        <p:spPr>
          <a:xfrm>
            <a:off x="346074" y="366464"/>
            <a:ext cx="8468551" cy="593393"/>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4136700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pact - Image and Tex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5B71BC4-27DD-0D47-8289-378CE57FEBDB}"/>
              </a:ext>
            </a:extLst>
          </p:cNvPr>
          <p:cNvSpPr>
            <a:spLocks noGrp="1"/>
          </p:cNvSpPr>
          <p:nvPr>
            <p:ph type="pic" sz="quarter" idx="43"/>
          </p:nvPr>
        </p:nvSpPr>
        <p:spPr>
          <a:xfrm>
            <a:off x="0" y="0"/>
            <a:ext cx="5943600" cy="4781550"/>
          </a:xfrm>
          <a:solidFill>
            <a:schemeClr val="bg1">
              <a:lumMod val="95000"/>
            </a:schemeClr>
          </a:solidFill>
        </p:spPr>
        <p:txBody>
          <a:bodyPr anchor="ctr"/>
          <a:lstStyle>
            <a:lvl1pPr marL="0" indent="0" algn="ctr">
              <a:buNone/>
              <a:defRPr sz="1600"/>
            </a:lvl1pPr>
          </a:lstStyle>
          <a:p>
            <a:r>
              <a:rPr lang="en-US"/>
              <a:t>Click icon to add picture</a:t>
            </a:r>
          </a:p>
        </p:txBody>
      </p:sp>
      <p:sp>
        <p:nvSpPr>
          <p:cNvPr id="6" name="Text Placeholder 5">
            <a:extLst>
              <a:ext uri="{FF2B5EF4-FFF2-40B4-BE49-F238E27FC236}">
                <a16:creationId xmlns:a16="http://schemas.microsoft.com/office/drawing/2014/main" id="{8623C346-46C6-994F-D796-F474B650A4F8}"/>
              </a:ext>
            </a:extLst>
          </p:cNvPr>
          <p:cNvSpPr>
            <a:spLocks noGrp="1"/>
          </p:cNvSpPr>
          <p:nvPr>
            <p:ph type="body" sz="quarter" idx="44"/>
          </p:nvPr>
        </p:nvSpPr>
        <p:spPr>
          <a:xfrm>
            <a:off x="6248400" y="514350"/>
            <a:ext cx="2590800" cy="4114800"/>
          </a:xfrm>
        </p:spPr>
        <p:txBody>
          <a:bodyPr anchor="ctr"/>
          <a:lstStyle>
            <a:lvl1pPr marL="0" indent="0">
              <a:buNone/>
              <a:defRPr sz="1600" b="1"/>
            </a:lvl1pPr>
            <a:lvl5pPr marL="2114550" indent="-285750">
              <a:buFont typeface="Arial" panose="020B0604020202020204" pitchFamily="34" charset="0"/>
              <a:buChar char="•"/>
              <a:defRPr/>
            </a:lvl5pPr>
          </a:lstStyle>
          <a:p>
            <a:pPr lvl="0"/>
            <a:r>
              <a:rPr lang="en-US"/>
              <a:t>Click to edit Master text styles</a:t>
            </a:r>
          </a:p>
        </p:txBody>
      </p:sp>
      <p:cxnSp>
        <p:nvCxnSpPr>
          <p:cNvPr id="2" name="Straight Connector 1">
            <a:extLst>
              <a:ext uri="{FF2B5EF4-FFF2-40B4-BE49-F238E27FC236}">
                <a16:creationId xmlns:a16="http://schemas.microsoft.com/office/drawing/2014/main" id="{59033FBB-B5D6-49D7-A4E5-2484A87950F8}"/>
              </a:ext>
            </a:extLst>
          </p:cNvPr>
          <p:cNvCxnSpPr>
            <a:cxnSpLocks/>
          </p:cNvCxnSpPr>
          <p:nvPr userDrawn="1"/>
        </p:nvCxnSpPr>
        <p:spPr bwMode="auto">
          <a:xfrm flipV="1">
            <a:off x="5956853" y="-2485"/>
            <a:ext cx="0" cy="4784035"/>
          </a:xfrm>
          <a:prstGeom prst="line">
            <a:avLst/>
          </a:prstGeom>
          <a:solidFill>
            <a:schemeClr val="accent1"/>
          </a:solidFill>
          <a:ln w="101600" cap="flat" cmpd="sng" algn="ctr">
            <a:solidFill>
              <a:schemeClr val="tx2"/>
            </a:solidFill>
            <a:prstDash val="solid"/>
            <a:round/>
            <a:headEnd type="none" w="med" len="med"/>
            <a:tailEnd type="none" w="lg" len="sm"/>
          </a:ln>
          <a:effectLst/>
        </p:spPr>
      </p:cxnSp>
    </p:spTree>
    <p:extLst>
      <p:ext uri="{BB962C8B-B14F-4D97-AF65-F5344CB8AC3E}">
        <p14:creationId xmlns:p14="http://schemas.microsoft.com/office/powerpoint/2010/main" val="256532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pact - Text">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464D70-1034-2743-38D2-E42A8B85B611}"/>
              </a:ext>
            </a:extLst>
          </p:cNvPr>
          <p:cNvSpPr/>
          <p:nvPr userDrawn="1"/>
        </p:nvSpPr>
        <p:spPr bwMode="auto">
          <a:xfrm>
            <a:off x="6781800" y="57150"/>
            <a:ext cx="2014538" cy="30480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7" name="Picture 6" descr="Background pattern&#10;&#10;AI-generated content may be incorrect.">
            <a:extLst>
              <a:ext uri="{FF2B5EF4-FFF2-40B4-BE49-F238E27FC236}">
                <a16:creationId xmlns:a16="http://schemas.microsoft.com/office/drawing/2014/main" id="{48B36076-8F52-054A-BD44-113A2FBE6F82}"/>
              </a:ext>
            </a:extLst>
          </p:cNvPr>
          <p:cNvPicPr>
            <a:picLocks noChangeAspect="1"/>
          </p:cNvPicPr>
          <p:nvPr userDrawn="1"/>
        </p:nvPicPr>
        <p:blipFill>
          <a:blip r:embed="rId2"/>
          <a:srcRect b="7037"/>
          <a:stretch/>
        </p:blipFill>
        <p:spPr>
          <a:xfrm>
            <a:off x="0" y="0"/>
            <a:ext cx="9144000" cy="4781550"/>
          </a:xfrm>
          <a:prstGeom prst="rect">
            <a:avLst/>
          </a:prstGeom>
        </p:spPr>
      </p:pic>
      <p:sp>
        <p:nvSpPr>
          <p:cNvPr id="6" name="Text Placeholder 5">
            <a:extLst>
              <a:ext uri="{FF2B5EF4-FFF2-40B4-BE49-F238E27FC236}">
                <a16:creationId xmlns:a16="http://schemas.microsoft.com/office/drawing/2014/main" id="{4BDB1AE9-ACB9-2C78-CDE7-3DED11876B3A}"/>
              </a:ext>
            </a:extLst>
          </p:cNvPr>
          <p:cNvSpPr>
            <a:spLocks noGrp="1"/>
          </p:cNvSpPr>
          <p:nvPr>
            <p:ph type="body" sz="quarter" idx="10"/>
          </p:nvPr>
        </p:nvSpPr>
        <p:spPr>
          <a:xfrm>
            <a:off x="1409700" y="828675"/>
            <a:ext cx="6438900" cy="3124200"/>
          </a:xfrm>
        </p:spPr>
        <p:txBody>
          <a:bodyPr anchor="ctr"/>
          <a:lstStyle>
            <a:lvl1pPr marL="0" indent="0">
              <a:lnSpc>
                <a:spcPct val="100000"/>
              </a:lnSpc>
              <a:buNone/>
              <a:defRPr sz="2400" b="1">
                <a:solidFill>
                  <a:schemeClr val="tx2"/>
                </a:solidFill>
              </a:defRPr>
            </a:lvl1pPr>
            <a:lvl2pPr marL="365760" indent="0">
              <a:buNone/>
              <a:defRPr sz="2400" b="1">
                <a:solidFill>
                  <a:schemeClr val="bg1"/>
                </a:solidFill>
              </a:defRPr>
            </a:lvl2pPr>
            <a:lvl3pPr marL="914400" indent="0">
              <a:buNone/>
              <a:defRPr sz="2400" b="1">
                <a:solidFill>
                  <a:schemeClr val="bg1"/>
                </a:solidFill>
              </a:defRPr>
            </a:lvl3pPr>
            <a:lvl4pPr marL="1371600" indent="0">
              <a:buNone/>
              <a:defRPr sz="2400" b="1">
                <a:solidFill>
                  <a:schemeClr val="bg1"/>
                </a:solidFill>
              </a:defRPr>
            </a:lvl4pPr>
            <a:lvl5pPr marL="1828800" indent="0">
              <a:buFont typeface="Arial" panose="020B0604020202020204" pitchFamily="34" charset="0"/>
              <a:buNone/>
              <a:defRPr sz="2400" b="1">
                <a:solidFill>
                  <a:schemeClr val="bg1"/>
                </a:solidFill>
              </a:defRPr>
            </a:lvl5pPr>
          </a:lstStyle>
          <a:p>
            <a:pPr lvl="0"/>
            <a:r>
              <a:rPr lang="en-US"/>
              <a:t>Click to edit Master text styles</a:t>
            </a:r>
          </a:p>
        </p:txBody>
      </p:sp>
      <p:sp>
        <p:nvSpPr>
          <p:cNvPr id="3" name="Rectangle 2">
            <a:extLst>
              <a:ext uri="{FF2B5EF4-FFF2-40B4-BE49-F238E27FC236}">
                <a16:creationId xmlns:a16="http://schemas.microsoft.com/office/drawing/2014/main" id="{CC547A5E-DBA9-EF24-0935-45D857580E34}"/>
              </a:ext>
            </a:extLst>
          </p:cNvPr>
          <p:cNvSpPr/>
          <p:nvPr userDrawn="1"/>
        </p:nvSpPr>
        <p:spPr bwMode="auto">
          <a:xfrm>
            <a:off x="0" y="0"/>
            <a:ext cx="1066800" cy="478155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5" name="Graphic 4" descr="Arrow Right with solid fill">
            <a:extLst>
              <a:ext uri="{FF2B5EF4-FFF2-40B4-BE49-F238E27FC236}">
                <a16:creationId xmlns:a16="http://schemas.microsoft.com/office/drawing/2014/main" id="{1008D261-24FD-3E8C-CADC-03E260A07DB1}"/>
              </a:ext>
            </a:extLst>
          </p:cNvPr>
          <p:cNvPicPr>
            <a:picLocks noChangeAspect="1"/>
          </p:cNvPicPr>
          <p:nvPr userDrawn="1"/>
        </p:nvPicPr>
        <p:blipFill>
          <a:blip>
            <a:extLst>
              <a:ext uri="{96DAC541-7B7A-43D3-8B79-37D633B846F1}">
                <asvg:svgBlip xmlns:asvg="http://schemas.microsoft.com/office/drawing/2016/SVG/main" r:embed="rId3"/>
              </a:ext>
            </a:extLst>
          </a:blip>
          <a:srcRect l="37153"/>
          <a:stretch/>
        </p:blipFill>
        <p:spPr>
          <a:xfrm>
            <a:off x="228599" y="1933575"/>
            <a:ext cx="574675" cy="914400"/>
          </a:xfrm>
          <a:prstGeom prst="rect">
            <a:avLst/>
          </a:prstGeom>
        </p:spPr>
      </p:pic>
    </p:spTree>
    <p:extLst>
      <p:ext uri="{BB962C8B-B14F-4D97-AF65-F5344CB8AC3E}">
        <p14:creationId xmlns:p14="http://schemas.microsoft.com/office/powerpoint/2010/main" val="1385640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 Wavy">
    <p:bg>
      <p:bgPr>
        <a:solidFill>
          <a:schemeClr val="bg2"/>
        </a:solidFill>
        <a:effectLst/>
      </p:bgPr>
    </p:bg>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2" name="Rectangle 1">
            <a:extLst>
              <a:ext uri="{FF2B5EF4-FFF2-40B4-BE49-F238E27FC236}">
                <a16:creationId xmlns:a16="http://schemas.microsoft.com/office/drawing/2014/main" id="{F73F1FBF-C64D-6251-6C7E-E6B12E915B5E}"/>
              </a:ext>
            </a:extLst>
          </p:cNvPr>
          <p:cNvSpPr/>
          <p:nvPr userDrawn="1"/>
        </p:nvSpPr>
        <p:spPr bwMode="auto">
          <a:xfrm>
            <a:off x="6553200" y="0"/>
            <a:ext cx="2362200" cy="35718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3" name="Picture 2" descr="Background pattern&#10;&#10;AI-generated content may be incorrect.">
            <a:extLst>
              <a:ext uri="{FF2B5EF4-FFF2-40B4-BE49-F238E27FC236}">
                <a16:creationId xmlns:a16="http://schemas.microsoft.com/office/drawing/2014/main" id="{C8B0E9E3-0F93-9594-B978-9DD3835B2BAE}"/>
              </a:ext>
            </a:extLst>
          </p:cNvPr>
          <p:cNvPicPr>
            <a:picLocks noChangeAspect="1"/>
          </p:cNvPicPr>
          <p:nvPr userDrawn="1"/>
        </p:nvPicPr>
        <p:blipFill>
          <a:blip r:embed="rId2"/>
          <a:srcRect b="7037"/>
          <a:stretch/>
        </p:blipFill>
        <p:spPr>
          <a:xfrm>
            <a:off x="0" y="0"/>
            <a:ext cx="9144000" cy="4781550"/>
          </a:xfrm>
          <a:prstGeom prst="rect">
            <a:avLst/>
          </a:prstGeom>
        </p:spPr>
      </p:pic>
    </p:spTree>
    <p:extLst>
      <p:ext uri="{BB962C8B-B14F-4D97-AF65-F5344CB8AC3E}">
        <p14:creationId xmlns:p14="http://schemas.microsoft.com/office/powerpoint/2010/main" val="260945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Tree>
    <p:extLst>
      <p:ext uri="{BB962C8B-B14F-4D97-AF65-F5344CB8AC3E}">
        <p14:creationId xmlns:p14="http://schemas.microsoft.com/office/powerpoint/2010/main" val="240244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ck Cover">
    <p:bg>
      <p:bgPr>
        <a:solidFill>
          <a:schemeClr val="bg2"/>
        </a:solidFill>
        <a:effectLst/>
      </p:bgPr>
    </p:bg>
    <p:spTree>
      <p:nvGrpSpPr>
        <p:cNvPr id="1" name=""/>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E03D8724-A0AF-FCBE-8FF6-62A40C638348}"/>
              </a:ext>
            </a:extLst>
          </p:cNvPr>
          <p:cNvPicPr>
            <a:picLocks noChangeAspect="1"/>
          </p:cNvPicPr>
          <p:nvPr userDrawn="1"/>
        </p:nvPicPr>
        <p:blipFill>
          <a:blip r:embed="rId2"/>
          <a:srcRect b="7037"/>
          <a:stretch/>
        </p:blipFill>
        <p:spPr>
          <a:xfrm>
            <a:off x="0" y="0"/>
            <a:ext cx="9144000" cy="4781550"/>
          </a:xfrm>
          <a:prstGeom prst="rect">
            <a:avLst/>
          </a:prstGeom>
        </p:spPr>
      </p:pic>
      <p:sp>
        <p:nvSpPr>
          <p:cNvPr id="18" name="Rectangle 17">
            <a:extLst>
              <a:ext uri="{FF2B5EF4-FFF2-40B4-BE49-F238E27FC236}">
                <a16:creationId xmlns:a16="http://schemas.microsoft.com/office/drawing/2014/main" id="{DAAF937E-9FCF-223A-7AEE-594774F615A2}"/>
              </a:ext>
            </a:extLst>
          </p:cNvPr>
          <p:cNvSpPr/>
          <p:nvPr userDrawn="1"/>
        </p:nvSpPr>
        <p:spPr bwMode="auto">
          <a:xfrm>
            <a:off x="6324600" y="0"/>
            <a:ext cx="2471738" cy="35718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22" name="Rectangle 21">
            <a:extLst>
              <a:ext uri="{FF2B5EF4-FFF2-40B4-BE49-F238E27FC236}">
                <a16:creationId xmlns:a16="http://schemas.microsoft.com/office/drawing/2014/main" id="{04B4B15B-D00E-D633-F159-3E5796A070DD}"/>
              </a:ext>
            </a:extLst>
          </p:cNvPr>
          <p:cNvSpPr/>
          <p:nvPr userDrawn="1"/>
        </p:nvSpPr>
        <p:spPr bwMode="auto">
          <a:xfrm>
            <a:off x="0" y="1047750"/>
            <a:ext cx="9144000" cy="28194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cs typeface="Arial" panose="020B0604020202020204" pitchFamily="34" charset="0"/>
            </a:endParaRPr>
          </a:p>
        </p:txBody>
      </p:sp>
      <p:sp>
        <p:nvSpPr>
          <p:cNvPr id="23" name="TextBox 22">
            <a:extLst>
              <a:ext uri="{FF2B5EF4-FFF2-40B4-BE49-F238E27FC236}">
                <a16:creationId xmlns:a16="http://schemas.microsoft.com/office/drawing/2014/main" id="{3E75C500-4FF5-5059-C70C-B6E5EE367938}"/>
              </a:ext>
            </a:extLst>
          </p:cNvPr>
          <p:cNvSpPr txBox="1"/>
          <p:nvPr userDrawn="1"/>
        </p:nvSpPr>
        <p:spPr>
          <a:xfrm>
            <a:off x="733425" y="1657350"/>
            <a:ext cx="4572000" cy="1683346"/>
          </a:xfrm>
          <a:prstGeom prst="rect">
            <a:avLst/>
          </a:prstGeom>
          <a:noFill/>
        </p:spPr>
        <p:txBody>
          <a:bodyPr wrap="square" rtlCol="0">
            <a:spAutoFit/>
          </a:bodyPr>
          <a:lstStyle/>
          <a:p>
            <a:pPr algn="l">
              <a:lnSpc>
                <a:spcPct val="80000"/>
              </a:lnSpc>
              <a:spcAft>
                <a:spcPts val="1200"/>
              </a:spcAft>
            </a:pPr>
            <a:r>
              <a:rPr lang="en-US" sz="3200" b="1">
                <a:solidFill>
                  <a:schemeClr val="bg1"/>
                </a:solidFill>
                <a:latin typeface="+mj-lt"/>
                <a:cs typeface="Arial" panose="020B0604020202020204" pitchFamily="34" charset="0"/>
              </a:rPr>
              <a:t>Check out </a:t>
            </a:r>
            <a:r>
              <a:rPr lang="en-US" sz="3200" b="1" err="1">
                <a:solidFill>
                  <a:schemeClr val="bg1"/>
                </a:solidFill>
                <a:latin typeface="+mj-lt"/>
                <a:cs typeface="Arial" panose="020B0604020202020204" pitchFamily="34" charset="0"/>
              </a:rPr>
              <a:t>FRE.org</a:t>
            </a:r>
            <a:r>
              <a:rPr lang="en-US" sz="3200" b="1">
                <a:solidFill>
                  <a:schemeClr val="bg1"/>
                </a:solidFill>
                <a:latin typeface="+mj-lt"/>
                <a:cs typeface="Arial" panose="020B0604020202020204" pitchFamily="34" charset="0"/>
              </a:rPr>
              <a:t> for free, ready-to-use economics and personal finance resources!</a:t>
            </a:r>
          </a:p>
        </p:txBody>
      </p:sp>
      <p:pic>
        <p:nvPicPr>
          <p:cNvPr id="26" name="Graphic 25">
            <a:extLst>
              <a:ext uri="{FF2B5EF4-FFF2-40B4-BE49-F238E27FC236}">
                <a16:creationId xmlns:a16="http://schemas.microsoft.com/office/drawing/2014/main" id="{9040CEB8-48D6-E73F-790E-B3D793A4EE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422344" y="1258726"/>
            <a:ext cx="2381250" cy="2397449"/>
          </a:xfrm>
          <a:prstGeom prst="rect">
            <a:avLst/>
          </a:prstGeom>
        </p:spPr>
      </p:pic>
    </p:spTree>
    <p:extLst>
      <p:ext uri="{BB962C8B-B14F-4D97-AF65-F5344CB8AC3E}">
        <p14:creationId xmlns:p14="http://schemas.microsoft.com/office/powerpoint/2010/main" val="2201580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5BD0F-379E-C780-28B5-C127478D3891}"/>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7ECB6B0-2224-9920-6012-401654B0CF56}"/>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6DFB512-CF1D-B943-ED3A-DDFC8635CBD2}"/>
              </a:ext>
            </a:extLst>
          </p:cNvPr>
          <p:cNvSpPr>
            <a:spLocks noGrp="1"/>
          </p:cNvSpPr>
          <p:nvPr>
            <p:ph type="dt" sz="half" idx="10"/>
          </p:nvPr>
        </p:nvSpPr>
        <p:spPr/>
        <p:txBody>
          <a:bodyPr/>
          <a:lstStyle/>
          <a:p>
            <a:fld id="{096B510D-5737-4305-8925-985CE12D6A4E}" type="datetimeFigureOut">
              <a:rPr lang="en-US" smtClean="0"/>
              <a:t>10/28/2026</a:t>
            </a:fld>
            <a:endParaRPr lang="en-US"/>
          </a:p>
        </p:txBody>
      </p:sp>
      <p:sp>
        <p:nvSpPr>
          <p:cNvPr id="5" name="Footer Placeholder 4">
            <a:extLst>
              <a:ext uri="{FF2B5EF4-FFF2-40B4-BE49-F238E27FC236}">
                <a16:creationId xmlns:a16="http://schemas.microsoft.com/office/drawing/2014/main" id="{F1E97F74-7033-268F-1313-0A6530D3A4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54CA98-C8A0-6344-0B02-3C00177E84F8}"/>
              </a:ext>
            </a:extLst>
          </p:cNvPr>
          <p:cNvSpPr>
            <a:spLocks noGrp="1"/>
          </p:cNvSpPr>
          <p:nvPr>
            <p:ph type="sldNum" sz="quarter" idx="12"/>
          </p:nvPr>
        </p:nvSpPr>
        <p:spPr/>
        <p:txBody>
          <a:bodyPr/>
          <a:lstStyle/>
          <a:p>
            <a:fld id="{3761115D-BD99-427C-919D-5F398FF9CE40}" type="slidenum">
              <a:rPr lang="en-US" smtClean="0"/>
              <a:t>‹#›</a:t>
            </a:fld>
            <a:endParaRPr lang="en-US"/>
          </a:p>
        </p:txBody>
      </p:sp>
    </p:spTree>
    <p:extLst>
      <p:ext uri="{BB962C8B-B14F-4D97-AF65-F5344CB8AC3E}">
        <p14:creationId xmlns:p14="http://schemas.microsoft.com/office/powerpoint/2010/main" val="2804510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46888" y="1276350"/>
            <a:ext cx="8567738" cy="3028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7" name="Rectangle 2"/>
          <p:cNvSpPr>
            <a:spLocks noGrp="1" noChangeArrowheads="1"/>
          </p:cNvSpPr>
          <p:nvPr>
            <p:ph type="title"/>
          </p:nvPr>
        </p:nvSpPr>
        <p:spPr bwMode="auto">
          <a:xfrm>
            <a:off x="246888" y="371475"/>
            <a:ext cx="8567738" cy="857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 name="Slide Number Placeholder 5"/>
          <p:cNvSpPr txBox="1">
            <a:spLocks/>
          </p:cNvSpPr>
          <p:nvPr userDrawn="1"/>
        </p:nvSpPr>
        <p:spPr>
          <a:xfrm>
            <a:off x="8382000" y="4812506"/>
            <a:ext cx="533400" cy="273844"/>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a:ea typeface="ＭＳ Ｐゴシック"/>
                <a:cs typeface="ＭＳ Ｐゴシック"/>
              </a:defRPr>
            </a:lvl1pPr>
            <a:lvl2pPr marL="457200" algn="l" rtl="0" fontAlgn="base">
              <a:spcBef>
                <a:spcPct val="0"/>
              </a:spcBef>
              <a:spcAft>
                <a:spcPct val="0"/>
              </a:spcAft>
              <a:defRPr sz="2400" kern="1200">
                <a:solidFill>
                  <a:schemeClr val="tx1"/>
                </a:solidFill>
                <a:latin typeface="Times"/>
                <a:ea typeface="ＭＳ Ｐゴシック"/>
                <a:cs typeface="ＭＳ Ｐゴシック"/>
              </a:defRPr>
            </a:lvl2pPr>
            <a:lvl3pPr marL="914400" algn="l" rtl="0" fontAlgn="base">
              <a:spcBef>
                <a:spcPct val="0"/>
              </a:spcBef>
              <a:spcAft>
                <a:spcPct val="0"/>
              </a:spcAft>
              <a:defRPr sz="2400" kern="1200">
                <a:solidFill>
                  <a:schemeClr val="tx1"/>
                </a:solidFill>
                <a:latin typeface="Times"/>
                <a:ea typeface="ＭＳ Ｐゴシック"/>
                <a:cs typeface="ＭＳ Ｐゴシック"/>
              </a:defRPr>
            </a:lvl3pPr>
            <a:lvl4pPr marL="1371600" algn="l" rtl="0" fontAlgn="base">
              <a:spcBef>
                <a:spcPct val="0"/>
              </a:spcBef>
              <a:spcAft>
                <a:spcPct val="0"/>
              </a:spcAft>
              <a:defRPr sz="2400" kern="1200">
                <a:solidFill>
                  <a:schemeClr val="tx1"/>
                </a:solidFill>
                <a:latin typeface="Times"/>
                <a:ea typeface="ＭＳ Ｐゴシック"/>
                <a:cs typeface="ＭＳ Ｐゴシック"/>
              </a:defRPr>
            </a:lvl4pPr>
            <a:lvl5pPr marL="1828800" algn="l" rtl="0" fontAlgn="base">
              <a:spcBef>
                <a:spcPct val="0"/>
              </a:spcBef>
              <a:spcAft>
                <a:spcPct val="0"/>
              </a:spcAft>
              <a:defRPr sz="2400" kern="1200">
                <a:solidFill>
                  <a:schemeClr val="tx1"/>
                </a:solidFill>
                <a:latin typeface="Times"/>
                <a:ea typeface="ＭＳ Ｐゴシック"/>
                <a:cs typeface="ＭＳ Ｐゴシック"/>
              </a:defRPr>
            </a:lvl5pPr>
            <a:lvl6pPr marL="2286000" algn="l" defTabSz="914400" rtl="0" eaLnBrk="1" latinLnBrk="0" hangingPunct="1">
              <a:defRPr sz="2400" kern="1200">
                <a:solidFill>
                  <a:schemeClr val="tx1"/>
                </a:solidFill>
                <a:latin typeface="Times"/>
                <a:ea typeface="ＭＳ Ｐゴシック"/>
                <a:cs typeface="ＭＳ Ｐゴシック"/>
              </a:defRPr>
            </a:lvl6pPr>
            <a:lvl7pPr marL="2743200" algn="l" defTabSz="914400" rtl="0" eaLnBrk="1" latinLnBrk="0" hangingPunct="1">
              <a:defRPr sz="2400" kern="1200">
                <a:solidFill>
                  <a:schemeClr val="tx1"/>
                </a:solidFill>
                <a:latin typeface="Times"/>
                <a:ea typeface="ＭＳ Ｐゴシック"/>
                <a:cs typeface="ＭＳ Ｐゴシック"/>
              </a:defRPr>
            </a:lvl7pPr>
            <a:lvl8pPr marL="3200400" algn="l" defTabSz="914400" rtl="0" eaLnBrk="1" latinLnBrk="0" hangingPunct="1">
              <a:defRPr sz="2400" kern="1200">
                <a:solidFill>
                  <a:schemeClr val="tx1"/>
                </a:solidFill>
                <a:latin typeface="Times"/>
                <a:ea typeface="ＭＳ Ｐゴシック"/>
                <a:cs typeface="ＭＳ Ｐゴシック"/>
              </a:defRPr>
            </a:lvl8pPr>
            <a:lvl9pPr marL="3657600" algn="l" defTabSz="914400" rtl="0" eaLnBrk="1" latinLnBrk="0" hangingPunct="1">
              <a:defRPr sz="2400" kern="1200">
                <a:solidFill>
                  <a:schemeClr val="tx1"/>
                </a:solidFill>
                <a:latin typeface="Times"/>
                <a:ea typeface="ＭＳ Ｐゴシック"/>
                <a:cs typeface="ＭＳ Ｐゴシック"/>
              </a:defRPr>
            </a:lvl9pPr>
          </a:lstStyle>
          <a:p>
            <a:pPr algn="r"/>
            <a:fld id="{51221C86-548F-ED48-B57A-2AF14FA05D94}" type="slidenum">
              <a:rPr lang="en-US" sz="800" smtClean="0">
                <a:solidFill>
                  <a:schemeClr val="tx2"/>
                </a:solidFill>
                <a:latin typeface="+mn-lt"/>
                <a:cs typeface="Arial"/>
              </a:rPr>
              <a:pPr algn="r"/>
              <a:t>‹#›</a:t>
            </a:fld>
            <a:endParaRPr lang="en-US" sz="800">
              <a:solidFill>
                <a:schemeClr val="tx2"/>
              </a:solidFill>
              <a:latin typeface="+mn-lt"/>
              <a:cs typeface="Arial"/>
            </a:endParaRPr>
          </a:p>
        </p:txBody>
      </p:sp>
      <p:sp>
        <p:nvSpPr>
          <p:cNvPr id="2" name="TextBox 1">
            <a:extLst>
              <a:ext uri="{FF2B5EF4-FFF2-40B4-BE49-F238E27FC236}">
                <a16:creationId xmlns:a16="http://schemas.microsoft.com/office/drawing/2014/main" id="{033F8817-2190-D4C9-9888-6BA4D12C0234}"/>
              </a:ext>
            </a:extLst>
          </p:cNvPr>
          <p:cNvSpPr txBox="1"/>
          <p:nvPr userDrawn="1"/>
        </p:nvSpPr>
        <p:spPr>
          <a:xfrm>
            <a:off x="254594" y="4847621"/>
            <a:ext cx="4114800" cy="246221"/>
          </a:xfrm>
          <a:prstGeom prst="rect">
            <a:avLst/>
          </a:prstGeom>
          <a:noFill/>
        </p:spPr>
        <p:txBody>
          <a:bodyPr wrap="square" rtlCol="0">
            <a:spAutoFit/>
          </a:bodyPr>
          <a:lstStyle/>
          <a:p>
            <a:pPr algn="l">
              <a:spcAft>
                <a:spcPts val="1200"/>
              </a:spcAft>
            </a:pPr>
            <a:r>
              <a:rPr lang="en-US" sz="1000" b="1">
                <a:solidFill>
                  <a:schemeClr val="tx2"/>
                </a:solidFill>
                <a:latin typeface="+mn-lt"/>
                <a:cs typeface="Arial" panose="020B0604020202020204" pitchFamily="34" charset="0"/>
              </a:rPr>
              <a:t>FEDERAL RESERVE EDUCATION   </a:t>
            </a:r>
            <a:r>
              <a:rPr lang="en-US" sz="1000" b="1">
                <a:solidFill>
                  <a:schemeClr val="accent1"/>
                </a:solidFill>
                <a:latin typeface="+mn-lt"/>
                <a:cs typeface="Arial" panose="020B0604020202020204" pitchFamily="34" charset="0"/>
              </a:rPr>
              <a:t>|</a:t>
            </a:r>
            <a:r>
              <a:rPr lang="en-US" sz="1000" b="1">
                <a:solidFill>
                  <a:schemeClr val="tx2"/>
                </a:solidFill>
                <a:latin typeface="+mn-lt"/>
                <a:cs typeface="Arial" panose="020B0604020202020204" pitchFamily="34" charset="0"/>
              </a:rPr>
              <a:t>   FRE.ORG </a:t>
            </a:r>
          </a:p>
        </p:txBody>
      </p:sp>
    </p:spTree>
  </p:cSld>
  <p:clrMap bg1="lt1" tx1="dk1" bg2="lt2" tx2="dk2" accent1="accent1" accent2="accent2" accent3="accent3" accent4="accent4" accent5="accent5" accent6="accent6" hlink="hlink" folHlink="folHlink"/>
  <p:sldLayoutIdLst>
    <p:sldLayoutId id="2147483983" r:id="rId1"/>
    <p:sldLayoutId id="2147483986" r:id="rId2"/>
    <p:sldLayoutId id="2147483925" r:id="rId3"/>
    <p:sldLayoutId id="2147483926" r:id="rId4"/>
    <p:sldLayoutId id="2147483928" r:id="rId5"/>
    <p:sldLayoutId id="2147483967" r:id="rId6"/>
    <p:sldLayoutId id="2147483969" r:id="rId7"/>
    <p:sldLayoutId id="2147483987" r:id="rId8"/>
    <p:sldLayoutId id="2147483974" r:id="rId9"/>
    <p:sldLayoutId id="2147483968" r:id="rId10"/>
    <p:sldLayoutId id="2147483971" r:id="rId11"/>
    <p:sldLayoutId id="2147483988" r:id="rId12"/>
    <p:sldLayoutId id="2147483966" r:id="rId13"/>
    <p:sldLayoutId id="2147483936" r:id="rId14"/>
    <p:sldLayoutId id="2147483989" r:id="rId15"/>
  </p:sldLayoutIdLst>
  <p:hf hdr="0" ftr="0" dt="0"/>
  <p:txStyles>
    <p:titleStyle>
      <a:lvl1pPr algn="l" rtl="0" eaLnBrk="1" fontAlgn="base" hangingPunct="1">
        <a:lnSpc>
          <a:spcPct val="90000"/>
        </a:lnSpc>
        <a:spcBef>
          <a:spcPct val="0"/>
        </a:spcBef>
        <a:spcAft>
          <a:spcPct val="0"/>
        </a:spcAft>
        <a:defRPr sz="2800" b="1" kern="1200" spc="0">
          <a:solidFill>
            <a:schemeClr val="tx2"/>
          </a:solidFill>
          <a:latin typeface="+mj-lt"/>
          <a:ea typeface="+mj-ea"/>
          <a:cs typeface="Arial"/>
        </a:defRPr>
      </a:lvl1pPr>
      <a:lvl2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rgbClr val="715A35"/>
          </a:solidFill>
          <a:latin typeface="Times" pitchFamily="-65" charset="0"/>
        </a:defRPr>
      </a:lvl6pPr>
      <a:lvl7pPr marL="914400" algn="l" rtl="0" eaLnBrk="1" fontAlgn="base" hangingPunct="1">
        <a:spcBef>
          <a:spcPct val="0"/>
        </a:spcBef>
        <a:spcAft>
          <a:spcPct val="0"/>
        </a:spcAft>
        <a:defRPr sz="3600">
          <a:solidFill>
            <a:srgbClr val="715A35"/>
          </a:solidFill>
          <a:latin typeface="Times" pitchFamily="-65" charset="0"/>
        </a:defRPr>
      </a:lvl7pPr>
      <a:lvl8pPr marL="1371600" algn="l" rtl="0" eaLnBrk="1" fontAlgn="base" hangingPunct="1">
        <a:spcBef>
          <a:spcPct val="0"/>
        </a:spcBef>
        <a:spcAft>
          <a:spcPct val="0"/>
        </a:spcAft>
        <a:defRPr sz="3600">
          <a:solidFill>
            <a:srgbClr val="715A35"/>
          </a:solidFill>
          <a:latin typeface="Times" pitchFamily="-65" charset="0"/>
        </a:defRPr>
      </a:lvl8pPr>
      <a:lvl9pPr marL="1828800" algn="l" rtl="0" eaLnBrk="1" fontAlgn="base" hangingPunct="1">
        <a:spcBef>
          <a:spcPct val="0"/>
        </a:spcBef>
        <a:spcAft>
          <a:spcPct val="0"/>
        </a:spcAft>
        <a:defRPr sz="3600">
          <a:solidFill>
            <a:srgbClr val="715A35"/>
          </a:solidFill>
          <a:latin typeface="Times" pitchFamily="-65" charset="0"/>
        </a:defRPr>
      </a:lvl9pPr>
    </p:titleStyle>
    <p:bodyStyle>
      <a:lvl1pPr marL="256032" indent="-256032" algn="l" rtl="0" eaLnBrk="1" fontAlgn="base" hangingPunct="1">
        <a:spcBef>
          <a:spcPts val="0"/>
        </a:spcBef>
        <a:spcAft>
          <a:spcPts val="1200"/>
        </a:spcAft>
        <a:buClr>
          <a:schemeClr val="tx1"/>
        </a:buClr>
        <a:buSzPct val="125000"/>
        <a:buFont typeface="Arial"/>
        <a:buChar char="•"/>
        <a:defRPr sz="2000">
          <a:solidFill>
            <a:schemeClr val="tx1"/>
          </a:solidFill>
          <a:latin typeface="+mn-lt"/>
          <a:ea typeface="+mn-ea"/>
          <a:cs typeface="Arial"/>
        </a:defRPr>
      </a:lvl1pPr>
      <a:lvl2pPr marL="649224" indent="-283464" algn="l" rtl="0" eaLnBrk="1" fontAlgn="base" hangingPunct="1">
        <a:spcBef>
          <a:spcPts val="0"/>
        </a:spcBef>
        <a:spcAft>
          <a:spcPts val="1200"/>
        </a:spcAft>
        <a:buClr>
          <a:schemeClr val="tx1"/>
        </a:buClr>
        <a:buSzPct val="90000"/>
        <a:buFont typeface="Lucida Grande"/>
        <a:buChar char="−"/>
        <a:defRPr sz="1800">
          <a:solidFill>
            <a:schemeClr val="tx1"/>
          </a:solidFill>
          <a:latin typeface="+mn-lt"/>
          <a:ea typeface="+mn-ea"/>
          <a:cs typeface="Arial"/>
        </a:defRPr>
      </a:lvl2pPr>
      <a:lvl3pPr marL="1143000" indent="-228600" algn="l" rtl="0" eaLnBrk="1" fontAlgn="base" hangingPunct="1">
        <a:spcBef>
          <a:spcPct val="20000"/>
        </a:spcBef>
        <a:spcAft>
          <a:spcPct val="0"/>
        </a:spcAft>
        <a:buClr>
          <a:schemeClr val="tx1"/>
        </a:buClr>
        <a:buFont typeface="Times"/>
        <a:buChar char="•"/>
        <a:defRPr sz="1600">
          <a:solidFill>
            <a:schemeClr val="tx1"/>
          </a:solidFill>
          <a:latin typeface="+mn-lt"/>
          <a:ea typeface="+mn-ea"/>
          <a:cs typeface="Arial"/>
        </a:defRPr>
      </a:lvl3pPr>
      <a:lvl4pPr marL="1600200" indent="-228600" algn="l" rtl="0" eaLnBrk="1" fontAlgn="base" hangingPunct="1">
        <a:spcBef>
          <a:spcPct val="20000"/>
        </a:spcBef>
        <a:spcAft>
          <a:spcPct val="0"/>
        </a:spcAft>
        <a:buClr>
          <a:schemeClr val="tx1"/>
        </a:buClr>
        <a:buFont typeface="Lucida Grande"/>
        <a:buChar char="−"/>
        <a:defRPr sz="1400">
          <a:solidFill>
            <a:schemeClr val="tx1"/>
          </a:solidFill>
          <a:latin typeface="+mn-lt"/>
          <a:ea typeface="+mn-ea"/>
          <a:cs typeface="Arial"/>
        </a:defRPr>
      </a:lvl4pPr>
      <a:lvl5pPr marL="2057400" indent="-228600" algn="l" rtl="0" eaLnBrk="1" fontAlgn="base" hangingPunct="1">
        <a:spcBef>
          <a:spcPct val="20000"/>
        </a:spcBef>
        <a:spcAft>
          <a:spcPct val="0"/>
        </a:spcAft>
        <a:buClr>
          <a:schemeClr val="tx1"/>
        </a:buClr>
        <a:defRPr sz="1400">
          <a:solidFill>
            <a:schemeClr val="tx1"/>
          </a:solidFill>
          <a:latin typeface="+mn-lt"/>
          <a:ea typeface="+mn-ea"/>
          <a:cs typeface="Arial"/>
        </a:defRPr>
      </a:lvl5pPr>
      <a:lvl6pPr marL="2514600" indent="-228600" algn="l" rtl="0" eaLnBrk="1" fontAlgn="base" hangingPunct="1">
        <a:spcBef>
          <a:spcPct val="20000"/>
        </a:spcBef>
        <a:spcAft>
          <a:spcPct val="0"/>
        </a:spcAft>
        <a:defRPr sz="1400">
          <a:solidFill>
            <a:schemeClr val="tx1"/>
          </a:solidFill>
          <a:latin typeface="+mn-lt"/>
          <a:ea typeface="+mn-ea"/>
        </a:defRPr>
      </a:lvl6pPr>
      <a:lvl7pPr marL="2971800" indent="-228600" algn="l" rtl="0" eaLnBrk="1" fontAlgn="base" hangingPunct="1">
        <a:spcBef>
          <a:spcPct val="20000"/>
        </a:spcBef>
        <a:spcAft>
          <a:spcPct val="0"/>
        </a:spcAft>
        <a:defRPr sz="1400">
          <a:solidFill>
            <a:schemeClr val="tx1"/>
          </a:solidFill>
          <a:latin typeface="+mn-lt"/>
          <a:ea typeface="+mn-ea"/>
        </a:defRPr>
      </a:lvl7pPr>
      <a:lvl8pPr marL="3429000" indent="-228600" algn="l" rtl="0" eaLnBrk="1" fontAlgn="base" hangingPunct="1">
        <a:spcBef>
          <a:spcPct val="20000"/>
        </a:spcBef>
        <a:spcAft>
          <a:spcPct val="0"/>
        </a:spcAft>
        <a:defRPr sz="1400">
          <a:solidFill>
            <a:schemeClr val="tx1"/>
          </a:solidFill>
          <a:latin typeface="+mn-lt"/>
          <a:ea typeface="+mn-ea"/>
        </a:defRPr>
      </a:lvl8pPr>
      <a:lvl9pPr marL="3886200" indent="-228600" algn="l" rtl="0" eaLnBrk="1" fontAlgn="base" hangingPunct="1">
        <a:spcBef>
          <a:spcPct val="20000"/>
        </a:spcBef>
        <a:spcAft>
          <a:spcPct val="0"/>
        </a:spcAft>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orient="horz" pos="3104" userDrawn="1">
          <p15:clr>
            <a:srgbClr val="F26B43"/>
          </p15:clr>
        </p15:guide>
        <p15:guide id="3" pos="218" userDrawn="1">
          <p15:clr>
            <a:srgbClr val="F26B43"/>
          </p15:clr>
        </p15:guide>
        <p15:guide id="4" pos="5541" userDrawn="1">
          <p15:clr>
            <a:srgbClr val="F26B43"/>
          </p15:clr>
        </p15:guide>
        <p15:guide id="5" orient="horz" pos="225" userDrawn="1">
          <p15:clr>
            <a:srgbClr val="F26B43"/>
          </p15:clr>
        </p15:guide>
        <p15:guide id="6" orient="horz" pos="1620" userDrawn="1">
          <p15:clr>
            <a:srgbClr val="F26B43"/>
          </p15:clr>
        </p15:guide>
        <p15:guide id="7" orient="horz" pos="1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https://www.youtube.com/embed/CBgekDmT5_M?feature=oembed" TargetMode="Externa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9DE25E-9C2A-6D85-1F50-7063C589E361}"/>
              </a:ext>
            </a:extLst>
          </p:cNvPr>
          <p:cNvSpPr>
            <a:spLocks noGrp="1"/>
          </p:cNvSpPr>
          <p:nvPr>
            <p:ph type="ctrTitle"/>
          </p:nvPr>
        </p:nvSpPr>
        <p:spPr>
          <a:xfrm>
            <a:off x="2164829" y="265424"/>
            <a:ext cx="2173575" cy="401638"/>
          </a:xfrm>
        </p:spPr>
        <p:txBody>
          <a:bodyPr/>
          <a:lstStyle/>
          <a:p>
            <a:r>
              <a:rPr lang="en-US" sz="2800" dirty="0"/>
              <a:t>Video Shorts</a:t>
            </a:r>
          </a:p>
        </p:txBody>
      </p:sp>
      <p:sp>
        <p:nvSpPr>
          <p:cNvPr id="4" name="Text Placeholder 3">
            <a:extLst>
              <a:ext uri="{FF2B5EF4-FFF2-40B4-BE49-F238E27FC236}">
                <a16:creationId xmlns:a16="http://schemas.microsoft.com/office/drawing/2014/main" id="{C0FEBD95-318D-1F32-E317-56D8B3045B62}"/>
              </a:ext>
            </a:extLst>
          </p:cNvPr>
          <p:cNvSpPr>
            <a:spLocks noGrp="1"/>
          </p:cNvSpPr>
          <p:nvPr>
            <p:ph type="body" sz="quarter" idx="10"/>
          </p:nvPr>
        </p:nvSpPr>
        <p:spPr>
          <a:xfrm>
            <a:off x="0" y="971895"/>
            <a:ext cx="4747836" cy="685799"/>
          </a:xfrm>
        </p:spPr>
        <p:txBody>
          <a:bodyPr/>
          <a:lstStyle/>
          <a:p>
            <a:pPr algn="ctr"/>
            <a:r>
              <a:rPr lang="en-US" sz="4000" b="1" dirty="0"/>
              <a:t>Mental Accounting</a:t>
            </a:r>
            <a:endParaRPr lang="en-US" dirty="0"/>
          </a:p>
        </p:txBody>
      </p:sp>
      <p:sp>
        <p:nvSpPr>
          <p:cNvPr id="7" name="Text Placeholder 3">
            <a:extLst>
              <a:ext uri="{FF2B5EF4-FFF2-40B4-BE49-F238E27FC236}">
                <a16:creationId xmlns:a16="http://schemas.microsoft.com/office/drawing/2014/main" id="{E145677E-7664-C114-7DE4-A32C5789DB7D}"/>
              </a:ext>
            </a:extLst>
          </p:cNvPr>
          <p:cNvSpPr txBox="1">
            <a:spLocks/>
          </p:cNvSpPr>
          <p:nvPr/>
        </p:nvSpPr>
        <p:spPr>
          <a:xfrm>
            <a:off x="107429" y="2134504"/>
            <a:ext cx="4114800" cy="2894761"/>
          </a:xfrm>
          <a:prstGeom prst="rect">
            <a:avLst/>
          </a:prstGeom>
        </p:spPr>
        <p:txBody>
          <a:bodyPr lIns="91440" tIns="45720" rIns="91440" bIns="45720" anchor="t"/>
          <a:lstStyle>
            <a:lvl1pPr marL="256032" indent="-256032" algn="l" rtl="0" eaLnBrk="1" fontAlgn="base" hangingPunct="1">
              <a:spcBef>
                <a:spcPts val="0"/>
              </a:spcBef>
              <a:spcAft>
                <a:spcPts val="1200"/>
              </a:spcAft>
              <a:buClr>
                <a:schemeClr val="tx1"/>
              </a:buClr>
              <a:buSzPct val="125000"/>
              <a:buFont typeface="Arial"/>
              <a:buChar char="•"/>
              <a:defRPr sz="2000">
                <a:solidFill>
                  <a:schemeClr val="tx1"/>
                </a:solidFill>
                <a:latin typeface="+mn-lt"/>
                <a:ea typeface="+mn-ea"/>
                <a:cs typeface="Arial"/>
              </a:defRPr>
            </a:lvl1pPr>
            <a:lvl2pPr marL="649224" indent="-283464" algn="l" rtl="0" eaLnBrk="1" fontAlgn="base" hangingPunct="1">
              <a:spcBef>
                <a:spcPts val="0"/>
              </a:spcBef>
              <a:spcAft>
                <a:spcPts val="1200"/>
              </a:spcAft>
              <a:buClr>
                <a:schemeClr val="tx1"/>
              </a:buClr>
              <a:buSzPct val="90000"/>
              <a:buFont typeface="Lucida Grande"/>
              <a:buChar char="−"/>
              <a:defRPr sz="1800">
                <a:solidFill>
                  <a:schemeClr val="tx1"/>
                </a:solidFill>
                <a:latin typeface="+mn-lt"/>
                <a:ea typeface="+mn-ea"/>
                <a:cs typeface="Arial"/>
              </a:defRPr>
            </a:lvl2pPr>
            <a:lvl3pPr marL="1143000" indent="-228600" algn="l" rtl="0" eaLnBrk="1" fontAlgn="base" hangingPunct="1">
              <a:spcBef>
                <a:spcPct val="20000"/>
              </a:spcBef>
              <a:spcAft>
                <a:spcPct val="0"/>
              </a:spcAft>
              <a:buClr>
                <a:schemeClr val="tx1"/>
              </a:buClr>
              <a:buFont typeface="Times"/>
              <a:buChar char="•"/>
              <a:defRPr sz="1600">
                <a:solidFill>
                  <a:schemeClr val="tx1"/>
                </a:solidFill>
                <a:latin typeface="+mn-lt"/>
                <a:ea typeface="+mn-ea"/>
                <a:cs typeface="Arial"/>
              </a:defRPr>
            </a:lvl3pPr>
            <a:lvl4pPr marL="1600200" indent="-228600" algn="l" rtl="0" eaLnBrk="1" fontAlgn="base" hangingPunct="1">
              <a:spcBef>
                <a:spcPct val="20000"/>
              </a:spcBef>
              <a:spcAft>
                <a:spcPct val="0"/>
              </a:spcAft>
              <a:buClr>
                <a:schemeClr val="tx1"/>
              </a:buClr>
              <a:buFont typeface="Lucida Grande"/>
              <a:buChar char="−"/>
              <a:defRPr sz="1400">
                <a:solidFill>
                  <a:schemeClr val="tx1"/>
                </a:solidFill>
                <a:latin typeface="+mn-lt"/>
                <a:ea typeface="+mn-ea"/>
                <a:cs typeface="Arial"/>
              </a:defRPr>
            </a:lvl4pPr>
            <a:lvl5pPr marL="2057400" indent="-228600" algn="l" rtl="0" eaLnBrk="1" fontAlgn="base" hangingPunct="1">
              <a:spcBef>
                <a:spcPct val="20000"/>
              </a:spcBef>
              <a:spcAft>
                <a:spcPct val="0"/>
              </a:spcAft>
              <a:buClr>
                <a:schemeClr val="tx1"/>
              </a:buClr>
              <a:defRPr sz="1400">
                <a:solidFill>
                  <a:schemeClr val="tx1"/>
                </a:solidFill>
                <a:latin typeface="+mn-lt"/>
                <a:ea typeface="+mn-ea"/>
                <a:cs typeface="Arial"/>
              </a:defRPr>
            </a:lvl5pPr>
            <a:lvl6pPr marL="2514600" indent="-228600" algn="l" rtl="0" eaLnBrk="1" fontAlgn="base" hangingPunct="1">
              <a:spcBef>
                <a:spcPct val="20000"/>
              </a:spcBef>
              <a:spcAft>
                <a:spcPct val="0"/>
              </a:spcAft>
              <a:defRPr sz="1400">
                <a:solidFill>
                  <a:schemeClr val="tx1"/>
                </a:solidFill>
                <a:latin typeface="+mn-lt"/>
                <a:ea typeface="+mn-ea"/>
              </a:defRPr>
            </a:lvl6pPr>
            <a:lvl7pPr marL="2971800" indent="-228600" algn="l" rtl="0" eaLnBrk="1" fontAlgn="base" hangingPunct="1">
              <a:spcBef>
                <a:spcPct val="20000"/>
              </a:spcBef>
              <a:spcAft>
                <a:spcPct val="0"/>
              </a:spcAft>
              <a:defRPr sz="1400">
                <a:solidFill>
                  <a:schemeClr val="tx1"/>
                </a:solidFill>
                <a:latin typeface="+mn-lt"/>
                <a:ea typeface="+mn-ea"/>
              </a:defRPr>
            </a:lvl7pPr>
            <a:lvl8pPr marL="3429000" indent="-228600" algn="l" rtl="0" eaLnBrk="1" fontAlgn="base" hangingPunct="1">
              <a:spcBef>
                <a:spcPct val="20000"/>
              </a:spcBef>
              <a:spcAft>
                <a:spcPct val="0"/>
              </a:spcAft>
              <a:defRPr sz="1400">
                <a:solidFill>
                  <a:schemeClr val="tx1"/>
                </a:solidFill>
                <a:latin typeface="+mn-lt"/>
                <a:ea typeface="+mn-ea"/>
              </a:defRPr>
            </a:lvl8pPr>
            <a:lvl9pPr marL="3886200" indent="-228600" algn="l" rtl="0" eaLnBrk="1" fontAlgn="base" hangingPunct="1">
              <a:spcBef>
                <a:spcPct val="20000"/>
              </a:spcBef>
              <a:spcAft>
                <a:spcPct val="0"/>
              </a:spcAft>
              <a:defRPr sz="1400">
                <a:solidFill>
                  <a:schemeClr val="tx1"/>
                </a:solidFill>
                <a:latin typeface="+mn-lt"/>
                <a:ea typeface="+mn-ea"/>
              </a:defRPr>
            </a:lvl9pPr>
          </a:lstStyle>
          <a:p>
            <a:pPr marL="457200" indent="-457200">
              <a:buAutoNum type="arabicPeriod"/>
            </a:pPr>
            <a:r>
              <a:rPr lang="en-US" kern="0" dirty="0">
                <a:ea typeface="+mn-lt"/>
                <a:cs typeface="+mn-lt"/>
              </a:rPr>
              <a:t>Why do people tend to spend birthday money differently than their regular paycheck</a:t>
            </a:r>
            <a:r>
              <a:rPr lang="en-US" kern="0" dirty="0"/>
              <a:t>?</a:t>
            </a:r>
            <a:endParaRPr lang="en-US" dirty="0"/>
          </a:p>
          <a:p>
            <a:pPr marL="457200" indent="-457200">
              <a:buFont typeface="+mj-lt"/>
              <a:buAutoNum type="arabicPeriod"/>
            </a:pPr>
            <a:r>
              <a:rPr lang="en-US" kern="0" dirty="0"/>
              <a:t>How can you ensure you are making smart financial decisions with your money?</a:t>
            </a:r>
          </a:p>
        </p:txBody>
      </p:sp>
      <p:pic>
        <p:nvPicPr>
          <p:cNvPr id="2" name="Online Media 1" title="Why Birthday Money Feels Different: Mental Accounting, Explained">
            <a:hlinkClick r:id="" action="ppaction://noaction"/>
            <a:extLst>
              <a:ext uri="{FF2B5EF4-FFF2-40B4-BE49-F238E27FC236}">
                <a16:creationId xmlns:a16="http://schemas.microsoft.com/office/drawing/2014/main" id="{9428E8C5-E294-A2C4-8373-1C5E34B996AE}"/>
              </a:ext>
            </a:extLst>
          </p:cNvPr>
          <p:cNvPicPr>
            <a:picLocks noRot="1" noChangeAspect="1"/>
          </p:cNvPicPr>
          <p:nvPr>
            <a:videoFile r:link="rId1"/>
          </p:nvPr>
        </p:nvPicPr>
        <p:blipFill>
          <a:blip r:embed="rId4"/>
          <a:stretch>
            <a:fillRect/>
          </a:stretch>
        </p:blipFill>
        <p:spPr>
          <a:xfrm>
            <a:off x="5596558" y="464655"/>
            <a:ext cx="2324100" cy="4114800"/>
          </a:xfrm>
          <a:prstGeom prst="rect">
            <a:avLst/>
          </a:prstGeom>
        </p:spPr>
      </p:pic>
    </p:spTree>
    <p:extLst>
      <p:ext uri="{BB962C8B-B14F-4D97-AF65-F5344CB8AC3E}">
        <p14:creationId xmlns:p14="http://schemas.microsoft.com/office/powerpoint/2010/main" val="347535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p:bldLst>
  </p:timing>
</p:sld>
</file>

<file path=ppt/theme/theme1.xml><?xml version="1.0" encoding="utf-8"?>
<a:theme xmlns:a="http://schemas.openxmlformats.org/drawingml/2006/main" name="Navy Footer">
  <a:themeElements>
    <a:clrScheme name="FRE 2025">
      <a:dk1>
        <a:srgbClr val="000000"/>
      </a:dk1>
      <a:lt1>
        <a:srgbClr val="FFFFFF"/>
      </a:lt1>
      <a:dk2>
        <a:srgbClr val="102E3C"/>
      </a:dk2>
      <a:lt2>
        <a:srgbClr val="EDF7FC"/>
      </a:lt2>
      <a:accent1>
        <a:srgbClr val="3B7E5F"/>
      </a:accent1>
      <a:accent2>
        <a:srgbClr val="4FA570"/>
      </a:accent2>
      <a:accent3>
        <a:srgbClr val="EFEA54"/>
      </a:accent3>
      <a:accent4>
        <a:srgbClr val="3C718F"/>
      </a:accent4>
      <a:accent5>
        <a:srgbClr val="DCEEF5"/>
      </a:accent5>
      <a:accent6>
        <a:srgbClr val="EAECE3"/>
      </a:accent6>
      <a:hlink>
        <a:srgbClr val="243B50"/>
      </a:hlink>
      <a:folHlink>
        <a:srgbClr val="50B0C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95000"/>
          </a:schemeClr>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defRPr>
        </a:defPPr>
      </a:lstStyle>
    </a:spDef>
    <a:lnDef>
      <a:spPr bwMode="auto">
        <a:solidFill>
          <a:schemeClr val="accent1"/>
        </a:solidFill>
        <a:ln w="25400" cap="flat" cmpd="sng" algn="ctr">
          <a:solidFill>
            <a:schemeClr val="tx1">
              <a:lumMod val="50000"/>
              <a:lumOff val="50000"/>
            </a:schemeClr>
          </a:solidFill>
          <a:prstDash val="sysDot"/>
          <a:round/>
          <a:headEnd type="none" w="med" len="med"/>
          <a:tailEnd type="triangle" w="lg" len="sm"/>
        </a:ln>
        <a:effectLst/>
      </a:spPr>
      <a:bodyPr/>
      <a:lstStyle/>
    </a:lnDef>
    <a:txDef>
      <a:spPr>
        <a:noFill/>
      </a:spPr>
      <a:bodyPr wrap="square" rtlCol="0">
        <a:spAutoFit/>
      </a:bodyPr>
      <a:lstStyle>
        <a:defPPr algn="l">
          <a:spcAft>
            <a:spcPts val="1200"/>
          </a:spcAft>
          <a:defRPr sz="1600" dirty="0" err="1" smtClean="0">
            <a:latin typeface="+mn-lt"/>
            <a:cs typeface="Arial" panose="020B0604020202020204" pitchFamily="34" charset="0"/>
          </a:defRPr>
        </a:defPPr>
      </a:lstStyle>
    </a:txDef>
  </a:objectDefaults>
  <a:extraClrSchemeLst>
    <a:extraClrScheme>
      <a:clrScheme name="FedST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edST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edST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edST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edST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edST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edST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edST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edST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edST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edST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edST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22 Internal v1" id="{8B9616CD-2C3B-B441-8D03-7B27A2C5058A}" vid="{0885DE46-AECA-9341-9009-80FB1BCDFA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D5A4FF975C9F4281CDEF8C21DC3C73" ma:contentTypeVersion="16" ma:contentTypeDescription="Create a new document." ma:contentTypeScope="" ma:versionID="ce035a66c247b00e1a846aa248ef2d6e">
  <xsd:schema xmlns:xsd="http://www.w3.org/2001/XMLSchema" xmlns:xs="http://www.w3.org/2001/XMLSchema" xmlns:p="http://schemas.microsoft.com/office/2006/metadata/properties" xmlns:ns2="c337cffb-e93c-4b47-be1b-7c9b4a443e6f" xmlns:ns3="d64264fa-5603-4e4e-a2f4-32f4724a08c4" xmlns:ns4="c4332fd0-4f68-4a7b-b10f-2770331d7b2c" targetNamespace="http://schemas.microsoft.com/office/2006/metadata/properties" ma:root="true" ma:fieldsID="bae3ea9ef5628c8255441574eb9e7631" ns2:_="" ns3:_="" ns4:_="">
    <xsd:import namespace="c337cffb-e93c-4b47-be1b-7c9b4a443e6f"/>
    <xsd:import namespace="d64264fa-5603-4e4e-a2f4-32f4724a08c4"/>
    <xsd:import namespace="c4332fd0-4f68-4a7b-b10f-2770331d7b2c"/>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bjectDetectorVersions" minOccurs="0"/>
                <xsd:element ref="ns4:SharedWithUsers" minOccurs="0"/>
                <xsd:element ref="ns4:SharedWithDetails" minOccurs="0"/>
                <xsd:element ref="ns2:MediaServiceSearchProperties" minOccurs="0"/>
                <xsd:element ref="ns2:MediaServiceLocation" minOccurs="0"/>
                <xsd:element ref="ns2:MediaLengthInSeconds"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37cffb-e93c-4b47-be1b-7c9b4a443e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94cc3ae-357c-4eb4-84e8-520ab3b4f5d4"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4264fa-5603-4e4e-a2f4-32f4724a08c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7b46f74-edb8-4efc-b982-15f4bb6f9c80}" ma:internalName="TaxCatchAll" ma:showField="CatchAllData" ma:web="c4332fd0-4f68-4a7b-b10f-2770331d7b2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4332fd0-4f68-4a7b-b10f-2770331d7b2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64264fa-5603-4e4e-a2f4-32f4724a08c4" xsi:nil="true"/>
    <lcf76f155ced4ddcb4097134ff3c332f xmlns="c337cffb-e93c-4b47-be1b-7c9b4a443e6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40E17D2-FC06-48BF-89E6-9341FA2969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37cffb-e93c-4b47-be1b-7c9b4a443e6f"/>
    <ds:schemaRef ds:uri="d64264fa-5603-4e4e-a2f4-32f4724a08c4"/>
    <ds:schemaRef ds:uri="c4332fd0-4f68-4a7b-b10f-2770331d7b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CBB7A99-1728-4D76-A42C-C598F9D53268}">
  <ds:schemaRefs>
    <ds:schemaRef ds:uri="http://schemas.microsoft.com/sharepoint/v3/contenttype/forms"/>
  </ds:schemaRefs>
</ds:datastoreItem>
</file>

<file path=customXml/itemProps3.xml><?xml version="1.0" encoding="utf-8"?>
<ds:datastoreItem xmlns:ds="http://schemas.openxmlformats.org/officeDocument/2006/customXml" ds:itemID="{A06A6102-7D44-4047-A54F-33150C83975C}">
  <ds:schemaRefs>
    <ds:schemaRef ds:uri="http://schemas.microsoft.com/office/infopath/2007/PartnerControls"/>
    <ds:schemaRef ds:uri="http://purl.org/dc/terms/"/>
    <ds:schemaRef ds:uri="c337cffb-e93c-4b47-be1b-7c9b4a443e6f"/>
    <ds:schemaRef ds:uri="http://purl.org/dc/elements/1.1/"/>
    <ds:schemaRef ds:uri="http://schemas.microsoft.com/office/2006/documentManagement/types"/>
    <ds:schemaRef ds:uri="http://www.w3.org/XML/1998/namespace"/>
    <ds:schemaRef ds:uri="http://schemas.openxmlformats.org/package/2006/metadata/core-properties"/>
    <ds:schemaRef ds:uri="c4332fd0-4f68-4a7b-b10f-2770331d7b2c"/>
    <ds:schemaRef ds:uri="d64264fa-5603-4e4e-a2f4-32f4724a08c4"/>
    <ds:schemaRef ds:uri="http://schemas.microsoft.com/office/2006/metadata/properties"/>
    <ds:schemaRef ds:uri="http://purl.org/dc/dcmitype/"/>
  </ds:schemaRefs>
</ds:datastoreItem>
</file>

<file path=docMetadata/LabelInfo.xml><?xml version="1.0" encoding="utf-8"?>
<clbl:labelList xmlns:clbl="http://schemas.microsoft.com/office/2020/mipLabelMetadata">
  <clbl:label id="{65269c60-0483-4c57-9e8c-3779d6900235}" enabled="1" method="Privileged" siteId="{b397c653-5b19-463f-b9fc-af658ded9128}" removed="0"/>
</clbl:labelList>
</file>

<file path=docProps/app.xml><?xml version="1.0" encoding="utf-8"?>
<Properties xmlns="http://schemas.openxmlformats.org/officeDocument/2006/extended-properties" xmlns:vt="http://schemas.openxmlformats.org/officeDocument/2006/docPropsVTypes">
  <Template>1_FedSTL</Template>
  <TotalTime>743</TotalTime>
  <Words>214</Words>
  <Application>Microsoft Office PowerPoint</Application>
  <PresentationFormat>On-screen Show (16:9)</PresentationFormat>
  <Paragraphs>13</Paragraphs>
  <Slides>1</Slides>
  <Notes>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Aptos Display</vt:lpstr>
      <vt:lpstr>Arial</vt:lpstr>
      <vt:lpstr>Calibri</vt:lpstr>
      <vt:lpstr>Lucida Grande</vt:lpstr>
      <vt:lpstr>Times</vt:lpstr>
      <vt:lpstr>Navy Footer</vt:lpstr>
      <vt:lpstr>Video Shorts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Reich, Jackie A</dc:creator>
  <cp:lastModifiedBy>Mike Kaiman</cp:lastModifiedBy>
  <cp:revision>45</cp:revision>
  <cp:lastPrinted>2017-03-29T14:58:18Z</cp:lastPrinted>
  <dcterms:created xsi:type="dcterms:W3CDTF">2023-09-21T18:22:14Z</dcterms:created>
  <dcterms:modified xsi:type="dcterms:W3CDTF">2026-10-28T19:54:27Z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qminfo">
    <vt:i4>5</vt:i4>
  </property>
  <property fmtid="{D5CDD505-2E9C-101B-9397-08002B2CF9AE}" pid="3" name="lqmsess">
    <vt:lpwstr>a397fc98-89aa-4926-8c15-2b0f8f12a25a</vt:lpwstr>
  </property>
  <property fmtid="{D5CDD505-2E9C-101B-9397-08002B2CF9AE}" pid="4" name="MSIP_Label_60a845d3-2b08-4410-a62e-4321eae94757_Enabled">
    <vt:lpwstr>true</vt:lpwstr>
  </property>
  <property fmtid="{D5CDD505-2E9C-101B-9397-08002B2CF9AE}" pid="5" name="MSIP_Label_60a845d3-2b08-4410-a62e-4321eae94757_SetDate">
    <vt:lpwstr>2022-07-05T16:27:50Z</vt:lpwstr>
  </property>
  <property fmtid="{D5CDD505-2E9C-101B-9397-08002B2CF9AE}" pid="6" name="MSIP_Label_60a845d3-2b08-4410-a62e-4321eae94757_Method">
    <vt:lpwstr>Privileged</vt:lpwstr>
  </property>
  <property fmtid="{D5CDD505-2E9C-101B-9397-08002B2CF9AE}" pid="7" name="MSIP_Label_60a845d3-2b08-4410-a62e-4321eae94757_Name">
    <vt:lpwstr>60a845d3-2b08-4410-a62e-4321eae94757</vt:lpwstr>
  </property>
  <property fmtid="{D5CDD505-2E9C-101B-9397-08002B2CF9AE}" pid="8" name="MSIP_Label_60a845d3-2b08-4410-a62e-4321eae94757_SiteId">
    <vt:lpwstr>b397c653-5b19-463f-b9fc-af658ded9128</vt:lpwstr>
  </property>
  <property fmtid="{D5CDD505-2E9C-101B-9397-08002B2CF9AE}" pid="9" name="MSIP_Label_60a845d3-2b08-4410-a62e-4321eae94757_ActionId">
    <vt:lpwstr>5dad71de-1d80-4c64-99c4-adc978c00373</vt:lpwstr>
  </property>
  <property fmtid="{D5CDD505-2E9C-101B-9397-08002B2CF9AE}" pid="10" name="MSIP_Label_60a845d3-2b08-4410-a62e-4321eae94757_ContentBits">
    <vt:lpwstr>1</vt:lpwstr>
  </property>
  <property fmtid="{D5CDD505-2E9C-101B-9397-08002B2CF9AE}" pid="11" name="MediaServiceImageTags">
    <vt:lpwstr/>
  </property>
  <property fmtid="{D5CDD505-2E9C-101B-9397-08002B2CF9AE}" pid="12" name="ContentTypeId">
    <vt:lpwstr>0x010100A2D5A4FF975C9F4281CDEF8C21DC3C73</vt:lpwstr>
  </property>
</Properties>
</file>