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57435A-448D-F7B2-69EF-A1627B6D44C7}" name="Hails, Mary J" initials="HM" userId="S::mary.hails@stls.frb.org::59ef9e5a-222d-49f6-9362-060ebbd9c7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-132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dirty="0">
                <a:ea typeface="Calibri"/>
                <a:cs typeface="Calibri"/>
              </a:rPr>
              <a:t>Gross domestic product (GDP) is a statistic put out by the Bureau of Economic Analysis that measures the dollar value of all final goods and services produced in a country for </a:t>
            </a:r>
            <a:r>
              <a:rPr lang="en-US">
                <a:ea typeface="Calibri"/>
                <a:cs typeface="Calibri"/>
              </a:rPr>
              <a:t>a given time </a:t>
            </a:r>
            <a:r>
              <a:rPr lang="en-US" dirty="0">
                <a:ea typeface="Calibri"/>
                <a:cs typeface="Calibri"/>
              </a:rPr>
              <a:t>period.</a:t>
            </a:r>
          </a:p>
          <a:p>
            <a:endParaRPr lang="en-US" dirty="0">
              <a:ea typeface="Calibri"/>
              <a:cs typeface="Calibri"/>
            </a:endParaRP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https://www.youtube.com/shorts/EIZfiLTAYWA?feature=share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IZfiLTAYWA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/>
              <a:t>GDP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1561616"/>
            <a:ext cx="4114800" cy="222094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endParaRPr lang="en-US" kern="0" dirty="0"/>
          </a:p>
          <a:p>
            <a:pPr marL="0" indent="0" algn="ctr">
              <a:buNone/>
            </a:pPr>
            <a:r>
              <a:rPr lang="en-US" sz="2400" kern="0" dirty="0"/>
              <a:t>What is GDP?</a:t>
            </a:r>
            <a:endParaRPr lang="en-US" sz="2400" dirty="0"/>
          </a:p>
        </p:txBody>
      </p:sp>
      <p:pic>
        <p:nvPicPr>
          <p:cNvPr id="2" name="Online Media 1" title="What is GDP? GDP Data Explained #fred">
            <a:hlinkClick r:id="" action="ppaction://noaction"/>
            <a:extLst>
              <a:ext uri="{FF2B5EF4-FFF2-40B4-BE49-F238E27FC236}">
                <a16:creationId xmlns:a16="http://schemas.microsoft.com/office/drawing/2014/main" id="{D25B0120-DE29-ECD7-4C78-14E1616F20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55771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6A6102-7D44-4047-A54F-33150C83975C}">
  <ds:schemaRefs>
    <ds:schemaRef ds:uri="c337cffb-e93c-4b47-be1b-7c9b4a443e6f"/>
    <ds:schemaRef ds:uri="c4332fd0-4f68-4a7b-b10f-2770331d7b2c"/>
    <ds:schemaRef ds:uri="d64264fa-5603-4e4e-a2f4-32f4724a08c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c337cffb-e93c-4b47-be1b-7c9b4a443e6f"/>
    <ds:schemaRef ds:uri="c4332fd0-4f68-4a7b-b10f-2770331d7b2c"/>
    <ds:schemaRef ds:uri="d64264fa-5603-4e4e-a2f4-32f4724a08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0</TotalTime>
  <Words>65</Words>
  <Application>Microsoft Office PowerPoint</Application>
  <PresentationFormat>On-screen Show (16:9)</PresentationFormat>
  <Paragraphs>10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3</cp:revision>
  <cp:lastPrinted>2017-03-29T14:58:18Z</cp:lastPrinted>
  <dcterms:created xsi:type="dcterms:W3CDTF">2023-09-21T18:22:14Z</dcterms:created>
  <dcterms:modified xsi:type="dcterms:W3CDTF">2026-10-28T19:26:32Z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