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6"/>
  </p:notesMasterIdLst>
  <p:handoutMasterIdLst>
    <p:handoutMasterId r:id="rId7"/>
  </p:handoutMasterIdLst>
  <p:sldIdLst>
    <p:sldId id="310" r:id="rId5"/>
  </p:sldIdLst>
  <p:sldSz cx="9144000" cy="5143500" type="screen16x9"/>
  <p:notesSz cx="7010400" cy="9236075"/>
  <p:defaultTextStyle>
    <a:defPPr>
      <a:defRPr lang="en-US"/>
    </a:defPPr>
    <a:lvl1pPr algn="l" rtl="0" fontAlgn="base">
      <a:spcBef>
        <a:spcPct val="0"/>
      </a:spcBef>
      <a:spcAft>
        <a:spcPct val="0"/>
      </a:spcAft>
      <a:defRPr sz="2400" kern="1200">
        <a:solidFill>
          <a:schemeClr val="tx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p:defaultTextStyle>
  <p:extLst>
    <p:ext uri="{521415D9-36F7-43E2-AB2F-B90AF26B5E84}">
      <p14:sectionLst xmlns:p14="http://schemas.microsoft.com/office/powerpoint/2010/main">
        <p14:section name="General Information" id="{C38F9195-23E7-1147-81A2-7F19EF3EDC9D}">
          <p14:sldIdLst/>
        </p14:section>
        <p14:section name="Slide Layouts" id="{947F2704-BC63-F74C-A13A-1C1A68406046}">
          <p14:sldIdLst>
            <p14:sldId id="310"/>
          </p14:sldIdLst>
        </p14:section>
      </p14:sectionLst>
    </p:ext>
    <p:ext uri="{EFAFB233-063F-42B5-8137-9DF3F51BA10A}">
      <p15:sldGuideLst xmlns:p15="http://schemas.microsoft.com/office/powerpoint/2012/main">
        <p15:guide id="4" pos="2880">
          <p15:clr>
            <a:srgbClr val="A4A3A4"/>
          </p15:clr>
        </p15:guide>
        <p15:guide id="5"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4086D5"/>
    <a:srgbClr val="236BC6"/>
    <a:srgbClr val="A0BCE4"/>
    <a:srgbClr val="C07C00"/>
    <a:srgbClr val="02245A"/>
    <a:srgbClr val="021C5A"/>
    <a:srgbClr val="021C6E"/>
    <a:srgbClr val="C07C1A"/>
    <a:srgbClr val="021C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84625" autoAdjust="0"/>
  </p:normalViewPr>
  <p:slideViewPr>
    <p:cSldViewPr snapToGrid="0">
      <p:cViewPr varScale="1">
        <p:scale>
          <a:sx n="123" d="100"/>
          <a:sy n="123" d="100"/>
        </p:scale>
        <p:origin x="1260" y="120"/>
      </p:cViewPr>
      <p:guideLst>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2120"/>
          </a:xfrm>
          <a:prstGeom prst="rect">
            <a:avLst/>
          </a:prstGeom>
        </p:spPr>
        <p:txBody>
          <a:bodyPr vert="horz" lIns="91269" tIns="45634" rIns="91269" bIns="45634"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3970339" y="3"/>
            <a:ext cx="3038475" cy="462120"/>
          </a:xfrm>
          <a:prstGeom prst="rect">
            <a:avLst/>
          </a:prstGeom>
        </p:spPr>
        <p:txBody>
          <a:bodyPr vert="horz" lIns="91269" tIns="45634" rIns="91269" bIns="45634" rtlCol="0"/>
          <a:lstStyle>
            <a:lvl1pPr algn="r">
              <a:defRPr sz="1200">
                <a:ea typeface="+mn-ea"/>
                <a:cs typeface="+mn-cs"/>
              </a:defRPr>
            </a:lvl1pPr>
          </a:lstStyle>
          <a:p>
            <a:pPr>
              <a:defRPr/>
            </a:pPr>
            <a:fld id="{CBBB9AC9-F41F-4916-B5CB-4BAC3B071E9E}" type="datetimeFigureOut">
              <a:rPr lang="en-US"/>
              <a:pPr>
                <a:defRPr/>
              </a:pPr>
              <a:t>10/28/2026</a:t>
            </a:fld>
            <a:endParaRPr lang="en-US"/>
          </a:p>
        </p:txBody>
      </p:sp>
      <p:sp>
        <p:nvSpPr>
          <p:cNvPr id="4" name="Footer Placeholder 3"/>
          <p:cNvSpPr>
            <a:spLocks noGrp="1"/>
          </p:cNvSpPr>
          <p:nvPr>
            <p:ph type="ftr" sz="quarter" idx="2"/>
          </p:nvPr>
        </p:nvSpPr>
        <p:spPr>
          <a:xfrm>
            <a:off x="2" y="8772379"/>
            <a:ext cx="3038475" cy="462120"/>
          </a:xfrm>
          <a:prstGeom prst="rect">
            <a:avLst/>
          </a:prstGeom>
        </p:spPr>
        <p:txBody>
          <a:bodyPr vert="horz" lIns="91269" tIns="45634" rIns="91269" bIns="45634"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8772379"/>
            <a:ext cx="3038475" cy="462120"/>
          </a:xfrm>
          <a:prstGeom prst="rect">
            <a:avLst/>
          </a:prstGeom>
        </p:spPr>
        <p:txBody>
          <a:bodyPr vert="horz" lIns="91269" tIns="45634" rIns="91269" bIns="45634" rtlCol="0" anchor="b"/>
          <a:lstStyle>
            <a:lvl1pPr algn="r">
              <a:defRPr sz="1200">
                <a:ea typeface="+mn-ea"/>
                <a:cs typeface="+mn-cs"/>
              </a:defRPr>
            </a:lvl1pPr>
          </a:lstStyle>
          <a:p>
            <a:pPr>
              <a:defRPr/>
            </a:pPr>
            <a:fld id="{974AC060-BAD6-47CC-AF30-254C9B2BD940}" type="slidenum">
              <a:rPr lang="en-US"/>
              <a:pPr>
                <a:defRPr/>
              </a:pPr>
              <a:t>‹#›</a:t>
            </a:fld>
            <a:endParaRPr lang="en-US"/>
          </a:p>
        </p:txBody>
      </p:sp>
    </p:spTree>
    <p:extLst>
      <p:ext uri="{BB962C8B-B14F-4D97-AF65-F5344CB8AC3E}">
        <p14:creationId xmlns:p14="http://schemas.microsoft.com/office/powerpoint/2010/main" val="1092939862"/>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09"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2"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3" name="Date Placeholder 2"/>
          <p:cNvSpPr>
            <a:spLocks noGrp="1"/>
          </p:cNvSpPr>
          <p:nvPr>
            <p:ph type="dt" idx="1"/>
          </p:nvPr>
        </p:nvSpPr>
        <p:spPr bwMode="auto">
          <a:xfrm>
            <a:off x="3970339"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algn="r" defTabSz="930115" eaLnBrk="0" hangingPunct="0">
              <a:defRPr sz="1200">
                <a:ea typeface="+mn-ea"/>
                <a:cs typeface="+mn-cs"/>
              </a:defRPr>
            </a:lvl1pPr>
          </a:lstStyle>
          <a:p>
            <a:pPr>
              <a:defRPr/>
            </a:pPr>
            <a:fld id="{90A359AC-4EDB-4AA1-9AD2-B6BF0735A59F}" type="datetimeFigureOut">
              <a:rPr lang="en-US"/>
              <a:pPr>
                <a:defRPr/>
              </a:pPr>
              <a:t>10/28/2026</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269" tIns="45634" rIns="91269" bIns="45634" rtlCol="0" anchor="ctr"/>
          <a:lstStyle/>
          <a:p>
            <a:pPr lvl="0"/>
            <a:endParaRPr lang="en-US" noProof="0"/>
          </a:p>
        </p:txBody>
      </p:sp>
      <p:sp>
        <p:nvSpPr>
          <p:cNvPr id="5" name="Notes Placeholder 4"/>
          <p:cNvSpPr>
            <a:spLocks noGrp="1"/>
          </p:cNvSpPr>
          <p:nvPr>
            <p:ph type="body" sz="quarter" idx="3"/>
          </p:nvPr>
        </p:nvSpPr>
        <p:spPr bwMode="auto">
          <a:xfrm>
            <a:off x="701676" y="4387769"/>
            <a:ext cx="5607050" cy="4155918"/>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2"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7" name="Slide Number Placeholder 6"/>
          <p:cNvSpPr>
            <a:spLocks noGrp="1"/>
          </p:cNvSpPr>
          <p:nvPr>
            <p:ph type="sldNum" sz="quarter" idx="5"/>
          </p:nvPr>
        </p:nvSpPr>
        <p:spPr bwMode="auto">
          <a:xfrm>
            <a:off x="3970339"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algn="r" defTabSz="930115" eaLnBrk="0" hangingPunct="0">
              <a:defRPr sz="1200">
                <a:ea typeface="+mn-ea"/>
                <a:cs typeface="+mn-cs"/>
              </a:defRPr>
            </a:lvl1pPr>
          </a:lstStyle>
          <a:p>
            <a:pPr>
              <a:defRPr/>
            </a:pPr>
            <a:fld id="{FB4525BD-1B22-4CBE-A35B-96886ED635B8}" type="slidenum">
              <a:rPr lang="en-US"/>
              <a:pPr>
                <a:defRPr/>
              </a:pPr>
              <a:t>‹#›</a:t>
            </a:fld>
            <a:endParaRPr lang="en-US"/>
          </a:p>
        </p:txBody>
      </p:sp>
    </p:spTree>
    <p:extLst>
      <p:ext uri="{BB962C8B-B14F-4D97-AF65-F5344CB8AC3E}">
        <p14:creationId xmlns:p14="http://schemas.microsoft.com/office/powerpoint/2010/main" val="27646603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fontAlgn="t">
              <a:buAutoNum type="arabicPeriod"/>
            </a:pPr>
            <a:r>
              <a:rPr lang="en-US" b="0" i="0" kern="1200" dirty="0">
                <a:effectLst/>
              </a:rPr>
              <a:t>The federal f</a:t>
            </a:r>
            <a:r>
              <a:rPr lang="en-US" dirty="0"/>
              <a:t>unds rate is the rate that financial institutions charge each other for an overnight loan.</a:t>
            </a:r>
          </a:p>
          <a:p>
            <a:pPr marL="228600" indent="-228600" fontAlgn="t">
              <a:buAutoNum type="arabicPeriod"/>
            </a:pPr>
            <a:endParaRPr lang="en-US" sz="1200" b="0" i="0" kern="1200" dirty="0">
              <a:solidFill>
                <a:schemeClr val="tx1"/>
              </a:solidFill>
              <a:effectLst/>
              <a:latin typeface="+mn-lt"/>
              <a:ea typeface="Calibri"/>
              <a:cs typeface="Calibri"/>
            </a:endParaRPr>
          </a:p>
          <a:p>
            <a:pPr marL="228600" indent="-228600">
              <a:buAutoNum type="arabicPeriod"/>
            </a:pPr>
            <a:r>
              <a:rPr lang="en-US"/>
              <a:t>The federal funds </a:t>
            </a:r>
            <a:r>
              <a:rPr lang="en-US" dirty="0"/>
              <a:t>r</a:t>
            </a:r>
            <a:r>
              <a:rPr lang="en-US"/>
              <a:t>ate </a:t>
            </a:r>
            <a:r>
              <a:rPr lang="en-US" dirty="0"/>
              <a:t>influences the cost of borrowing across the economy. When the rate changes, it can affect interest rates on consumer loans—such as mortgages and auto loans—and helps the Federal Reserve pursue its goals of price stability and maximum employment.</a:t>
            </a:r>
            <a:endParaRPr lang="en-US" dirty="0">
              <a:solidFill>
                <a:srgbClr val="444444"/>
              </a:solidFill>
            </a:endParaRPr>
          </a:p>
          <a:p>
            <a:pPr marL="228600" indent="-228600" fontAlgn="t">
              <a:buAutoNum type="arabicPeriod"/>
            </a:pPr>
            <a:endParaRPr lang="en-US" dirty="0">
              <a:ea typeface="Calibri"/>
              <a:cs typeface="Calibri"/>
            </a:endParaRPr>
          </a:p>
          <a:p>
            <a:pPr marL="0" indent="0">
              <a:buNone/>
            </a:pPr>
            <a:r>
              <a:rPr lang="en-US" dirty="0"/>
              <a:t>Video link: https://www.youtube.com/shorts/X7h9UStoM6I?feature=share</a:t>
            </a:r>
          </a:p>
        </p:txBody>
      </p:sp>
      <p:sp>
        <p:nvSpPr>
          <p:cNvPr id="4" name="Slide Number Placeholder 3"/>
          <p:cNvSpPr>
            <a:spLocks noGrp="1"/>
          </p:cNvSpPr>
          <p:nvPr>
            <p:ph type="sldNum" sz="quarter" idx="5"/>
          </p:nvPr>
        </p:nvSpPr>
        <p:spPr/>
        <p:txBody>
          <a:bodyPr/>
          <a:lstStyle/>
          <a:p>
            <a:pPr>
              <a:defRPr/>
            </a:pPr>
            <a:fld id="{FB4525BD-1B22-4CBE-A35B-96886ED635B8}" type="slidenum">
              <a:rPr lang="en-US" smtClean="0"/>
              <a:pPr>
                <a:defRPr/>
              </a:pPr>
              <a:t>1</a:t>
            </a:fld>
            <a:endParaRPr lang="en-US"/>
          </a:p>
        </p:txBody>
      </p:sp>
    </p:spTree>
    <p:extLst>
      <p:ext uri="{BB962C8B-B14F-4D97-AF65-F5344CB8AC3E}">
        <p14:creationId xmlns:p14="http://schemas.microsoft.com/office/powerpoint/2010/main" val="980924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tical Image">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4572001"/>
            <a:ext cx="9144000" cy="5715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6D62C6F0-EFF1-732B-1581-8379BBAA9925}"/>
              </a:ext>
            </a:extLst>
          </p:cNvPr>
          <p:cNvPicPr>
            <a:picLocks noChangeAspect="1"/>
          </p:cNvPicPr>
          <p:nvPr userDrawn="1"/>
        </p:nvPicPr>
        <p:blipFill>
          <a:blip r:embed="rId2"/>
          <a:srcRect/>
          <a:stretch/>
        </p:blipFill>
        <p:spPr>
          <a:xfrm>
            <a:off x="0" y="0"/>
            <a:ext cx="9144000" cy="5143500"/>
          </a:xfrm>
          <a:prstGeom prst="rect">
            <a:avLst/>
          </a:prstGeom>
        </p:spPr>
      </p:pic>
      <p:cxnSp>
        <p:nvCxnSpPr>
          <p:cNvPr id="16" name="Straight Connector 15">
            <a:extLst>
              <a:ext uri="{FF2B5EF4-FFF2-40B4-BE49-F238E27FC236}">
                <a16:creationId xmlns:a16="http://schemas.microsoft.com/office/drawing/2014/main" id="{EA236C63-16C0-6F8E-2D75-A3C914E76AE3}"/>
              </a:ext>
            </a:extLst>
          </p:cNvPr>
          <p:cNvCxnSpPr/>
          <p:nvPr userDrawn="1"/>
        </p:nvCxnSpPr>
        <p:spPr bwMode="auto">
          <a:xfrm>
            <a:off x="4699000" y="4781550"/>
            <a:ext cx="4097338"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8" name="Picture Placeholder 17">
            <a:extLst>
              <a:ext uri="{FF2B5EF4-FFF2-40B4-BE49-F238E27FC236}">
                <a16:creationId xmlns:a16="http://schemas.microsoft.com/office/drawing/2014/main" id="{46AE55D5-BF4A-82D0-0D80-EB576C1FF629}"/>
              </a:ext>
            </a:extLst>
          </p:cNvPr>
          <p:cNvSpPr>
            <a:spLocks noGrp="1"/>
          </p:cNvSpPr>
          <p:nvPr>
            <p:ph type="pic" sz="quarter" idx="11" hasCustomPrompt="1"/>
          </p:nvPr>
        </p:nvSpPr>
        <p:spPr>
          <a:xfrm>
            <a:off x="4699000" y="-1"/>
            <a:ext cx="4097338" cy="4748981"/>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19" name="Rectangle 3">
            <a:extLst>
              <a:ext uri="{FF2B5EF4-FFF2-40B4-BE49-F238E27FC236}">
                <a16:creationId xmlns:a16="http://schemas.microsoft.com/office/drawing/2014/main" id="{ECC06022-1BCD-1931-2561-1987663CD578}"/>
              </a:ext>
            </a:extLst>
          </p:cNvPr>
          <p:cNvSpPr>
            <a:spLocks noGrp="1" noChangeArrowheads="1"/>
          </p:cNvSpPr>
          <p:nvPr>
            <p:ph type="ctrTitle" hasCustomPrompt="1"/>
          </p:nvPr>
        </p:nvSpPr>
        <p:spPr>
          <a:xfrm>
            <a:off x="346075" y="1571652"/>
            <a:ext cx="4038600" cy="2066897"/>
          </a:xfrm>
        </p:spPr>
        <p:txBody>
          <a:bodyPr/>
          <a:lstStyle>
            <a:lvl1pPr algn="l">
              <a:lnSpc>
                <a:spcPct val="80000"/>
              </a:lnSpc>
              <a:defRPr sz="5400" b="1">
                <a:solidFill>
                  <a:schemeClr val="tx2"/>
                </a:solidFill>
              </a:defRPr>
            </a:lvl1pPr>
          </a:lstStyle>
          <a:p>
            <a:r>
              <a:rPr lang="en-US"/>
              <a:t>Presentation Name Goes Here Lorem</a:t>
            </a:r>
          </a:p>
        </p:txBody>
      </p:sp>
      <p:sp>
        <p:nvSpPr>
          <p:cNvPr id="13" name="Text Placeholder 12"/>
          <p:cNvSpPr>
            <a:spLocks noGrp="1"/>
          </p:cNvSpPr>
          <p:nvPr>
            <p:ph type="body" sz="quarter" idx="10" hasCustomPrompt="1"/>
          </p:nvPr>
        </p:nvSpPr>
        <p:spPr>
          <a:xfrm>
            <a:off x="381000" y="3638550"/>
            <a:ext cx="41148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1" name="Content Placeholder 20">
            <a:extLst>
              <a:ext uri="{FF2B5EF4-FFF2-40B4-BE49-F238E27FC236}">
                <a16:creationId xmlns:a16="http://schemas.microsoft.com/office/drawing/2014/main" id="{97C4B9FE-B526-3664-8BF4-E67331C9AC5C}"/>
              </a:ext>
            </a:extLst>
          </p:cNvPr>
          <p:cNvSpPr>
            <a:spLocks noGrp="1"/>
          </p:cNvSpPr>
          <p:nvPr>
            <p:ph sz="quarter" idx="12" hasCustomPrompt="1"/>
          </p:nvPr>
        </p:nvSpPr>
        <p:spPr>
          <a:xfrm>
            <a:off x="460248" y="1251966"/>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10" name="Picture 9">
            <a:extLst>
              <a:ext uri="{FF2B5EF4-FFF2-40B4-BE49-F238E27FC236}">
                <a16:creationId xmlns:a16="http://schemas.microsoft.com/office/drawing/2014/main" id="{5465784C-6E36-6540-7321-0C3DC3407EBF}"/>
              </a:ext>
            </a:extLst>
          </p:cNvPr>
          <p:cNvPicPr>
            <a:picLocks noChangeAspect="1"/>
          </p:cNvPicPr>
          <p:nvPr userDrawn="1"/>
        </p:nvPicPr>
        <p:blipFill>
          <a:blip r:embed="rId3"/>
          <a:stretch>
            <a:fillRect/>
          </a:stretch>
        </p:blipFill>
        <p:spPr>
          <a:xfrm>
            <a:off x="208479" y="149595"/>
            <a:ext cx="1970198" cy="633090"/>
          </a:xfrm>
          <a:prstGeom prst="rect">
            <a:avLst/>
          </a:prstGeom>
        </p:spPr>
      </p:pic>
    </p:spTree>
    <p:extLst>
      <p:ext uri="{BB962C8B-B14F-4D97-AF65-F5344CB8AC3E}">
        <p14:creationId xmlns:p14="http://schemas.microsoft.com/office/powerpoint/2010/main" val="33277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orizontal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80192D-ABD9-431B-41D6-2FF6DEDB3667}"/>
              </a:ext>
            </a:extLst>
          </p:cNvPr>
          <p:cNvSpPr/>
          <p:nvPr userDrawn="1"/>
        </p:nvSpPr>
        <p:spPr bwMode="auto">
          <a:xfrm>
            <a:off x="152400" y="4781550"/>
            <a:ext cx="8763000" cy="36195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19" name="Picture 18" descr="Background pattern&#10;&#10;AI-generated content may be incorrect.">
            <a:extLst>
              <a:ext uri="{FF2B5EF4-FFF2-40B4-BE49-F238E27FC236}">
                <a16:creationId xmlns:a16="http://schemas.microsoft.com/office/drawing/2014/main" id="{21F0161D-3AB6-DE1C-E323-67511842B21E}"/>
              </a:ext>
            </a:extLst>
          </p:cNvPr>
          <p:cNvPicPr>
            <a:picLocks noChangeAspect="1"/>
          </p:cNvPicPr>
          <p:nvPr userDrawn="1"/>
        </p:nvPicPr>
        <p:blipFill>
          <a:blip r:embed="rId2"/>
          <a:srcRect/>
          <a:stretch/>
        </p:blipFill>
        <p:spPr>
          <a:xfrm>
            <a:off x="0" y="0"/>
            <a:ext cx="9144000" cy="5143500"/>
          </a:xfrm>
          <a:prstGeom prst="rect">
            <a:avLst/>
          </a:prstGeom>
        </p:spPr>
      </p:pic>
      <p:sp>
        <p:nvSpPr>
          <p:cNvPr id="21" name="Picture Placeholder 17">
            <a:extLst>
              <a:ext uri="{FF2B5EF4-FFF2-40B4-BE49-F238E27FC236}">
                <a16:creationId xmlns:a16="http://schemas.microsoft.com/office/drawing/2014/main" id="{EEB5A3D8-3358-75FC-D9C2-7C9F6394DC5A}"/>
              </a:ext>
            </a:extLst>
          </p:cNvPr>
          <p:cNvSpPr>
            <a:spLocks noGrp="1"/>
          </p:cNvSpPr>
          <p:nvPr>
            <p:ph type="pic" sz="quarter" idx="11" hasCustomPrompt="1"/>
          </p:nvPr>
        </p:nvSpPr>
        <p:spPr>
          <a:xfrm>
            <a:off x="346075" y="1"/>
            <a:ext cx="8450263" cy="3249212"/>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cxnSp>
        <p:nvCxnSpPr>
          <p:cNvPr id="11" name="Straight Connector 10">
            <a:extLst>
              <a:ext uri="{FF2B5EF4-FFF2-40B4-BE49-F238E27FC236}">
                <a16:creationId xmlns:a16="http://schemas.microsoft.com/office/drawing/2014/main" id="{7441B54A-20B5-4156-5E9A-FAE8AE71A0A8}"/>
              </a:ext>
            </a:extLst>
          </p:cNvPr>
          <p:cNvCxnSpPr>
            <a:cxnSpLocks/>
          </p:cNvCxnSpPr>
          <p:nvPr userDrawn="1"/>
        </p:nvCxnSpPr>
        <p:spPr bwMode="auto">
          <a:xfrm>
            <a:off x="346074" y="3267048"/>
            <a:ext cx="8450264"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22" name="Rectangle 3">
            <a:extLst>
              <a:ext uri="{FF2B5EF4-FFF2-40B4-BE49-F238E27FC236}">
                <a16:creationId xmlns:a16="http://schemas.microsoft.com/office/drawing/2014/main" id="{54179C72-0A64-790D-9936-51359BF69524}"/>
              </a:ext>
            </a:extLst>
          </p:cNvPr>
          <p:cNvSpPr>
            <a:spLocks noGrp="1" noChangeArrowheads="1"/>
          </p:cNvSpPr>
          <p:nvPr>
            <p:ph type="ctrTitle" hasCustomPrompt="1"/>
          </p:nvPr>
        </p:nvSpPr>
        <p:spPr>
          <a:xfrm>
            <a:off x="346074" y="3499692"/>
            <a:ext cx="8450263" cy="708294"/>
          </a:xfrm>
        </p:spPr>
        <p:txBody>
          <a:bodyPr/>
          <a:lstStyle>
            <a:lvl1pPr algn="l">
              <a:lnSpc>
                <a:spcPct val="80000"/>
              </a:lnSpc>
              <a:defRPr sz="5400" b="1">
                <a:solidFill>
                  <a:schemeClr val="tx2"/>
                </a:solidFill>
              </a:defRPr>
            </a:lvl1pPr>
          </a:lstStyle>
          <a:p>
            <a:r>
              <a:rPr lang="en-US"/>
              <a:t>Presentation Name Here</a:t>
            </a:r>
          </a:p>
        </p:txBody>
      </p:sp>
      <p:sp>
        <p:nvSpPr>
          <p:cNvPr id="23" name="Text Placeholder 12">
            <a:extLst>
              <a:ext uri="{FF2B5EF4-FFF2-40B4-BE49-F238E27FC236}">
                <a16:creationId xmlns:a16="http://schemas.microsoft.com/office/drawing/2014/main" id="{CD9314CF-22F9-727D-6CB7-1037CC55AE51}"/>
              </a:ext>
            </a:extLst>
          </p:cNvPr>
          <p:cNvSpPr>
            <a:spLocks noGrp="1"/>
          </p:cNvSpPr>
          <p:nvPr>
            <p:ph type="body" sz="quarter" idx="10" hasCustomPrompt="1"/>
          </p:nvPr>
        </p:nvSpPr>
        <p:spPr>
          <a:xfrm>
            <a:off x="381000" y="4252250"/>
            <a:ext cx="76200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4" name="Content Placeholder 20">
            <a:extLst>
              <a:ext uri="{FF2B5EF4-FFF2-40B4-BE49-F238E27FC236}">
                <a16:creationId xmlns:a16="http://schemas.microsoft.com/office/drawing/2014/main" id="{A2DFD650-0886-9D04-AC8E-AAA13BE3CD8A}"/>
              </a:ext>
            </a:extLst>
          </p:cNvPr>
          <p:cNvSpPr>
            <a:spLocks noGrp="1"/>
          </p:cNvSpPr>
          <p:nvPr>
            <p:ph sz="quarter" idx="12" hasCustomPrompt="1"/>
          </p:nvPr>
        </p:nvSpPr>
        <p:spPr>
          <a:xfrm>
            <a:off x="457200" y="47264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5" name="Picture 13">
            <a:extLst>
              <a:ext uri="{FF2B5EF4-FFF2-40B4-BE49-F238E27FC236}">
                <a16:creationId xmlns:a16="http://schemas.microsoft.com/office/drawing/2014/main" id="{5FD50168-8AEB-D256-20E2-EF639A1B9A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2387"/>
            <a:ext cx="1818643" cy="609601"/>
          </a:xfrm>
          <a:prstGeom prst="rect">
            <a:avLst/>
          </a:prstGeom>
        </p:spPr>
      </p:pic>
    </p:spTree>
    <p:extLst>
      <p:ext uri="{BB962C8B-B14F-4D97-AF65-F5344CB8AC3E}">
        <p14:creationId xmlns:p14="http://schemas.microsoft.com/office/powerpoint/2010/main" val="14589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14C5D2A-800E-515B-EC05-B3293AEE63AF}"/>
              </a:ext>
            </a:extLst>
          </p:cNvPr>
          <p:cNvSpPr/>
          <p:nvPr userDrawn="1"/>
        </p:nvSpPr>
        <p:spPr bwMode="auto">
          <a:xfrm>
            <a:off x="6705600" y="0"/>
            <a:ext cx="2286000" cy="28217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Rectangle 14"/>
          <p:cNvSpPr/>
          <p:nvPr userDrawn="1"/>
        </p:nvSpPr>
        <p:spPr>
          <a:xfrm>
            <a:off x="0" y="4572000"/>
            <a:ext cx="9144000" cy="58304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CC63C1E0-A075-7BE1-FB4F-5AC6AB179159}"/>
              </a:ext>
            </a:extLst>
          </p:cNvPr>
          <p:cNvPicPr>
            <a:picLocks noChangeAspect="1"/>
          </p:cNvPicPr>
          <p:nvPr userDrawn="1"/>
        </p:nvPicPr>
        <p:blipFill>
          <a:blip r:embed="rId2"/>
          <a:src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96FF2AB5-F1A2-CDAA-4296-B243EF9E9321}"/>
              </a:ext>
            </a:extLst>
          </p:cNvPr>
          <p:cNvSpPr/>
          <p:nvPr userDrawn="1"/>
        </p:nvSpPr>
        <p:spPr bwMode="auto">
          <a:xfrm>
            <a:off x="838199" y="838200"/>
            <a:ext cx="7459579" cy="35015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E6E7C8A-EEF1-E1AC-E5E5-4B8A253E9F64}"/>
              </a:ext>
            </a:extLst>
          </p:cNvPr>
          <p:cNvSpPr/>
          <p:nvPr userDrawn="1"/>
        </p:nvSpPr>
        <p:spPr bwMode="auto">
          <a:xfrm rot="5400000">
            <a:off x="4523125" y="565075"/>
            <a:ext cx="97750" cy="745155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58C687C6-1A65-C6C6-2C6B-702036339BCB}"/>
              </a:ext>
            </a:extLst>
          </p:cNvPr>
          <p:cNvSpPr>
            <a:spLocks noGrp="1" noChangeArrowheads="1"/>
          </p:cNvSpPr>
          <p:nvPr>
            <p:ph type="ctrTitle" hasCustomPrompt="1"/>
          </p:nvPr>
        </p:nvSpPr>
        <p:spPr>
          <a:xfrm>
            <a:off x="1057982" y="1769743"/>
            <a:ext cx="6181017" cy="1354040"/>
          </a:xfrm>
        </p:spPr>
        <p:txBody>
          <a:bodyPr/>
          <a:lstStyle>
            <a:lvl1pPr algn="l">
              <a:lnSpc>
                <a:spcPct val="80000"/>
              </a:lnSpc>
              <a:defRPr sz="5400" b="1">
                <a:solidFill>
                  <a:schemeClr val="tx2"/>
                </a:solidFill>
              </a:defRPr>
            </a:lvl1pPr>
          </a:lstStyle>
          <a:p>
            <a:r>
              <a:rPr lang="en-US"/>
              <a:t>Presentation Name Goes Here Lorem</a:t>
            </a:r>
          </a:p>
        </p:txBody>
      </p:sp>
      <p:sp>
        <p:nvSpPr>
          <p:cNvPr id="18" name="Text Placeholder 12">
            <a:extLst>
              <a:ext uri="{FF2B5EF4-FFF2-40B4-BE49-F238E27FC236}">
                <a16:creationId xmlns:a16="http://schemas.microsoft.com/office/drawing/2014/main" id="{7591B6C8-D8FF-9307-6BA6-34CEC9C44020}"/>
              </a:ext>
            </a:extLst>
          </p:cNvPr>
          <p:cNvSpPr>
            <a:spLocks noGrp="1"/>
          </p:cNvSpPr>
          <p:nvPr>
            <p:ph type="body" sz="quarter" idx="10" hasCustomPrompt="1"/>
          </p:nvPr>
        </p:nvSpPr>
        <p:spPr>
          <a:xfrm>
            <a:off x="1106182" y="3257551"/>
            <a:ext cx="5447018"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19" name="Content Placeholder 20">
            <a:extLst>
              <a:ext uri="{FF2B5EF4-FFF2-40B4-BE49-F238E27FC236}">
                <a16:creationId xmlns:a16="http://schemas.microsoft.com/office/drawing/2014/main" id="{5E3289B7-F33B-CE13-80DE-B658C01D99F2}"/>
              </a:ext>
            </a:extLst>
          </p:cNvPr>
          <p:cNvSpPr>
            <a:spLocks noGrp="1"/>
          </p:cNvSpPr>
          <p:nvPr>
            <p:ph sz="quarter" idx="12" hasCustomPrompt="1"/>
          </p:nvPr>
        </p:nvSpPr>
        <p:spPr>
          <a:xfrm>
            <a:off x="838199" y="6370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1" name="Picture 13">
            <a:extLst>
              <a:ext uri="{FF2B5EF4-FFF2-40B4-BE49-F238E27FC236}">
                <a16:creationId xmlns:a16="http://schemas.microsoft.com/office/drawing/2014/main" id="{3C9EFEA1-B894-A11E-1373-B63794B462D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46678" y="990278"/>
            <a:ext cx="1818643" cy="6096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3666D2-8D96-BA66-AD17-EE0B605E5258}"/>
              </a:ext>
            </a:extLst>
          </p:cNvPr>
          <p:cNvSpPr/>
          <p:nvPr userDrawn="1"/>
        </p:nvSpPr>
        <p:spPr bwMode="auto">
          <a:xfrm>
            <a:off x="6705600" y="133350"/>
            <a:ext cx="2209800" cy="22383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2" name="Picture 1" descr="Background pattern&#10;&#10;AI-generated content may be incorrect.">
            <a:extLst>
              <a:ext uri="{FF2B5EF4-FFF2-40B4-BE49-F238E27FC236}">
                <a16:creationId xmlns:a16="http://schemas.microsoft.com/office/drawing/2014/main" id="{F669360A-3F0C-D48D-FDF5-6855C425E8EB}"/>
              </a:ext>
            </a:extLst>
          </p:cNvPr>
          <p:cNvPicPr>
            <a:picLocks noChangeAspect="1"/>
          </p:cNvPicPr>
          <p:nvPr userDrawn="1"/>
        </p:nvPicPr>
        <p:blipFill>
          <a:blip r:embed="rId2"/>
          <a:srcRect t="707" b="5555"/>
          <a:stretch/>
        </p:blipFill>
        <p:spPr>
          <a:xfrm>
            <a:off x="0" y="-1"/>
            <a:ext cx="9144000" cy="4821417"/>
          </a:xfrm>
          <a:prstGeom prst="rect">
            <a:avLst/>
          </a:prstGeom>
        </p:spPr>
      </p:pic>
      <p:sp>
        <p:nvSpPr>
          <p:cNvPr id="3" name="Rounded Rectangle 2">
            <a:extLst>
              <a:ext uri="{FF2B5EF4-FFF2-40B4-BE49-F238E27FC236}">
                <a16:creationId xmlns:a16="http://schemas.microsoft.com/office/drawing/2014/main" id="{B886CC1B-643C-9F43-B67D-115A83AD2A8A}"/>
              </a:ext>
            </a:extLst>
          </p:cNvPr>
          <p:cNvSpPr/>
          <p:nvPr userDrawn="1"/>
        </p:nvSpPr>
        <p:spPr bwMode="auto">
          <a:xfrm>
            <a:off x="1889049" y="1352550"/>
            <a:ext cx="5888370" cy="2438400"/>
          </a:xfrm>
          <a:prstGeom prst="roundRect">
            <a:avLst/>
          </a:prstGeom>
          <a:solidFill>
            <a:schemeClr val="tx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93342EB5-647E-DBDA-EECC-E62D59DDB4BB}"/>
              </a:ext>
            </a:extLst>
          </p:cNvPr>
          <p:cNvSpPr/>
          <p:nvPr userDrawn="1"/>
        </p:nvSpPr>
        <p:spPr bwMode="auto">
          <a:xfrm>
            <a:off x="1780215" y="1204913"/>
            <a:ext cx="5888370" cy="2438400"/>
          </a:xfrm>
          <a:prstGeom prst="roundRect">
            <a:avLst/>
          </a:prstGeom>
          <a:solidFill>
            <a:schemeClr val="bg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Content Placeholder 14">
            <a:extLst>
              <a:ext uri="{FF2B5EF4-FFF2-40B4-BE49-F238E27FC236}">
                <a16:creationId xmlns:a16="http://schemas.microsoft.com/office/drawing/2014/main" id="{C62719E6-61DE-BFBD-4BF9-DAE333E7EFB7}"/>
              </a:ext>
            </a:extLst>
          </p:cNvPr>
          <p:cNvSpPr>
            <a:spLocks noGrp="1"/>
          </p:cNvSpPr>
          <p:nvPr>
            <p:ph sz="quarter" idx="13" hasCustomPrompt="1"/>
          </p:nvPr>
        </p:nvSpPr>
        <p:spPr>
          <a:xfrm>
            <a:off x="1780213" y="1479053"/>
            <a:ext cx="5888369" cy="457200"/>
          </a:xfrm>
        </p:spPr>
        <p:txBody>
          <a:bodyPr/>
          <a:lstStyle>
            <a:lvl1pPr marL="0" indent="0" algn="ctr">
              <a:buNone/>
              <a:defRPr sz="1600" b="1">
                <a:solidFill>
                  <a:schemeClr val="accent4"/>
                </a:solidFill>
                <a:latin typeface="+mn-lt"/>
              </a:defRPr>
            </a:lvl1pPr>
            <a:lvl2pPr marL="365760" indent="0">
              <a:buNone/>
              <a:defRPr/>
            </a:lvl2pPr>
          </a:lstStyle>
          <a:p>
            <a:pPr lvl="0"/>
            <a:r>
              <a:rPr lang="en-US"/>
              <a:t>SECTION NUMBER</a:t>
            </a:r>
          </a:p>
        </p:txBody>
      </p:sp>
      <p:sp>
        <p:nvSpPr>
          <p:cNvPr id="18" name="Text Placeholder 17"/>
          <p:cNvSpPr>
            <a:spLocks noGrp="1"/>
          </p:cNvSpPr>
          <p:nvPr>
            <p:ph type="body" sz="quarter" idx="11" hasCustomPrompt="1"/>
          </p:nvPr>
        </p:nvSpPr>
        <p:spPr>
          <a:xfrm>
            <a:off x="1780212" y="1843342"/>
            <a:ext cx="5888369" cy="1344792"/>
          </a:xfrm>
        </p:spPr>
        <p:txBody>
          <a:bodyPr anchor="ctr"/>
          <a:lstStyle>
            <a:lvl1pPr marL="0" indent="0" algn="ctr">
              <a:lnSpc>
                <a:spcPct val="90000"/>
              </a:lnSpc>
              <a:buNone/>
              <a:defRPr sz="3600" b="1" spc="-150">
                <a:solidFill>
                  <a:schemeClr val="tx2"/>
                </a:solidFill>
              </a:defRPr>
            </a:lvl1pPr>
          </a:lstStyle>
          <a:p>
            <a:pPr lvl="0"/>
            <a:r>
              <a:rPr lang="en-US"/>
              <a:t>Title of Section Goes Here Lorem Ipsum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10" name="Title 1"/>
          <p:cNvSpPr>
            <a:spLocks noGrp="1"/>
          </p:cNvSpPr>
          <p:nvPr>
            <p:ph type="title"/>
          </p:nvPr>
        </p:nvSpPr>
        <p:spPr>
          <a:xfrm>
            <a:off x="241365" y="369154"/>
            <a:ext cx="8554973" cy="990600"/>
          </a:xfrm>
        </p:spPr>
        <p:txBody>
          <a:bodyPr/>
          <a:lstStyle>
            <a:lvl1pPr>
              <a:defRPr sz="2800" b="1" spc="0">
                <a:solidFill>
                  <a:schemeClr val="tx2"/>
                </a:solidFill>
              </a:defRPr>
            </a:lvl1pPr>
          </a:lstStyle>
          <a:p>
            <a:r>
              <a:rPr lang="en-US"/>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3054548" y="1158558"/>
            <a:ext cx="5741790" cy="3470591"/>
          </a:xfrm>
          <a:solidFill>
            <a:schemeClr val="bg1">
              <a:lumMod val="95000"/>
            </a:schemeClr>
          </a:solidFill>
        </p:spPr>
        <p:txBody>
          <a:bodyPr anchor="ct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228600" y="1158558"/>
            <a:ext cx="2651165" cy="3470592"/>
          </a:xfrm>
        </p:spPr>
        <p:txBody>
          <a:bodyPr/>
          <a:lstStyle>
            <a:lvl1pPr marL="285750" indent="-285750">
              <a:buFont typeface="Arial" panose="020B0604020202020204" pitchFamily="34" charset="0"/>
              <a:buChar char="•"/>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2800" b="1">
                <a:solidFill>
                  <a:schemeClr val="tx2"/>
                </a:solidFill>
              </a:defRPr>
            </a:lvl1pPr>
          </a:lstStyle>
          <a:p>
            <a:r>
              <a:rPr lang="en-US"/>
              <a:t>Click to edit Master title style</a:t>
            </a:r>
          </a:p>
        </p:txBody>
      </p:sp>
    </p:spTree>
    <p:extLst>
      <p:ext uri="{BB962C8B-B14F-4D97-AF65-F5344CB8AC3E}">
        <p14:creationId xmlns:p14="http://schemas.microsoft.com/office/powerpoint/2010/main" val="267766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346074" y="366464"/>
            <a:ext cx="8468551" cy="857250"/>
          </a:xfrm>
        </p:spPr>
        <p:txBody>
          <a:bodyPr/>
          <a:lstStyle>
            <a:lvl1pPr algn="ctr">
              <a:defRPr/>
            </a:lvl1pPr>
          </a:lstStyle>
          <a:p>
            <a:r>
              <a:rPr lang="en-US"/>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88241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38100">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59666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59666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712065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683490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683490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2961831"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2678003"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2678003"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5041244"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4751499" y="2341756"/>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4751499" y="253686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1921087"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1635337"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1635337"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4000500"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3716672"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3716672"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6079913"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5790168" y="4039498"/>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5790168" y="4254128"/>
            <a:ext cx="1714500" cy="190500"/>
          </a:xfrm>
        </p:spPr>
        <p:txBody>
          <a:bodyPr anchor="ctr"/>
          <a:lstStyle>
            <a:lvl1pPr marL="0" indent="0" algn="ctr">
              <a:buNone/>
              <a:defRPr sz="900" b="0">
                <a:solidFill>
                  <a:schemeClr val="tx1"/>
                </a:solidFill>
              </a:defRPr>
            </a:lvl1pPr>
          </a:lstStyle>
          <a:p>
            <a:pPr lvl="0"/>
            <a:r>
              <a:rPr lang="en-US"/>
              <a:t>Presenter Title</a:t>
            </a:r>
          </a:p>
        </p:txBody>
      </p:sp>
    </p:spTree>
    <p:extLst>
      <p:ext uri="{BB962C8B-B14F-4D97-AF65-F5344CB8AC3E}">
        <p14:creationId xmlns:p14="http://schemas.microsoft.com/office/powerpoint/2010/main" val="327812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Checkered">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7661"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4583484"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245884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670811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2721378"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2721378" y="976630"/>
            <a:ext cx="1600200" cy="1366520"/>
          </a:xfrm>
        </p:spPr>
        <p:txBody>
          <a:bodyPr/>
          <a:lstStyle>
            <a:lvl1pPr marL="0" indent="0" algn="ctr">
              <a:buNone/>
              <a:defRPr sz="1000" b="0"/>
            </a:lvl1pPr>
          </a:lstStyle>
          <a:p>
            <a:pPr lvl="0"/>
            <a:r>
              <a:rPr lang="en-US"/>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627053"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627053" y="3181350"/>
            <a:ext cx="1600200" cy="1366520"/>
          </a:xfrm>
        </p:spPr>
        <p:txBody>
          <a:bodyPr/>
          <a:lstStyle>
            <a:lvl1pPr marL="0" indent="0" algn="ctr">
              <a:buNone/>
              <a:defRPr sz="1000" b="0"/>
            </a:lvl1pPr>
          </a:lstStyle>
          <a:p>
            <a:pPr lvl="0"/>
            <a:r>
              <a:rPr lang="en-US"/>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6940451"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6940451" y="976630"/>
            <a:ext cx="1600200" cy="1366520"/>
          </a:xfrm>
        </p:spPr>
        <p:txBody>
          <a:bodyPr/>
          <a:lstStyle>
            <a:lvl1pPr marL="0" indent="0" algn="ctr">
              <a:buNone/>
              <a:defRPr sz="1000" b="0"/>
            </a:lvl1pPr>
          </a:lstStyle>
          <a:p>
            <a:pPr lvl="0"/>
            <a:r>
              <a:rPr lang="en-US"/>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4846126"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4846126" y="3181350"/>
            <a:ext cx="1600200" cy="1366520"/>
          </a:xfrm>
        </p:spPr>
        <p:txBody>
          <a:bodyPr/>
          <a:lstStyle>
            <a:lvl1pPr marL="0" indent="0" algn="ctr">
              <a:buNone/>
              <a:defRPr sz="1000" b="0"/>
            </a:lvl1pPr>
          </a:lstStyle>
          <a:p>
            <a:pPr lvl="0"/>
            <a:r>
              <a:rPr lang="en-US"/>
              <a:t>Click to edit Master text styles</a:t>
            </a:r>
          </a:p>
        </p:txBody>
      </p:sp>
    </p:spTree>
    <p:extLst>
      <p:ext uri="{BB962C8B-B14F-4D97-AF65-F5344CB8AC3E}">
        <p14:creationId xmlns:p14="http://schemas.microsoft.com/office/powerpoint/2010/main" val="32853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C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5F70D-4E2D-693C-E5A2-6904BEDD6D90}"/>
              </a:ext>
            </a:extLst>
          </p:cNvPr>
          <p:cNvSpPr/>
          <p:nvPr userDrawn="1"/>
        </p:nvSpPr>
        <p:spPr bwMode="auto">
          <a:xfrm>
            <a:off x="0" y="1121465"/>
            <a:ext cx="9144000" cy="350768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4458804E-152F-5627-5370-05F6FA842875}"/>
              </a:ext>
            </a:extLst>
          </p:cNvPr>
          <p:cNvPicPr>
            <a:picLocks noChangeAspect="1"/>
          </p:cNvPicPr>
          <p:nvPr userDrawn="1"/>
        </p:nvPicPr>
        <p:blipFill>
          <a:blip r:embed="rId2"/>
          <a:srcRect l="-1" t="21803" r="-1" b="10000"/>
          <a:stretch/>
        </p:blipFill>
        <p:spPr>
          <a:xfrm>
            <a:off x="0" y="1121465"/>
            <a:ext cx="9144000" cy="3507685"/>
          </a:xfrm>
          <a:prstGeom prst="rect">
            <a:avLst/>
          </a:prstGeom>
        </p:spPr>
      </p:pic>
      <p:cxnSp>
        <p:nvCxnSpPr>
          <p:cNvPr id="7" name="Straight Connector 6">
            <a:extLst>
              <a:ext uri="{FF2B5EF4-FFF2-40B4-BE49-F238E27FC236}">
                <a16:creationId xmlns:a16="http://schemas.microsoft.com/office/drawing/2014/main" id="{F066790F-5766-5443-520A-C89936D5202B}"/>
              </a:ext>
            </a:extLst>
          </p:cNvPr>
          <p:cNvCxnSpPr>
            <a:cxnSpLocks/>
          </p:cNvCxnSpPr>
          <p:nvPr userDrawn="1"/>
        </p:nvCxnSpPr>
        <p:spPr bwMode="auto">
          <a:xfrm flipV="1">
            <a:off x="4104560" y="1335778"/>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6074" y="1335777"/>
            <a:ext cx="3703320" cy="1450285"/>
          </a:xfrm>
          <a:solidFill>
            <a:schemeClr val="bg1"/>
          </a:solidFill>
        </p:spPr>
        <p:txBody>
          <a:bodyPr anchor="ctr"/>
          <a:lstStyle>
            <a:lvl1pPr marL="0" indent="0" algn="ctr">
              <a:buNone/>
              <a:defRPr sz="1600"/>
            </a:lvl1pPr>
          </a:lstStyle>
          <a:p>
            <a:r>
              <a:rPr lang="en-US"/>
              <a:t>Click icon to insert image</a:t>
            </a:r>
          </a:p>
        </p:txBody>
      </p:sp>
      <p:cxnSp>
        <p:nvCxnSpPr>
          <p:cNvPr id="10" name="Straight Connector 9">
            <a:extLst>
              <a:ext uri="{FF2B5EF4-FFF2-40B4-BE49-F238E27FC236}">
                <a16:creationId xmlns:a16="http://schemas.microsoft.com/office/drawing/2014/main" id="{C9B9D245-1EC7-DD7B-166E-97FDAE33083E}"/>
              </a:ext>
            </a:extLst>
          </p:cNvPr>
          <p:cNvCxnSpPr>
            <a:cxnSpLocks/>
          </p:cNvCxnSpPr>
          <p:nvPr userDrawn="1"/>
        </p:nvCxnSpPr>
        <p:spPr bwMode="auto">
          <a:xfrm flipV="1">
            <a:off x="4104560" y="2999686"/>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1" name="Picture Placeholder 7">
            <a:extLst>
              <a:ext uri="{FF2B5EF4-FFF2-40B4-BE49-F238E27FC236}">
                <a16:creationId xmlns:a16="http://schemas.microsoft.com/office/drawing/2014/main" id="{15A61527-4862-08B6-EE14-5812D156D1F4}"/>
              </a:ext>
            </a:extLst>
          </p:cNvPr>
          <p:cNvSpPr>
            <a:spLocks noGrp="1"/>
          </p:cNvSpPr>
          <p:nvPr>
            <p:ph type="pic" sz="quarter" idx="18" hasCustomPrompt="1"/>
          </p:nvPr>
        </p:nvSpPr>
        <p:spPr>
          <a:xfrm>
            <a:off x="346074" y="2999685"/>
            <a:ext cx="3703320" cy="1450285"/>
          </a:xfrm>
          <a:solidFill>
            <a:schemeClr val="bg1"/>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4495800" y="157607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4495800" y="1962150"/>
            <a:ext cx="4219856" cy="609600"/>
          </a:xfrm>
        </p:spPr>
        <p:txBody>
          <a:bodyPr/>
          <a:lstStyle>
            <a:lvl1pPr marL="0" indent="0" algn="l">
              <a:buNone/>
              <a:defRPr sz="1000" b="0"/>
            </a:lvl1pPr>
          </a:lstStyle>
          <a:p>
            <a:pPr lvl="0"/>
            <a:r>
              <a:rPr lang="en-US"/>
              <a:t>Click to edit Master text styles</a:t>
            </a:r>
          </a:p>
        </p:txBody>
      </p:sp>
      <p:sp>
        <p:nvSpPr>
          <p:cNvPr id="25" name="Text Placeholder 16">
            <a:extLst>
              <a:ext uri="{FF2B5EF4-FFF2-40B4-BE49-F238E27FC236}">
                <a16:creationId xmlns:a16="http://schemas.microsoft.com/office/drawing/2014/main" id="{60326F6C-CA30-5A40-CF17-52752544E097}"/>
              </a:ext>
            </a:extLst>
          </p:cNvPr>
          <p:cNvSpPr>
            <a:spLocks noGrp="1"/>
          </p:cNvSpPr>
          <p:nvPr>
            <p:ph type="body" sz="quarter" idx="19"/>
          </p:nvPr>
        </p:nvSpPr>
        <p:spPr>
          <a:xfrm>
            <a:off x="4495800" y="325755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26" name="Text Placeholder 16">
            <a:extLst>
              <a:ext uri="{FF2B5EF4-FFF2-40B4-BE49-F238E27FC236}">
                <a16:creationId xmlns:a16="http://schemas.microsoft.com/office/drawing/2014/main" id="{DB4A33BF-AE46-9B52-DE9B-463C2D4B7AEC}"/>
              </a:ext>
            </a:extLst>
          </p:cNvPr>
          <p:cNvSpPr>
            <a:spLocks noGrp="1"/>
          </p:cNvSpPr>
          <p:nvPr>
            <p:ph type="body" sz="quarter" idx="20"/>
          </p:nvPr>
        </p:nvSpPr>
        <p:spPr>
          <a:xfrm>
            <a:off x="4495800" y="3643630"/>
            <a:ext cx="4219856" cy="609600"/>
          </a:xfrm>
        </p:spPr>
        <p:txBody>
          <a:bodyPr/>
          <a:lstStyle>
            <a:lvl1pPr marL="0" indent="0" algn="l">
              <a:buNone/>
              <a:defRPr sz="1000" b="0"/>
            </a:lvl1pPr>
          </a:lstStyle>
          <a:p>
            <a:pPr lvl="0"/>
            <a:r>
              <a:rPr lang="en-US"/>
              <a:t>Click to edit Master text styles</a:t>
            </a:r>
          </a:p>
        </p:txBody>
      </p:sp>
      <p:sp>
        <p:nvSpPr>
          <p:cNvPr id="27" name="Title 1">
            <a:extLst>
              <a:ext uri="{FF2B5EF4-FFF2-40B4-BE49-F238E27FC236}">
                <a16:creationId xmlns:a16="http://schemas.microsoft.com/office/drawing/2014/main" id="{36DD5C0C-7F0A-6562-4C3F-34AF6291DD7A}"/>
              </a:ext>
            </a:extLst>
          </p:cNvPr>
          <p:cNvSpPr>
            <a:spLocks noGrp="1"/>
          </p:cNvSpPr>
          <p:nvPr>
            <p:ph type="title"/>
          </p:nvPr>
        </p:nvSpPr>
        <p:spPr>
          <a:xfrm>
            <a:off x="346074" y="366464"/>
            <a:ext cx="8468551" cy="59339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13670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5943600" cy="4781550"/>
          </a:xfrm>
          <a:solidFill>
            <a:schemeClr val="bg1">
              <a:lumMod val="95000"/>
            </a:schemeClr>
          </a:solidFill>
        </p:spPr>
        <p:txBody>
          <a:bodyPr anchor="ctr"/>
          <a:lstStyle>
            <a:lvl1pPr marL="0" indent="0" algn="ctr">
              <a:buNone/>
              <a:defRPr sz="1600"/>
            </a:lvl1pPr>
          </a:lstStyle>
          <a:p>
            <a:r>
              <a:rPr lang="en-US"/>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6248400" y="514350"/>
            <a:ext cx="2590800" cy="4114800"/>
          </a:xfrm>
        </p:spPr>
        <p:txBody>
          <a:bodyPr anchor="ctr"/>
          <a:lstStyle>
            <a:lvl1pPr marL="0" indent="0">
              <a:buNone/>
              <a:defRPr sz="1600" b="1"/>
            </a:lvl1pPr>
            <a:lvl5pPr marL="2114550" indent="-285750">
              <a:buFont typeface="Arial" panose="020B0604020202020204" pitchFamily="34" charset="0"/>
              <a:buChar char="•"/>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59033FBB-B5D6-49D7-A4E5-2484A87950F8}"/>
              </a:ext>
            </a:extLst>
          </p:cNvPr>
          <p:cNvCxnSpPr>
            <a:cxnSpLocks/>
          </p:cNvCxnSpPr>
          <p:nvPr userDrawn="1"/>
        </p:nvCxnSpPr>
        <p:spPr bwMode="auto">
          <a:xfrm flipV="1">
            <a:off x="5956853" y="-2485"/>
            <a:ext cx="0" cy="4784035"/>
          </a:xfrm>
          <a:prstGeom prst="line">
            <a:avLst/>
          </a:prstGeom>
          <a:solidFill>
            <a:schemeClr val="accent1"/>
          </a:solidFill>
          <a:ln w="101600" cap="flat" cmpd="sng" algn="ctr">
            <a:solidFill>
              <a:schemeClr val="tx2"/>
            </a:solidFill>
            <a:prstDash val="solid"/>
            <a:round/>
            <a:headEnd type="none" w="med" len="med"/>
            <a:tailEnd type="none" w="lg" len="sm"/>
          </a:ln>
          <a:effectLst/>
        </p:spPr>
      </p:cxnSp>
    </p:spTree>
    <p:extLst>
      <p:ext uri="{BB962C8B-B14F-4D97-AF65-F5344CB8AC3E}">
        <p14:creationId xmlns:p14="http://schemas.microsoft.com/office/powerpoint/2010/main" val="25653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pact - Text">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464D70-1034-2743-38D2-E42A8B85B611}"/>
              </a:ext>
            </a:extLst>
          </p:cNvPr>
          <p:cNvSpPr/>
          <p:nvPr userDrawn="1"/>
        </p:nvSpPr>
        <p:spPr bwMode="auto">
          <a:xfrm>
            <a:off x="6781800" y="57150"/>
            <a:ext cx="2014538" cy="3048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7" name="Picture 6" descr="Background pattern&#10;&#10;AI-generated content may be incorrect.">
            <a:extLst>
              <a:ext uri="{FF2B5EF4-FFF2-40B4-BE49-F238E27FC236}">
                <a16:creationId xmlns:a16="http://schemas.microsoft.com/office/drawing/2014/main" id="{48B36076-8F52-054A-BD44-113A2FBE6F82}"/>
              </a:ext>
            </a:extLst>
          </p:cNvPr>
          <p:cNvPicPr>
            <a:picLocks noChangeAspect="1"/>
          </p:cNvPicPr>
          <p:nvPr userDrawn="1"/>
        </p:nvPicPr>
        <p:blipFill>
          <a:blip r:embed="rId2"/>
          <a:srcRect b="7037"/>
          <a:stretch/>
        </p:blipFill>
        <p:spPr>
          <a:xfrm>
            <a:off x="0" y="0"/>
            <a:ext cx="9144000" cy="4781550"/>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1409700" y="828675"/>
            <a:ext cx="6438900" cy="3124200"/>
          </a:xfrm>
        </p:spPr>
        <p:txBody>
          <a:bodyPr anchor="ctr"/>
          <a:lstStyle>
            <a:lvl1pPr marL="0" indent="0">
              <a:lnSpc>
                <a:spcPct val="100000"/>
              </a:lnSpc>
              <a:buNone/>
              <a:defRPr sz="2400" b="1">
                <a:solidFill>
                  <a:schemeClr val="tx2"/>
                </a:solidFill>
              </a:defRPr>
            </a:lvl1pPr>
            <a:lvl2pPr marL="365760" indent="0">
              <a:buNone/>
              <a:defRPr sz="2400" b="1">
                <a:solidFill>
                  <a:schemeClr val="bg1"/>
                </a:solidFill>
              </a:defRPr>
            </a:lvl2pPr>
            <a:lvl3pPr marL="914400" indent="0">
              <a:buNone/>
              <a:defRPr sz="2400" b="1">
                <a:solidFill>
                  <a:schemeClr val="bg1"/>
                </a:solidFill>
              </a:defRPr>
            </a:lvl3pPr>
            <a:lvl4pPr marL="1371600" indent="0">
              <a:buNone/>
              <a:defRPr sz="2400" b="1">
                <a:solidFill>
                  <a:schemeClr val="bg1"/>
                </a:solidFill>
              </a:defRPr>
            </a:lvl4pPr>
            <a:lvl5pPr marL="1828800" indent="0">
              <a:buFont typeface="Arial" panose="020B0604020202020204" pitchFamily="34" charset="0"/>
              <a:buNone/>
              <a:defRPr sz="2400" b="1">
                <a:solidFill>
                  <a:schemeClr val="bg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CC547A5E-DBA9-EF24-0935-45D857580E34}"/>
              </a:ext>
            </a:extLst>
          </p:cNvPr>
          <p:cNvSpPr/>
          <p:nvPr userDrawn="1"/>
        </p:nvSpPr>
        <p:spPr bwMode="auto">
          <a:xfrm>
            <a:off x="0" y="0"/>
            <a:ext cx="1066800" cy="478155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5" name="Graphic 4" descr="Arrow Right with solid fill">
            <a:extLst>
              <a:ext uri="{FF2B5EF4-FFF2-40B4-BE49-F238E27FC236}">
                <a16:creationId xmlns:a16="http://schemas.microsoft.com/office/drawing/2014/main" id="{1008D261-24FD-3E8C-CADC-03E260A07DB1}"/>
              </a:ext>
            </a:extLst>
          </p:cNvPr>
          <p:cNvPicPr>
            <a:picLocks noChangeAspect="1"/>
          </p:cNvPicPr>
          <p:nvPr userDrawn="1"/>
        </p:nvPicPr>
        <p:blipFill>
          <a:blip>
            <a:extLst>
              <a:ext uri="{96DAC541-7B7A-43D3-8B79-37D633B846F1}">
                <asvg:svgBlip xmlns:asvg="http://schemas.microsoft.com/office/drawing/2016/SVG/main" r:embed="rId3"/>
              </a:ext>
            </a:extLst>
          </a:blip>
          <a:srcRect l="37153"/>
          <a:stretch/>
        </p:blipFill>
        <p:spPr>
          <a:xfrm>
            <a:off x="228599" y="1933575"/>
            <a:ext cx="574675" cy="914400"/>
          </a:xfrm>
          <a:prstGeom prst="rect">
            <a:avLst/>
          </a:prstGeom>
        </p:spPr>
      </p:pic>
    </p:spTree>
    <p:extLst>
      <p:ext uri="{BB962C8B-B14F-4D97-AF65-F5344CB8AC3E}">
        <p14:creationId xmlns:p14="http://schemas.microsoft.com/office/powerpoint/2010/main" val="13856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avy">
    <p:bg>
      <p:bgPr>
        <a:solidFill>
          <a:schemeClr val="bg2"/>
        </a:solidFill>
        <a:effectLst/>
      </p:bgPr>
    </p:bg>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 name="Rectangle 1">
            <a:extLst>
              <a:ext uri="{FF2B5EF4-FFF2-40B4-BE49-F238E27FC236}">
                <a16:creationId xmlns:a16="http://schemas.microsoft.com/office/drawing/2014/main" id="{F73F1FBF-C64D-6251-6C7E-E6B12E915B5E}"/>
              </a:ext>
            </a:extLst>
          </p:cNvPr>
          <p:cNvSpPr/>
          <p:nvPr userDrawn="1"/>
        </p:nvSpPr>
        <p:spPr bwMode="auto">
          <a:xfrm>
            <a:off x="6553200" y="0"/>
            <a:ext cx="2362200"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C8B0E9E3-0F93-9594-B978-9DD3835B2BAE}"/>
              </a:ext>
            </a:extLst>
          </p:cNvPr>
          <p:cNvPicPr>
            <a:picLocks noChangeAspect="1"/>
          </p:cNvPicPr>
          <p:nvPr userDrawn="1"/>
        </p:nvPicPr>
        <p:blipFill>
          <a:blip r:embed="rId2"/>
          <a:srcRect b="7037"/>
          <a:stretch/>
        </p:blipFill>
        <p:spPr>
          <a:xfrm>
            <a:off x="0" y="0"/>
            <a:ext cx="9144000" cy="4781550"/>
          </a:xfrm>
          <a:prstGeom prst="rect">
            <a:avLst/>
          </a:prstGeom>
        </p:spPr>
      </p:pic>
    </p:spTree>
    <p:extLst>
      <p:ext uri="{BB962C8B-B14F-4D97-AF65-F5344CB8AC3E}">
        <p14:creationId xmlns:p14="http://schemas.microsoft.com/office/powerpoint/2010/main" val="2609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Tree>
    <p:extLst>
      <p:ext uri="{BB962C8B-B14F-4D97-AF65-F5344CB8AC3E}">
        <p14:creationId xmlns:p14="http://schemas.microsoft.com/office/powerpoint/2010/main" val="24024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2"/>
        </a:solidFill>
        <a:effectLst/>
      </p:bgPr>
    </p:bg>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03D8724-A0AF-FCBE-8FF6-62A40C638348}"/>
              </a:ext>
            </a:extLst>
          </p:cNvPr>
          <p:cNvPicPr>
            <a:picLocks noChangeAspect="1"/>
          </p:cNvPicPr>
          <p:nvPr userDrawn="1"/>
        </p:nvPicPr>
        <p:blipFill>
          <a:blip r:embed="rId2"/>
          <a:srcRect b="7037"/>
          <a:stretch/>
        </p:blipFill>
        <p:spPr>
          <a:xfrm>
            <a:off x="0" y="0"/>
            <a:ext cx="9144000" cy="4781550"/>
          </a:xfrm>
          <a:prstGeom prst="rect">
            <a:avLst/>
          </a:prstGeom>
        </p:spPr>
      </p:pic>
      <p:sp>
        <p:nvSpPr>
          <p:cNvPr id="18" name="Rectangle 17">
            <a:extLst>
              <a:ext uri="{FF2B5EF4-FFF2-40B4-BE49-F238E27FC236}">
                <a16:creationId xmlns:a16="http://schemas.microsoft.com/office/drawing/2014/main" id="{DAAF937E-9FCF-223A-7AEE-594774F615A2}"/>
              </a:ext>
            </a:extLst>
          </p:cNvPr>
          <p:cNvSpPr/>
          <p:nvPr userDrawn="1"/>
        </p:nvSpPr>
        <p:spPr bwMode="auto">
          <a:xfrm>
            <a:off x="6324600" y="0"/>
            <a:ext cx="2471738"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2" name="Rectangle 21">
            <a:extLst>
              <a:ext uri="{FF2B5EF4-FFF2-40B4-BE49-F238E27FC236}">
                <a16:creationId xmlns:a16="http://schemas.microsoft.com/office/drawing/2014/main" id="{04B4B15B-D00E-D633-F159-3E5796A070DD}"/>
              </a:ext>
            </a:extLst>
          </p:cNvPr>
          <p:cNvSpPr/>
          <p:nvPr userDrawn="1"/>
        </p:nvSpPr>
        <p:spPr bwMode="auto">
          <a:xfrm>
            <a:off x="0" y="1047750"/>
            <a:ext cx="9144000" cy="28194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p:txBody>
      </p:sp>
      <p:sp>
        <p:nvSpPr>
          <p:cNvPr id="23" name="TextBox 22">
            <a:extLst>
              <a:ext uri="{FF2B5EF4-FFF2-40B4-BE49-F238E27FC236}">
                <a16:creationId xmlns:a16="http://schemas.microsoft.com/office/drawing/2014/main" id="{3E75C500-4FF5-5059-C70C-B6E5EE367938}"/>
              </a:ext>
            </a:extLst>
          </p:cNvPr>
          <p:cNvSpPr txBox="1"/>
          <p:nvPr userDrawn="1"/>
        </p:nvSpPr>
        <p:spPr>
          <a:xfrm>
            <a:off x="733425" y="1657350"/>
            <a:ext cx="4572000" cy="1683346"/>
          </a:xfrm>
          <a:prstGeom prst="rect">
            <a:avLst/>
          </a:prstGeom>
          <a:noFill/>
        </p:spPr>
        <p:txBody>
          <a:bodyPr wrap="square" rtlCol="0">
            <a:spAutoFit/>
          </a:bodyPr>
          <a:lstStyle/>
          <a:p>
            <a:pPr algn="l">
              <a:lnSpc>
                <a:spcPct val="80000"/>
              </a:lnSpc>
              <a:spcAft>
                <a:spcPts val="1200"/>
              </a:spcAft>
            </a:pPr>
            <a:r>
              <a:rPr lang="en-US" sz="3200" b="1">
                <a:solidFill>
                  <a:schemeClr val="bg1"/>
                </a:solidFill>
                <a:latin typeface="+mj-lt"/>
                <a:cs typeface="Arial" panose="020B0604020202020204" pitchFamily="34" charset="0"/>
              </a:rPr>
              <a:t>Check out </a:t>
            </a:r>
            <a:r>
              <a:rPr lang="en-US" sz="3200" b="1" err="1">
                <a:solidFill>
                  <a:schemeClr val="bg1"/>
                </a:solidFill>
                <a:latin typeface="+mj-lt"/>
                <a:cs typeface="Arial" panose="020B0604020202020204" pitchFamily="34" charset="0"/>
              </a:rPr>
              <a:t>FRE.org</a:t>
            </a:r>
            <a:r>
              <a:rPr lang="en-US" sz="3200" b="1">
                <a:solidFill>
                  <a:schemeClr val="bg1"/>
                </a:solidFill>
                <a:latin typeface="+mj-lt"/>
                <a:cs typeface="Arial" panose="020B0604020202020204" pitchFamily="34" charset="0"/>
              </a:rPr>
              <a:t> for free, ready-to-use economics and personal finance resources!</a:t>
            </a:r>
          </a:p>
        </p:txBody>
      </p:sp>
      <p:pic>
        <p:nvPicPr>
          <p:cNvPr id="26" name="Graphic 25">
            <a:extLst>
              <a:ext uri="{FF2B5EF4-FFF2-40B4-BE49-F238E27FC236}">
                <a16:creationId xmlns:a16="http://schemas.microsoft.com/office/drawing/2014/main" id="{9040CEB8-48D6-E73F-790E-B3D793A4EE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22344" y="1258726"/>
            <a:ext cx="2381250" cy="2397449"/>
          </a:xfrm>
          <a:prstGeom prst="rect">
            <a:avLst/>
          </a:prstGeom>
        </p:spPr>
      </p:pic>
    </p:spTree>
    <p:extLst>
      <p:ext uri="{BB962C8B-B14F-4D97-AF65-F5344CB8AC3E}">
        <p14:creationId xmlns:p14="http://schemas.microsoft.com/office/powerpoint/2010/main" val="220158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BD0F-379E-C780-28B5-C127478D3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ECB6B0-2224-9920-6012-401654B0CF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DFB512-CF1D-B943-ED3A-DDFC8635CBD2}"/>
              </a:ext>
            </a:extLst>
          </p:cNvPr>
          <p:cNvSpPr>
            <a:spLocks noGrp="1"/>
          </p:cNvSpPr>
          <p:nvPr>
            <p:ph type="dt" sz="half" idx="10"/>
          </p:nvPr>
        </p:nvSpPr>
        <p:spPr/>
        <p:txBody>
          <a:bodyPr/>
          <a:lstStyle/>
          <a:p>
            <a:fld id="{096B510D-5737-4305-8925-985CE12D6A4E}" type="datetimeFigureOut">
              <a:rPr lang="en-US" smtClean="0"/>
              <a:t>10/28/2026</a:t>
            </a:fld>
            <a:endParaRPr lang="en-US"/>
          </a:p>
        </p:txBody>
      </p:sp>
      <p:sp>
        <p:nvSpPr>
          <p:cNvPr id="5" name="Footer Placeholder 4">
            <a:extLst>
              <a:ext uri="{FF2B5EF4-FFF2-40B4-BE49-F238E27FC236}">
                <a16:creationId xmlns:a16="http://schemas.microsoft.com/office/drawing/2014/main" id="{F1E97F74-7033-268F-1313-0A6530D3A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4CA98-C8A0-6344-0B02-3C00177E84F8}"/>
              </a:ext>
            </a:extLst>
          </p:cNvPr>
          <p:cNvSpPr>
            <a:spLocks noGrp="1"/>
          </p:cNvSpPr>
          <p:nvPr>
            <p:ph type="sldNum" sz="quarter" idx="12"/>
          </p:nvPr>
        </p:nvSpPr>
        <p:spPr/>
        <p:txBody>
          <a:bodyPr/>
          <a:lstStyle/>
          <a:p>
            <a:fld id="{3761115D-BD99-427C-919D-5F398FF9CE40}" type="slidenum">
              <a:rPr lang="en-US" smtClean="0"/>
              <a:t>‹#›</a:t>
            </a:fld>
            <a:endParaRPr lang="en-US"/>
          </a:p>
        </p:txBody>
      </p:sp>
    </p:spTree>
    <p:extLst>
      <p:ext uri="{BB962C8B-B14F-4D97-AF65-F5344CB8AC3E}">
        <p14:creationId xmlns:p14="http://schemas.microsoft.com/office/powerpoint/2010/main" val="280451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6888" y="1276350"/>
            <a:ext cx="8567738" cy="3028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46888" y="371475"/>
            <a:ext cx="8567738" cy="857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 name="Slide Number Placeholder 5"/>
          <p:cNvSpPr txBox="1">
            <a:spLocks/>
          </p:cNvSpPr>
          <p:nvPr userDrawn="1"/>
        </p:nvSpPr>
        <p:spPr>
          <a:xfrm>
            <a:off x="8382000" y="4812506"/>
            <a:ext cx="533400" cy="273844"/>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800" smtClean="0">
                <a:solidFill>
                  <a:schemeClr val="tx2"/>
                </a:solidFill>
                <a:latin typeface="+mn-lt"/>
                <a:cs typeface="Arial"/>
              </a:rPr>
              <a:pPr algn="r"/>
              <a:t>‹#›</a:t>
            </a:fld>
            <a:endParaRPr lang="en-US" sz="800">
              <a:solidFill>
                <a:schemeClr val="tx2"/>
              </a:solidFill>
              <a:latin typeface="+mn-lt"/>
              <a:cs typeface="Arial"/>
            </a:endParaRPr>
          </a:p>
        </p:txBody>
      </p:sp>
      <p:sp>
        <p:nvSpPr>
          <p:cNvPr id="2" name="TextBox 1">
            <a:extLst>
              <a:ext uri="{FF2B5EF4-FFF2-40B4-BE49-F238E27FC236}">
                <a16:creationId xmlns:a16="http://schemas.microsoft.com/office/drawing/2014/main" id="{033F8817-2190-D4C9-9888-6BA4D12C0234}"/>
              </a:ext>
            </a:extLst>
          </p:cNvPr>
          <p:cNvSpPr txBox="1"/>
          <p:nvPr userDrawn="1"/>
        </p:nvSpPr>
        <p:spPr>
          <a:xfrm>
            <a:off x="254594" y="4847621"/>
            <a:ext cx="4114800" cy="246221"/>
          </a:xfrm>
          <a:prstGeom prst="rect">
            <a:avLst/>
          </a:prstGeom>
          <a:noFill/>
        </p:spPr>
        <p:txBody>
          <a:bodyPr wrap="square" rtlCol="0">
            <a:spAutoFit/>
          </a:bodyPr>
          <a:lstStyle/>
          <a:p>
            <a:pPr algn="l">
              <a:spcAft>
                <a:spcPts val="1200"/>
              </a:spcAft>
            </a:pPr>
            <a:r>
              <a:rPr lang="en-US" sz="1000" b="1">
                <a:solidFill>
                  <a:schemeClr val="tx2"/>
                </a:solidFill>
                <a:latin typeface="+mn-lt"/>
                <a:cs typeface="Arial" panose="020B0604020202020204" pitchFamily="34" charset="0"/>
              </a:rPr>
              <a:t>FEDERAL RESERVE EDUCATION   </a:t>
            </a:r>
            <a:r>
              <a:rPr lang="en-US" sz="1000" b="1">
                <a:solidFill>
                  <a:schemeClr val="accent1"/>
                </a:solidFill>
                <a:latin typeface="+mn-lt"/>
                <a:cs typeface="Arial" panose="020B0604020202020204" pitchFamily="34" charset="0"/>
              </a:rPr>
              <a:t>|</a:t>
            </a:r>
            <a:r>
              <a:rPr lang="en-US" sz="1000" b="1">
                <a:solidFill>
                  <a:schemeClr val="tx2"/>
                </a:solidFill>
                <a:latin typeface="+mn-lt"/>
                <a:cs typeface="Arial" panose="020B0604020202020204" pitchFamily="34" charset="0"/>
              </a:rPr>
              <a:t>   FRE.ORG </a:t>
            </a:r>
          </a:p>
        </p:txBody>
      </p:sp>
    </p:spTree>
  </p:cSld>
  <p:clrMap bg1="lt1" tx1="dk1" bg2="lt2" tx2="dk2" accent1="accent1" accent2="accent2" accent3="accent3" accent4="accent4" accent5="accent5" accent6="accent6" hlink="hlink" folHlink="folHlink"/>
  <p:sldLayoutIdLst>
    <p:sldLayoutId id="2147483983" r:id="rId1"/>
    <p:sldLayoutId id="2147483986" r:id="rId2"/>
    <p:sldLayoutId id="2147483925" r:id="rId3"/>
    <p:sldLayoutId id="2147483926" r:id="rId4"/>
    <p:sldLayoutId id="2147483928" r:id="rId5"/>
    <p:sldLayoutId id="2147483967" r:id="rId6"/>
    <p:sldLayoutId id="2147483969" r:id="rId7"/>
    <p:sldLayoutId id="2147483987" r:id="rId8"/>
    <p:sldLayoutId id="2147483974" r:id="rId9"/>
    <p:sldLayoutId id="2147483968" r:id="rId10"/>
    <p:sldLayoutId id="2147483971" r:id="rId11"/>
    <p:sldLayoutId id="2147483988" r:id="rId12"/>
    <p:sldLayoutId id="2147483966" r:id="rId13"/>
    <p:sldLayoutId id="2147483936" r:id="rId14"/>
    <p:sldLayoutId id="2147483989" r:id="rId15"/>
  </p:sldLayoutIdLst>
  <p:hf hdr="0" ftr="0" dt="0"/>
  <p:txStyles>
    <p:titleStyle>
      <a:lvl1pPr algn="l" rtl="0" eaLnBrk="1" fontAlgn="base" hangingPunct="1">
        <a:lnSpc>
          <a:spcPct val="90000"/>
        </a:lnSpc>
        <a:spcBef>
          <a:spcPct val="0"/>
        </a:spcBef>
        <a:spcAft>
          <a:spcPct val="0"/>
        </a:spcAft>
        <a:defRPr sz="2800" b="1" kern="1200" spc="0">
          <a:solidFill>
            <a:schemeClr val="tx2"/>
          </a:solidFill>
          <a:latin typeface="+mj-lt"/>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p:titleStyle>
    <p:body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3104" userDrawn="1">
          <p15:clr>
            <a:srgbClr val="F26B43"/>
          </p15:clr>
        </p15:guide>
        <p15:guide id="3" pos="218" userDrawn="1">
          <p15:clr>
            <a:srgbClr val="F26B43"/>
          </p15:clr>
        </p15:guide>
        <p15:guide id="4" pos="5541" userDrawn="1">
          <p15:clr>
            <a:srgbClr val="F26B43"/>
          </p15:clr>
        </p15:guide>
        <p15:guide id="5" orient="horz" pos="225" userDrawn="1">
          <p15:clr>
            <a:srgbClr val="F26B43"/>
          </p15:clr>
        </p15:guide>
        <p15:guide id="6" orient="horz" pos="1620" userDrawn="1">
          <p15:clr>
            <a:srgbClr val="F26B43"/>
          </p15:clr>
        </p15:guide>
        <p15:guide id="7" orient="horz" pos="1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X7h9UStoM6I?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DE25E-9C2A-6D85-1F50-7063C589E361}"/>
              </a:ext>
            </a:extLst>
          </p:cNvPr>
          <p:cNvSpPr>
            <a:spLocks noGrp="1"/>
          </p:cNvSpPr>
          <p:nvPr>
            <p:ph type="ctrTitle"/>
          </p:nvPr>
        </p:nvSpPr>
        <p:spPr>
          <a:xfrm>
            <a:off x="2164829" y="265424"/>
            <a:ext cx="2173575" cy="401638"/>
          </a:xfrm>
        </p:spPr>
        <p:txBody>
          <a:bodyPr/>
          <a:lstStyle/>
          <a:p>
            <a:r>
              <a:rPr lang="en-US" sz="2800" dirty="0"/>
              <a:t>Video Shorts</a:t>
            </a:r>
          </a:p>
        </p:txBody>
      </p:sp>
      <p:sp>
        <p:nvSpPr>
          <p:cNvPr id="4" name="Text Placeholder 3">
            <a:extLst>
              <a:ext uri="{FF2B5EF4-FFF2-40B4-BE49-F238E27FC236}">
                <a16:creationId xmlns:a16="http://schemas.microsoft.com/office/drawing/2014/main" id="{C0FEBD95-318D-1F32-E317-56D8B3045B62}"/>
              </a:ext>
            </a:extLst>
          </p:cNvPr>
          <p:cNvSpPr>
            <a:spLocks noGrp="1"/>
          </p:cNvSpPr>
          <p:nvPr>
            <p:ph type="body" sz="quarter" idx="10"/>
          </p:nvPr>
        </p:nvSpPr>
        <p:spPr>
          <a:xfrm>
            <a:off x="107429" y="875817"/>
            <a:ext cx="4803238" cy="685799"/>
          </a:xfrm>
        </p:spPr>
        <p:txBody>
          <a:bodyPr/>
          <a:lstStyle/>
          <a:p>
            <a:pPr algn="ctr"/>
            <a:r>
              <a:rPr lang="en-US" sz="4000" b="1" dirty="0"/>
              <a:t>Federal Funds Rate</a:t>
            </a:r>
          </a:p>
        </p:txBody>
      </p:sp>
      <p:sp>
        <p:nvSpPr>
          <p:cNvPr id="7" name="Text Placeholder 3">
            <a:extLst>
              <a:ext uri="{FF2B5EF4-FFF2-40B4-BE49-F238E27FC236}">
                <a16:creationId xmlns:a16="http://schemas.microsoft.com/office/drawing/2014/main" id="{E145677E-7664-C114-7DE4-A32C5789DB7D}"/>
              </a:ext>
            </a:extLst>
          </p:cNvPr>
          <p:cNvSpPr txBox="1">
            <a:spLocks/>
          </p:cNvSpPr>
          <p:nvPr/>
        </p:nvSpPr>
        <p:spPr>
          <a:xfrm>
            <a:off x="107429" y="1983315"/>
            <a:ext cx="4540771" cy="2894761"/>
          </a:xfrm>
          <a:prstGeom prst="rect">
            <a:avLst/>
          </a:prstGeom>
        </p:spPr>
        <p:txBody>
          <a:bodyPr lIns="91440" tIns="45720" rIns="91440" bIns="45720" anchor="t"/>
          <a:lst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457200" indent="-457200">
              <a:buAutoNum type="arabicPeriod"/>
            </a:pPr>
            <a:r>
              <a:rPr lang="en-US" kern="0" dirty="0">
                <a:ea typeface="+mn-lt"/>
              </a:rPr>
              <a:t>What is the federal funds rate?</a:t>
            </a:r>
          </a:p>
          <a:p>
            <a:pPr marL="457200" indent="-457200">
              <a:buAutoNum type="arabicPeriod"/>
            </a:pPr>
            <a:r>
              <a:rPr lang="en-US" kern="0" dirty="0">
                <a:ea typeface="+mn-lt"/>
                <a:cs typeface="+mn-lt"/>
              </a:rPr>
              <a:t>Why is the federal funds rate important for the economy? </a:t>
            </a:r>
          </a:p>
        </p:txBody>
      </p:sp>
      <p:pic>
        <p:nvPicPr>
          <p:cNvPr id="2" name="Online Media 1" title="What Is the Federal Funds Rate and How Do I Find It on FRED?">
            <a:hlinkClick r:id="" action="ppaction://noaction"/>
            <a:extLst>
              <a:ext uri="{FF2B5EF4-FFF2-40B4-BE49-F238E27FC236}">
                <a16:creationId xmlns:a16="http://schemas.microsoft.com/office/drawing/2014/main" id="{5FB94FE4-5A65-0563-CA2B-BC9959CD54E5}"/>
              </a:ext>
            </a:extLst>
          </p:cNvPr>
          <p:cNvPicPr>
            <a:picLocks noRot="1" noChangeAspect="1"/>
          </p:cNvPicPr>
          <p:nvPr>
            <a:videoFile r:link="rId1"/>
          </p:nvPr>
        </p:nvPicPr>
        <p:blipFill>
          <a:blip r:embed="rId4"/>
          <a:stretch>
            <a:fillRect/>
          </a:stretch>
        </p:blipFill>
        <p:spPr>
          <a:xfrm>
            <a:off x="5544988" y="514350"/>
            <a:ext cx="2324100" cy="4114800"/>
          </a:xfrm>
          <a:prstGeom prst="rect">
            <a:avLst/>
          </a:prstGeom>
        </p:spPr>
      </p:pic>
    </p:spTree>
    <p:extLst>
      <p:ext uri="{BB962C8B-B14F-4D97-AF65-F5344CB8AC3E}">
        <p14:creationId xmlns:p14="http://schemas.microsoft.com/office/powerpoint/2010/main" val="347535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theme/theme1.xml><?xml version="1.0" encoding="utf-8"?>
<a:theme xmlns:a="http://schemas.openxmlformats.org/drawingml/2006/main" name="Navy Footer">
  <a:themeElements>
    <a:clrScheme name="FRE 2025">
      <a:dk1>
        <a:srgbClr val="000000"/>
      </a:dk1>
      <a:lt1>
        <a:srgbClr val="FFFFFF"/>
      </a:lt1>
      <a:dk2>
        <a:srgbClr val="102E3C"/>
      </a:dk2>
      <a:lt2>
        <a:srgbClr val="EDF7FC"/>
      </a:lt2>
      <a:accent1>
        <a:srgbClr val="3B7E5F"/>
      </a:accent1>
      <a:accent2>
        <a:srgbClr val="4FA570"/>
      </a:accent2>
      <a:accent3>
        <a:srgbClr val="EFEA54"/>
      </a:accent3>
      <a:accent4>
        <a:srgbClr val="3C718F"/>
      </a:accent4>
      <a:accent5>
        <a:srgbClr val="DCEEF5"/>
      </a:accent5>
      <a:accent6>
        <a:srgbClr val="EAECE3"/>
      </a:accent6>
      <a:hlink>
        <a:srgbClr val="243B50"/>
      </a:hlink>
      <a:folHlink>
        <a:srgbClr val="50B0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mn-lt"/>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D5A4FF975C9F4281CDEF8C21DC3C73" ma:contentTypeVersion="16" ma:contentTypeDescription="Create a new document." ma:contentTypeScope="" ma:versionID="ce035a66c247b00e1a846aa248ef2d6e">
  <xsd:schema xmlns:xsd="http://www.w3.org/2001/XMLSchema" xmlns:xs="http://www.w3.org/2001/XMLSchema" xmlns:p="http://schemas.microsoft.com/office/2006/metadata/properties" xmlns:ns2="c337cffb-e93c-4b47-be1b-7c9b4a443e6f" xmlns:ns3="d64264fa-5603-4e4e-a2f4-32f4724a08c4" xmlns:ns4="c4332fd0-4f68-4a7b-b10f-2770331d7b2c" targetNamespace="http://schemas.microsoft.com/office/2006/metadata/properties" ma:root="true" ma:fieldsID="bae3ea9ef5628c8255441574eb9e7631" ns2:_="" ns3:_="" ns4:_="">
    <xsd:import namespace="c337cffb-e93c-4b47-be1b-7c9b4a443e6f"/>
    <xsd:import namespace="d64264fa-5603-4e4e-a2f4-32f4724a08c4"/>
    <xsd:import namespace="c4332fd0-4f68-4a7b-b10f-2770331d7b2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bjectDetectorVersions" minOccurs="0"/>
                <xsd:element ref="ns4:SharedWithUsers" minOccurs="0"/>
                <xsd:element ref="ns4:SharedWithDetails" minOccurs="0"/>
                <xsd:element ref="ns2:MediaServiceSearchProperties" minOccurs="0"/>
                <xsd:element ref="ns2:MediaServiceLocation"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37cffb-e93c-4b47-be1b-7c9b4a443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4264fa-5603-4e4e-a2f4-32f4724a08c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7b46f74-edb8-4efc-b982-15f4bb6f9c80}" ma:internalName="TaxCatchAll" ma:showField="CatchAllData" ma:web="c4332fd0-4f68-4a7b-b10f-2770331d7b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332fd0-4f68-4a7b-b10f-2770331d7b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64264fa-5603-4e4e-a2f4-32f4724a08c4" xsi:nil="true"/>
    <lcf76f155ced4ddcb4097134ff3c332f xmlns="c337cffb-e93c-4b47-be1b-7c9b4a443e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0E17D2-FC06-48BF-89E6-9341FA296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37cffb-e93c-4b47-be1b-7c9b4a443e6f"/>
    <ds:schemaRef ds:uri="d64264fa-5603-4e4e-a2f4-32f4724a08c4"/>
    <ds:schemaRef ds:uri="c4332fd0-4f68-4a7b-b10f-2770331d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6A6102-7D44-4047-A54F-33150C83975C}">
  <ds:schemaRefs>
    <ds:schemaRef ds:uri="http://schemas.microsoft.com/office/2006/documentManagement/types"/>
    <ds:schemaRef ds:uri="http://purl.org/dc/elements/1.1/"/>
    <ds:schemaRef ds:uri="http://schemas.microsoft.com/office/infopath/2007/PartnerControls"/>
    <ds:schemaRef ds:uri="http://www.w3.org/XML/1998/namespace"/>
    <ds:schemaRef ds:uri="c337cffb-e93c-4b47-be1b-7c9b4a443e6f"/>
    <ds:schemaRef ds:uri="http://purl.org/dc/dcmitype/"/>
    <ds:schemaRef ds:uri="http://purl.org/dc/terms/"/>
    <ds:schemaRef ds:uri="d64264fa-5603-4e4e-a2f4-32f4724a08c4"/>
    <ds:schemaRef ds:uri="c4332fd0-4f68-4a7b-b10f-2770331d7b2c"/>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ECBB7A99-1728-4D76-A42C-C598F9D53268}">
  <ds:schemaRefs>
    <ds:schemaRef ds:uri="http://schemas.microsoft.com/sharepoint/v3/contenttype/forms"/>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1_FedSTL</Template>
  <TotalTime>742</TotalTime>
  <Words>110</Words>
  <Application>Microsoft Office PowerPoint</Application>
  <PresentationFormat>On-screen Show (16:9)</PresentationFormat>
  <Paragraphs>11</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Lucida Grande</vt:lpstr>
      <vt:lpstr>Times</vt:lpstr>
      <vt:lpstr>Navy Footer</vt:lpstr>
      <vt:lpstr>Video Shorts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Reich, Jackie A</dc:creator>
  <cp:lastModifiedBy>Mike Kaiman</cp:lastModifiedBy>
  <cp:revision>48</cp:revision>
  <cp:lastPrinted>2017-03-29T14:58:18Z</cp:lastPrinted>
  <dcterms:created xsi:type="dcterms:W3CDTF">2023-09-21T18:22:14Z</dcterms:created>
  <dcterms:modified xsi:type="dcterms:W3CDTF">2026-10-28T19:21:48Z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qminfo">
    <vt:i4>5</vt:i4>
  </property>
  <property fmtid="{D5CDD505-2E9C-101B-9397-08002B2CF9AE}" pid="3" name="lqmsess">
    <vt:lpwstr>a397fc98-89aa-4926-8c15-2b0f8f12a25a</vt:lpwstr>
  </property>
  <property fmtid="{D5CDD505-2E9C-101B-9397-08002B2CF9AE}" pid="4" name="MSIP_Label_60a845d3-2b08-4410-a62e-4321eae94757_Enabled">
    <vt:lpwstr>true</vt:lpwstr>
  </property>
  <property fmtid="{D5CDD505-2E9C-101B-9397-08002B2CF9AE}" pid="5" name="MSIP_Label_60a845d3-2b08-4410-a62e-4321eae94757_SetDate">
    <vt:lpwstr>2022-07-05T16:27:50Z</vt:lpwstr>
  </property>
  <property fmtid="{D5CDD505-2E9C-101B-9397-08002B2CF9AE}" pid="6" name="MSIP_Label_60a845d3-2b08-4410-a62e-4321eae94757_Method">
    <vt:lpwstr>Privileged</vt:lpwstr>
  </property>
  <property fmtid="{D5CDD505-2E9C-101B-9397-08002B2CF9AE}" pid="7" name="MSIP_Label_60a845d3-2b08-4410-a62e-4321eae94757_Name">
    <vt:lpwstr>60a845d3-2b08-4410-a62e-4321eae94757</vt:lpwstr>
  </property>
  <property fmtid="{D5CDD505-2E9C-101B-9397-08002B2CF9AE}" pid="8" name="MSIP_Label_60a845d3-2b08-4410-a62e-4321eae94757_SiteId">
    <vt:lpwstr>b397c653-5b19-463f-b9fc-af658ded9128</vt:lpwstr>
  </property>
  <property fmtid="{D5CDD505-2E9C-101B-9397-08002B2CF9AE}" pid="9" name="MSIP_Label_60a845d3-2b08-4410-a62e-4321eae94757_ActionId">
    <vt:lpwstr>5dad71de-1d80-4c64-99c4-adc978c00373</vt:lpwstr>
  </property>
  <property fmtid="{D5CDD505-2E9C-101B-9397-08002B2CF9AE}" pid="10" name="MSIP_Label_60a845d3-2b08-4410-a62e-4321eae94757_ContentBits">
    <vt:lpwstr>1</vt:lpwstr>
  </property>
  <property fmtid="{D5CDD505-2E9C-101B-9397-08002B2CF9AE}" pid="11" name="MediaServiceImageTags">
    <vt:lpwstr/>
  </property>
  <property fmtid="{D5CDD505-2E9C-101B-9397-08002B2CF9AE}" pid="12" name="ContentTypeId">
    <vt:lpwstr>0x010100A2D5A4FF975C9F4281CDEF8C21DC3C73</vt:lpwstr>
  </property>
</Properties>
</file>