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84625" autoAdjust="0"/>
  </p:normalViewPr>
  <p:slideViewPr>
    <p:cSldViewPr snapToGrid="0">
      <p:cViewPr varScale="1">
        <p:scale>
          <a:sx n="123" d="100"/>
          <a:sy n="123" d="100"/>
        </p:scale>
        <p:origin x="1260" y="120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>
              <a:buAutoNum type="arabicPeriod"/>
            </a:pPr>
            <a:r>
              <a:rPr lang="en-US" dirty="0"/>
              <a:t>Disposable income is the income available for spending after paying personal income taxes.</a:t>
            </a:r>
          </a:p>
          <a:p>
            <a:pPr marL="228600" indent="-228600">
              <a:buAutoNum type="arabicPeriod"/>
            </a:pPr>
            <a:endParaRPr lang="en-US" dirty="0">
              <a:ea typeface="Calibri"/>
              <a:cs typeface="Calibri"/>
            </a:endParaRPr>
          </a:p>
          <a:p>
            <a:pPr marL="228600" marR="0" lvl="0" indent="-228600" algn="l" defTabSz="457200" rtl="0" eaLnBrk="0" fontAlgn="t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Outlays are payments for goods and services, rent and insurance, fees or fines, and any donations.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outlays exceed disposable income, individuals spend more than they take in, so saving decreases.  </a:t>
            </a:r>
          </a:p>
          <a:p>
            <a:pPr marL="228600" indent="-228600" fontAlgn="t">
              <a:buFontTx/>
              <a:buAutoNum type="arabicPeriod"/>
              <a:defRPr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 link: https://www.youtube.com/shorts/Zsfkfy2LAO0?feature=share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Zsfkfy2LAO0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858884"/>
            <a:ext cx="4820171" cy="685799"/>
          </a:xfrm>
        </p:spPr>
        <p:txBody>
          <a:bodyPr/>
          <a:lstStyle/>
          <a:p>
            <a:pPr algn="ctr"/>
            <a:r>
              <a:rPr lang="en-US" sz="4000" b="1" dirty="0"/>
              <a:t>Disposable Income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2134504"/>
            <a:ext cx="4712742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is disposable income?</a:t>
            </a:r>
          </a:p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happens when outlays exceed disposable income?</a:t>
            </a:r>
          </a:p>
        </p:txBody>
      </p:sp>
      <p:pic>
        <p:nvPicPr>
          <p:cNvPr id="2" name="Online Media 1" title="Are U.S. Households Saving More or Less? #economics #economy #savings  #fred">
            <a:hlinkClick r:id="" action="ppaction://noaction"/>
            <a:extLst>
              <a:ext uri="{FF2B5EF4-FFF2-40B4-BE49-F238E27FC236}">
                <a16:creationId xmlns:a16="http://schemas.microsoft.com/office/drawing/2014/main" id="{2737661C-777E-CB08-D242-AFE5AC004B6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96559" y="464654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6A6102-7D44-4047-A54F-33150C83975C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c337cffb-e93c-4b47-be1b-7c9b4a443e6f"/>
    <ds:schemaRef ds:uri="http://purl.org/dc/dcmitype/"/>
    <ds:schemaRef ds:uri="http://purl.org/dc/terms/"/>
    <ds:schemaRef ds:uri="d64264fa-5603-4e4e-a2f4-32f4724a08c4"/>
    <ds:schemaRef ds:uri="c4332fd0-4f68-4a7b-b10f-2770331d7b2c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743</TotalTime>
  <Words>89</Words>
  <Application>Microsoft Office PowerPoint</Application>
  <PresentationFormat>On-screen Show (16:9)</PresentationFormat>
  <Paragraphs>11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48</cp:revision>
  <cp:lastPrinted>2017-03-29T14:58:18Z</cp:lastPrinted>
  <dcterms:created xsi:type="dcterms:W3CDTF">2023-09-21T18:22:14Z</dcterms:created>
  <dcterms:modified xsi:type="dcterms:W3CDTF">2026-10-28T19:53:22Z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