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>
                <a:ea typeface="Calibri"/>
                <a:cs typeface="Calibri"/>
              </a:rPr>
              <a:t>Liability insurance is frequently required and covers damage that you are responsible for.</a:t>
            </a:r>
          </a:p>
          <a:p>
            <a:pPr marL="228600" indent="-228600">
              <a:buFontTx/>
              <a:buAutoNum type="arabicPeriod"/>
              <a:defRPr/>
            </a:pPr>
            <a:endParaRPr lang="en-US" dirty="0">
              <a:ea typeface="Calibri"/>
              <a:cs typeface="Calibri"/>
            </a:endParaRPr>
          </a:p>
          <a:p>
            <a:pPr marL="228600" marR="0" lvl="0" indent="-22860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>
                <a:ea typeface="Calibri"/>
                <a:cs typeface="Calibri"/>
              </a:rPr>
              <a:t>A deductible is an amount set by insurance that you must pay out of pocket before insurance pays for the rest of the damage.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0" indent="0" fontAlgn="t">
              <a:buNone/>
            </a:pP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/>
              <a:t>Video link: https://www.youtube.com/shorts/vyF3up0hB0M?feature=share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vyF3up0hB0M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Car Insurance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8" y="2134504"/>
            <a:ext cx="4616971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Arial"/>
              <a:buAutoNum type="arabicPeriod"/>
            </a:pPr>
            <a:r>
              <a:rPr lang="en-US" kern="0" dirty="0"/>
              <a:t>Which type of insurance is often required by law and covers costs when you are responsible for the damage?</a:t>
            </a:r>
          </a:p>
          <a:p>
            <a:pPr marL="457200" indent="-457200">
              <a:buAutoNum type="arabicPeriod"/>
            </a:pPr>
            <a:r>
              <a:rPr lang="en-US" kern="0" dirty="0"/>
              <a:t>What is a deductible?</a:t>
            </a:r>
            <a:endParaRPr lang="en-US" dirty="0"/>
          </a:p>
        </p:txBody>
      </p:sp>
      <p:pic>
        <p:nvPicPr>
          <p:cNvPr id="2" name="Online Media 1" title="Car Insurance Explained | 4 Basic Options">
            <a:hlinkClick r:id="" action="ppaction://noaction"/>
            <a:extLst>
              <a:ext uri="{FF2B5EF4-FFF2-40B4-BE49-F238E27FC236}">
                <a16:creationId xmlns:a16="http://schemas.microsoft.com/office/drawing/2014/main" id="{0B3EEFC1-A6F5-80EC-D452-6E21D7A715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42035" y="460435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742</TotalTime>
  <Words>88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46</cp:revision>
  <cp:lastPrinted>2017-03-29T14:58:18Z</cp:lastPrinted>
  <dcterms:created xsi:type="dcterms:W3CDTF">2023-09-21T18:22:14Z</dcterms:created>
  <dcterms:modified xsi:type="dcterms:W3CDTF">2026-10-28T19:50:35Z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