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78814" autoAdjust="0"/>
  </p:normalViewPr>
  <p:slideViewPr>
    <p:cSldViewPr snapToGrid="0">
      <p:cViewPr varScale="1">
        <p:scale>
          <a:sx n="115" d="100"/>
          <a:sy n="115" d="100"/>
        </p:scale>
        <p:origin x="1500" y="108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  <a:p>
            <a:pPr marL="228600" marR="0" lvl="0" indent="-22860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easily deposit and withdraw money from a checking account by writing checks or using a debit card, an ATM, or a payment app. A savings account is where your money can earn interest and is used for less-frequent withdrawals and deposits.</a:t>
            </a:r>
          </a:p>
          <a:p>
            <a:pPr marL="228600" indent="-228600">
              <a:buAutoNum type="arabicPeriod"/>
            </a:pPr>
            <a:endParaRPr lang="en-US" dirty="0">
              <a:ea typeface="Calibri"/>
              <a:cs typeface="Calibri"/>
            </a:endParaRPr>
          </a:p>
          <a:p>
            <a:pPr marL="228600" indent="-228600" fontAlgn="t">
              <a:buFontTx/>
              <a:buAutoNum type="arabicPeriod"/>
              <a:defRPr/>
            </a:pPr>
            <a:r>
              <a:rPr lang="en-US" dirty="0">
                <a:ea typeface="Calibri"/>
                <a:cs typeface="Calibri"/>
              </a:rPr>
              <a:t>A certificate of deposit is an account that requires you to keep a certain amount of money in the bank for a certain period, usually earning higher interest for longer periods of time.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Calibri"/>
              <a:cs typeface="Calibri"/>
            </a:endParaRPr>
          </a:p>
          <a:p>
            <a:pPr marL="228600" indent="-228600" fontAlgn="t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 link: https://www.youtube.com/shorts/ID10PaZDq2g?feature=share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ID10PaZDq2g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 dirty="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429" y="875817"/>
            <a:ext cx="4114800" cy="685799"/>
          </a:xfrm>
        </p:spPr>
        <p:txBody>
          <a:bodyPr/>
          <a:lstStyle/>
          <a:p>
            <a:pPr algn="ctr"/>
            <a:r>
              <a:rPr lang="en-US" sz="4000" b="1" dirty="0"/>
              <a:t>Bank Accounts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107429" y="2134504"/>
            <a:ext cx="4114800" cy="2894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kern="0" dirty="0"/>
              <a:t>What is the difference between a checking and a savings account?</a:t>
            </a:r>
          </a:p>
          <a:p>
            <a:pPr marL="457200" indent="-457200">
              <a:buFont typeface="+mj-lt"/>
              <a:buAutoNum type="arabicPeriod"/>
            </a:pPr>
            <a:r>
              <a:rPr lang="en-US" kern="0" dirty="0"/>
              <a:t>What is a certificate of deposit?</a:t>
            </a:r>
          </a:p>
        </p:txBody>
      </p:sp>
      <p:pic>
        <p:nvPicPr>
          <p:cNvPr id="2" name="Online Media 1" title="Different Bank Account Types #bank #banking #money #personalfinance">
            <a:hlinkClick r:id="" action="ppaction://noaction"/>
            <a:extLst>
              <a:ext uri="{FF2B5EF4-FFF2-40B4-BE49-F238E27FC236}">
                <a16:creationId xmlns:a16="http://schemas.microsoft.com/office/drawing/2014/main" id="{E2B4A576-50BD-48A4-9EE4-B36AF200A97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642035" y="514350"/>
            <a:ext cx="2324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6A6102-7D44-4047-A54F-33150C83975C}">
  <ds:schemaRefs>
    <ds:schemaRef ds:uri="http://purl.org/dc/terms/"/>
    <ds:schemaRef ds:uri="http://schemas.microsoft.com/office/2006/metadata/properties"/>
    <ds:schemaRef ds:uri="d64264fa-5603-4e4e-a2f4-32f4724a08c4"/>
    <ds:schemaRef ds:uri="http://schemas.microsoft.com/office/2006/documentManagement/types"/>
    <ds:schemaRef ds:uri="http://purl.org/dc/elements/1.1/"/>
    <ds:schemaRef ds:uri="http://purl.org/dc/dcmitype/"/>
    <ds:schemaRef ds:uri="c337cffb-e93c-4b47-be1b-7c9b4a443e6f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c4332fd0-4f68-4a7b-b10f-2770331d7b2c"/>
  </ds:schemaRefs>
</ds:datastoreItem>
</file>

<file path=customXml/itemProps3.xml><?xml version="1.0" encoding="utf-8"?>
<ds:datastoreItem xmlns:ds="http://schemas.openxmlformats.org/officeDocument/2006/customXml" ds:itemID="{C40E17D2-FC06-48BF-89E6-9341FA2969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37cffb-e93c-4b47-be1b-7c9b4a443e6f"/>
    <ds:schemaRef ds:uri="d64264fa-5603-4e4e-a2f4-32f4724a08c4"/>
    <ds:schemaRef ds:uri="c4332fd0-4f68-4a7b-b10f-2770331d7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TotalTime>744</TotalTime>
  <Words>125</Words>
  <Application>Microsoft Office PowerPoint</Application>
  <PresentationFormat>On-screen Show (16:9)</PresentationFormat>
  <Paragraphs>11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Lucida Grande</vt:lpstr>
      <vt:lpstr>Times</vt:lpstr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lastModifiedBy>Mike Kaiman</cp:lastModifiedBy>
  <cp:revision>61</cp:revision>
  <cp:lastPrinted>2017-03-29T14:58:18Z</cp:lastPrinted>
  <dcterms:created xsi:type="dcterms:W3CDTF">2023-09-21T18:22:14Z</dcterms:created>
  <dcterms:modified xsi:type="dcterms:W3CDTF">2026-10-28T19:48:26Z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