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3D8C7-07A1-443E-A740-DF38502D79A2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6DD64-6170-43AB-B4B9-BC6A34B82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11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B0BBD-C772-49AE-8F68-9B3C4594A3D0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FA8FA-7080-4410-9997-001721C3B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1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8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3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7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8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0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0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9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7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1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1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3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EB18D-FE34-4DE0-B0F0-161F13F9529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F6B9-FA05-463C-A287-5450081F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6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Saving the Environment with Economic Ideas </a:t>
            </a:r>
            <a:br>
              <a:rPr lang="en-US" dirty="0" smtClean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Lesson 2: Property Rights</a:t>
            </a: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2.</a:t>
            </a:r>
            <a:fld id="{CA1DCAD0-4323-45BD-BBC7-94D36F4FB8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2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32308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Aunt Julie and Uncle John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1723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2.</a:t>
            </a:r>
            <a:fld id="{CA1DCAD0-4323-45BD-BBC7-94D36F4FB843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2138" y="176743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Aunt Julie and Uncle John own a cabin in a wooded area. A few years ago, the land around their cabin was bought by a conservation organization that preserves natural areas</a:t>
            </a:r>
            <a:r>
              <a:rPr lang="en-US" dirty="0" smtClean="0"/>
              <a:t>. </a:t>
            </a:r>
            <a:r>
              <a:rPr lang="en-US" dirty="0" smtClean="0"/>
              <a:t>Aunt Julie and Uncle John were extremely happy. However, they recently learned that the conservation organization sold the wooded area around their cabin to a lumber company, which plans to harvest the trees.</a:t>
            </a:r>
          </a:p>
          <a:p>
            <a:r>
              <a:rPr lang="en-US" dirty="0"/>
              <a:t>W</a:t>
            </a:r>
            <a:r>
              <a:rPr lang="en-US" dirty="0" smtClean="0"/>
              <a:t>hy would an </a:t>
            </a:r>
            <a:r>
              <a:rPr lang="en-US" dirty="0"/>
              <a:t>environmental group </a:t>
            </a:r>
            <a:r>
              <a:rPr lang="en-US" dirty="0" smtClean="0"/>
              <a:t>sell </a:t>
            </a:r>
            <a:r>
              <a:rPr lang="en-US" dirty="0"/>
              <a:t>its land to a logging </a:t>
            </a:r>
            <a:r>
              <a:rPr lang="en-US" dirty="0" smtClean="0"/>
              <a:t>company?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1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4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The Scenario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438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2.</a:t>
            </a:r>
            <a:fld id="{CA1DCAD0-4323-45BD-BBC7-94D36F4FB843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324" y="185027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 business and a household are located on the same lake.</a:t>
            </a:r>
          </a:p>
          <a:p>
            <a:r>
              <a:rPr lang="en-US" dirty="0" smtClean="0"/>
              <a:t>The business wants to dump waste into the lake to save money on the cost of cleaning up the waste.</a:t>
            </a:r>
          </a:p>
          <a:p>
            <a:r>
              <a:rPr lang="en-US" dirty="0" smtClean="0"/>
              <a:t>The household, none of whose members is an employee of the business, does not want the lake to be polluted because it would lower the property value of </a:t>
            </a:r>
            <a:r>
              <a:rPr lang="en-US" dirty="0" smtClean="0"/>
              <a:t>the </a:t>
            </a:r>
            <a:r>
              <a:rPr lang="en-US" dirty="0" smtClean="0"/>
              <a:t>house.</a:t>
            </a:r>
          </a:p>
          <a:p>
            <a:r>
              <a:rPr lang="en-US" dirty="0" smtClean="0"/>
              <a:t>For each student pair in the scenario, one person will represent the business and the other will represent the household.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1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24D7B-2BB5-405E-938E-D06563D36BF7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FE6AD52-CC80-42FA-B0E0-ED64413766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4D5E58-9F0B-4A37-91B1-85B7D0666B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193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Saving the Environment with Economic Ideas  </vt:lpstr>
      <vt:lpstr>Aunt Julie and Uncle John</vt:lpstr>
      <vt:lpstr>The Scenario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Two</dc:title>
  <dc:creator>William Bosshardt</dc:creator>
  <cp:lastModifiedBy>Ives, Jennifer M</cp:lastModifiedBy>
  <cp:revision>22</cp:revision>
  <dcterms:created xsi:type="dcterms:W3CDTF">2018-07-12T18:40:12Z</dcterms:created>
  <dcterms:modified xsi:type="dcterms:W3CDTF">2019-09-05T18:16:01Z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9ea7703c-3a14-439c-8f5e-5ed51a7a1995</vt:lpwstr>
  </property>
</Properties>
</file>