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0" r:id="rId4"/>
  </p:sldMasterIdLst>
  <p:notesMasterIdLst>
    <p:notesMasterId r:id="rId28"/>
  </p:notesMasterIdLst>
  <p:handoutMasterIdLst>
    <p:handoutMasterId r:id="rId29"/>
  </p:handoutMasterIdLst>
  <p:sldIdLst>
    <p:sldId id="257" r:id="rId5"/>
    <p:sldId id="275" r:id="rId6"/>
    <p:sldId id="274" r:id="rId7"/>
    <p:sldId id="276" r:id="rId8"/>
    <p:sldId id="277" r:id="rId9"/>
    <p:sldId id="260" r:id="rId10"/>
    <p:sldId id="261" r:id="rId11"/>
    <p:sldId id="263" r:id="rId12"/>
    <p:sldId id="262" r:id="rId13"/>
    <p:sldId id="278" r:id="rId14"/>
    <p:sldId id="264" r:id="rId15"/>
    <p:sldId id="265" r:id="rId16"/>
    <p:sldId id="266" r:id="rId17"/>
    <p:sldId id="267" r:id="rId18"/>
    <p:sldId id="280" r:id="rId19"/>
    <p:sldId id="268" r:id="rId20"/>
    <p:sldId id="281" r:id="rId21"/>
    <p:sldId id="269" r:id="rId22"/>
    <p:sldId id="270" r:id="rId23"/>
    <p:sldId id="271" r:id="rId24"/>
    <p:sldId id="273" r:id="rId25"/>
    <p:sldId id="279" r:id="rId26"/>
    <p:sldId id="272" r:id="rId27"/>
  </p:sldIdLst>
  <p:sldSz cx="9144000" cy="5143500" type="screen16x9"/>
  <p:notesSz cx="7010400" cy="9236075"/>
  <p:defaultTextStyle>
    <a:defPPr>
      <a:defRPr lang="en-US"/>
    </a:defPPr>
    <a:lvl1pPr algn="l" rtl="0" fontAlgn="base">
      <a:spcBef>
        <a:spcPct val="0"/>
      </a:spcBef>
      <a:spcAft>
        <a:spcPct val="0"/>
      </a:spcAft>
      <a:defRPr sz="2400" kern="1200">
        <a:solidFill>
          <a:schemeClr val="tx1"/>
        </a:solidFill>
        <a:latin typeface="Times"/>
        <a:ea typeface="ＭＳ Ｐゴシック"/>
        <a:cs typeface="ＭＳ Ｐゴシック"/>
      </a:defRPr>
    </a:lvl1pPr>
    <a:lvl2pPr marL="457200" algn="l" rtl="0" fontAlgn="base">
      <a:spcBef>
        <a:spcPct val="0"/>
      </a:spcBef>
      <a:spcAft>
        <a:spcPct val="0"/>
      </a:spcAft>
      <a:defRPr sz="2400" kern="1200">
        <a:solidFill>
          <a:schemeClr val="tx1"/>
        </a:solidFill>
        <a:latin typeface="Times"/>
        <a:ea typeface="ＭＳ Ｐゴシック"/>
        <a:cs typeface="ＭＳ Ｐゴシック"/>
      </a:defRPr>
    </a:lvl2pPr>
    <a:lvl3pPr marL="914400" algn="l" rtl="0" fontAlgn="base">
      <a:spcBef>
        <a:spcPct val="0"/>
      </a:spcBef>
      <a:spcAft>
        <a:spcPct val="0"/>
      </a:spcAft>
      <a:defRPr sz="2400" kern="1200">
        <a:solidFill>
          <a:schemeClr val="tx1"/>
        </a:solidFill>
        <a:latin typeface="Times"/>
        <a:ea typeface="ＭＳ Ｐゴシック"/>
        <a:cs typeface="ＭＳ Ｐゴシック"/>
      </a:defRPr>
    </a:lvl3pPr>
    <a:lvl4pPr marL="1371600" algn="l" rtl="0" fontAlgn="base">
      <a:spcBef>
        <a:spcPct val="0"/>
      </a:spcBef>
      <a:spcAft>
        <a:spcPct val="0"/>
      </a:spcAft>
      <a:defRPr sz="2400" kern="1200">
        <a:solidFill>
          <a:schemeClr val="tx1"/>
        </a:solidFill>
        <a:latin typeface="Times"/>
        <a:ea typeface="ＭＳ Ｐゴシック"/>
        <a:cs typeface="ＭＳ Ｐゴシック"/>
      </a:defRPr>
    </a:lvl4pPr>
    <a:lvl5pPr marL="1828800" algn="l" rtl="0" fontAlgn="base">
      <a:spcBef>
        <a:spcPct val="0"/>
      </a:spcBef>
      <a:spcAft>
        <a:spcPct val="0"/>
      </a:spcAft>
      <a:defRPr sz="2400" kern="1200">
        <a:solidFill>
          <a:schemeClr val="tx1"/>
        </a:solidFill>
        <a:latin typeface="Times"/>
        <a:ea typeface="ＭＳ Ｐゴシック"/>
        <a:cs typeface="ＭＳ Ｐゴシック"/>
      </a:defRPr>
    </a:lvl5pPr>
    <a:lvl6pPr marL="2286000" algn="l" defTabSz="914400" rtl="0" eaLnBrk="1" latinLnBrk="0" hangingPunct="1">
      <a:defRPr sz="2400" kern="1200">
        <a:solidFill>
          <a:schemeClr val="tx1"/>
        </a:solidFill>
        <a:latin typeface="Times"/>
        <a:ea typeface="ＭＳ Ｐゴシック"/>
        <a:cs typeface="ＭＳ Ｐゴシック"/>
      </a:defRPr>
    </a:lvl6pPr>
    <a:lvl7pPr marL="2743200" algn="l" defTabSz="914400" rtl="0" eaLnBrk="1" latinLnBrk="0" hangingPunct="1">
      <a:defRPr sz="2400" kern="1200">
        <a:solidFill>
          <a:schemeClr val="tx1"/>
        </a:solidFill>
        <a:latin typeface="Times"/>
        <a:ea typeface="ＭＳ Ｐゴシック"/>
        <a:cs typeface="ＭＳ Ｐゴシック"/>
      </a:defRPr>
    </a:lvl7pPr>
    <a:lvl8pPr marL="3200400" algn="l" defTabSz="914400" rtl="0" eaLnBrk="1" latinLnBrk="0" hangingPunct="1">
      <a:defRPr sz="2400" kern="1200">
        <a:solidFill>
          <a:schemeClr val="tx1"/>
        </a:solidFill>
        <a:latin typeface="Times"/>
        <a:ea typeface="ＭＳ Ｐゴシック"/>
        <a:cs typeface="ＭＳ Ｐゴシック"/>
      </a:defRPr>
    </a:lvl8pPr>
    <a:lvl9pPr marL="3657600" algn="l" defTabSz="914400" rtl="0" eaLnBrk="1" latinLnBrk="0" hangingPunct="1">
      <a:defRPr sz="2400" kern="1200">
        <a:solidFill>
          <a:schemeClr val="tx1"/>
        </a:solidFill>
        <a:latin typeface="Times"/>
        <a:ea typeface="ＭＳ Ｐゴシック"/>
        <a:cs typeface="ＭＳ Ｐゴシック"/>
      </a:defRPr>
    </a:lvl9pPr>
  </p:defaultTextStyle>
  <p:extLst>
    <p:ext uri="{521415D9-36F7-43E2-AB2F-B90AF26B5E84}">
      <p14:sectionLst xmlns:p14="http://schemas.microsoft.com/office/powerpoint/2010/main">
        <p14:section name="General Information" id="{C38F9195-23E7-1147-81A2-7F19EF3EDC9D}">
          <p14:sldIdLst>
            <p14:sldId id="257"/>
            <p14:sldId id="275"/>
            <p14:sldId id="274"/>
            <p14:sldId id="276"/>
            <p14:sldId id="277"/>
            <p14:sldId id="260"/>
            <p14:sldId id="261"/>
            <p14:sldId id="263"/>
            <p14:sldId id="262"/>
            <p14:sldId id="278"/>
            <p14:sldId id="264"/>
            <p14:sldId id="265"/>
            <p14:sldId id="266"/>
            <p14:sldId id="267"/>
            <p14:sldId id="280"/>
            <p14:sldId id="268"/>
            <p14:sldId id="281"/>
            <p14:sldId id="269"/>
            <p14:sldId id="270"/>
            <p14:sldId id="271"/>
            <p14:sldId id="273"/>
            <p14:sldId id="279"/>
            <p14:sldId id="272"/>
          </p14:sldIdLst>
        </p14:section>
        <p14:section name="Slide Layouts" id="{947F2704-BC63-F74C-A13A-1C1A68406046}">
          <p14:sldIdLst/>
        </p14:section>
      </p14:sectionLst>
    </p:ext>
    <p:ext uri="{EFAFB233-063F-42B5-8137-9DF3F51BA10A}">
      <p15:sldGuideLst xmlns:p15="http://schemas.microsoft.com/office/powerpoint/2012/main">
        <p15:guide id="4" pos="2880">
          <p15:clr>
            <a:srgbClr val="A4A3A4"/>
          </p15:clr>
        </p15:guide>
        <p15:guide id="5" orient="horz" pos="1620">
          <p15:clr>
            <a:srgbClr val="A4A3A4"/>
          </p15:clr>
        </p15:guide>
      </p15:sldGuideLst>
    </p:ext>
    <p:ext uri="{2D200454-40CA-4A62-9FC3-DE9A4176ACB9}">
      <p15:notesGuideLst xmlns:p15="http://schemas.microsoft.com/office/powerpoint/2012/main">
        <p15:guide id="1" orient="horz" pos="2909">
          <p15:clr>
            <a:srgbClr val="A4A3A4"/>
          </p15:clr>
        </p15:guide>
        <p15:guide id="2" pos="2208">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5957409-4F7A-949E-A5C2-7FBD17CC9532}" name="Caceres- Santamaria, Andrea J" initials="AC" userId="S::Andrea.Caceres-Santamaria@stls.frb.org::95f526c3-60a2-4a5b-b692-46ed1e3c879a" providerId="AD"/>
  <p188:author id="{3EB8E841-4726-F5EB-4E63-5A821067AF21}" name="Wolla, Scott A" initials="SW" userId="S::Scott.A.Wolla@stls.frb.org::f296bb5d-dd3c-47c6-8726-9d3e5e1fbb18" providerId="AD"/>
  <p188:author id="{84CBCE94-514A-16C4-CCED-4A060191AFF7}" name="Bernstein, Jennifer M" initials="JMB" userId="Bernstein, Jennifer M" providerId="None"/>
</p188:authorLst>
</file>

<file path=ppt/presProps.xml><?xml version="1.0" encoding="utf-8"?>
<p:presentationPr xmlns:a="http://schemas.openxmlformats.org/drawingml/2006/main" xmlns:r="http://schemas.openxmlformats.org/officeDocument/2006/relationships" xmlns:p="http://schemas.openxmlformats.org/presentationml/2006/main">
  <p:prnPr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29B"/>
    <a:srgbClr val="ECECEC"/>
    <a:srgbClr val="4086D5"/>
    <a:srgbClr val="236BC6"/>
    <a:srgbClr val="A0BCE4"/>
    <a:srgbClr val="C07C00"/>
    <a:srgbClr val="02245A"/>
    <a:srgbClr val="021C5A"/>
    <a:srgbClr val="021C6E"/>
    <a:srgbClr val="C07C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43" autoAdjust="0"/>
    <p:restoredTop sz="95986" autoAdjust="0"/>
  </p:normalViewPr>
  <p:slideViewPr>
    <p:cSldViewPr>
      <p:cViewPr varScale="1">
        <p:scale>
          <a:sx n="129" d="100"/>
          <a:sy n="129" d="100"/>
        </p:scale>
        <p:origin x="900" y="504"/>
      </p:cViewPr>
      <p:guideLst>
        <p:guide pos="2880"/>
        <p:guide orient="horz" pos="16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96" d="100"/>
          <a:sy n="96" d="100"/>
        </p:scale>
        <p:origin x="3080" y="176"/>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038475" cy="462120"/>
          </a:xfrm>
          <a:prstGeom prst="rect">
            <a:avLst/>
          </a:prstGeom>
        </p:spPr>
        <p:txBody>
          <a:bodyPr vert="horz" lIns="91269" tIns="45634" rIns="91269" bIns="45634" rtlCol="0"/>
          <a:lstStyle>
            <a:lvl1pPr algn="l">
              <a:defRPr sz="1200">
                <a:ea typeface="+mn-ea"/>
                <a:cs typeface="+mn-cs"/>
              </a:defRPr>
            </a:lvl1pPr>
          </a:lstStyle>
          <a:p>
            <a:pPr>
              <a:defRPr/>
            </a:pPr>
            <a:endParaRPr lang="en-US" dirty="0"/>
          </a:p>
        </p:txBody>
      </p:sp>
      <p:sp>
        <p:nvSpPr>
          <p:cNvPr id="3" name="Date Placeholder 2"/>
          <p:cNvSpPr>
            <a:spLocks noGrp="1"/>
          </p:cNvSpPr>
          <p:nvPr>
            <p:ph type="dt" sz="quarter" idx="1"/>
          </p:nvPr>
        </p:nvSpPr>
        <p:spPr>
          <a:xfrm>
            <a:off x="3970339" y="3"/>
            <a:ext cx="3038475" cy="462120"/>
          </a:xfrm>
          <a:prstGeom prst="rect">
            <a:avLst/>
          </a:prstGeom>
        </p:spPr>
        <p:txBody>
          <a:bodyPr vert="horz" lIns="91269" tIns="45634" rIns="91269" bIns="45634" rtlCol="0"/>
          <a:lstStyle>
            <a:lvl1pPr algn="r">
              <a:defRPr sz="1200">
                <a:ea typeface="+mn-ea"/>
                <a:cs typeface="+mn-cs"/>
              </a:defRPr>
            </a:lvl1pPr>
          </a:lstStyle>
          <a:p>
            <a:pPr>
              <a:defRPr/>
            </a:pPr>
            <a:fld id="{CBBB9AC9-F41F-4916-B5CB-4BAC3B071E9E}" type="datetimeFigureOut">
              <a:rPr lang="en-US"/>
              <a:pPr>
                <a:defRPr/>
              </a:pPr>
              <a:t>10/3/2025</a:t>
            </a:fld>
            <a:endParaRPr lang="en-US" dirty="0"/>
          </a:p>
        </p:txBody>
      </p:sp>
      <p:sp>
        <p:nvSpPr>
          <p:cNvPr id="4" name="Footer Placeholder 3"/>
          <p:cNvSpPr>
            <a:spLocks noGrp="1"/>
          </p:cNvSpPr>
          <p:nvPr>
            <p:ph type="ftr" sz="quarter" idx="2"/>
          </p:nvPr>
        </p:nvSpPr>
        <p:spPr>
          <a:xfrm>
            <a:off x="2" y="8772379"/>
            <a:ext cx="3038475" cy="462120"/>
          </a:xfrm>
          <a:prstGeom prst="rect">
            <a:avLst/>
          </a:prstGeom>
        </p:spPr>
        <p:txBody>
          <a:bodyPr vert="horz" lIns="91269" tIns="45634" rIns="91269" bIns="45634" rtlCol="0" anchor="b"/>
          <a:lstStyle>
            <a:lvl1pPr algn="l">
              <a:defRPr sz="1200">
                <a:ea typeface="+mn-ea"/>
                <a:cs typeface="+mn-cs"/>
              </a:defRPr>
            </a:lvl1pPr>
          </a:lstStyle>
          <a:p>
            <a:pPr>
              <a:defRPr/>
            </a:pPr>
            <a:endParaRPr lang="en-US" dirty="0"/>
          </a:p>
        </p:txBody>
      </p:sp>
      <p:sp>
        <p:nvSpPr>
          <p:cNvPr id="5" name="Slide Number Placeholder 4"/>
          <p:cNvSpPr>
            <a:spLocks noGrp="1"/>
          </p:cNvSpPr>
          <p:nvPr>
            <p:ph type="sldNum" sz="quarter" idx="3"/>
          </p:nvPr>
        </p:nvSpPr>
        <p:spPr>
          <a:xfrm>
            <a:off x="3970339" y="8772379"/>
            <a:ext cx="3038475" cy="462120"/>
          </a:xfrm>
          <a:prstGeom prst="rect">
            <a:avLst/>
          </a:prstGeom>
        </p:spPr>
        <p:txBody>
          <a:bodyPr vert="horz" lIns="91269" tIns="45634" rIns="91269" bIns="45634" rtlCol="0" anchor="b"/>
          <a:lstStyle>
            <a:lvl1pPr algn="r">
              <a:defRPr sz="1200">
                <a:ea typeface="+mn-ea"/>
                <a:cs typeface="+mn-cs"/>
              </a:defRPr>
            </a:lvl1pPr>
          </a:lstStyle>
          <a:p>
            <a:pPr>
              <a:defRPr/>
            </a:pPr>
            <a:fld id="{974AC060-BAD6-47CC-AF30-254C9B2BD940}" type="slidenum">
              <a:rPr lang="en-US"/>
              <a:pPr>
                <a:defRPr/>
              </a:pPr>
              <a:t>‹#›</a:t>
            </a:fld>
            <a:endParaRPr lang="en-US" dirty="0"/>
          </a:p>
        </p:txBody>
      </p:sp>
    </p:spTree>
    <p:extLst>
      <p:ext uri="{BB962C8B-B14F-4D97-AF65-F5344CB8AC3E}">
        <p14:creationId xmlns:p14="http://schemas.microsoft.com/office/powerpoint/2010/main" val="1092939862"/>
      </p:ext>
    </p:extLst>
  </p:cSld>
  <p:clrMap bg1="lt1" tx1="dk1" bg2="lt2" tx2="dk2" accent1="accent1" accent2="accent2" accent3="accent3" accent4="accent4" accent5="accent5" accent6="accent6" hlink="hlink" folHlink="folHlink"/>
  <p:hf hdr="0" ftr="0" dt="0"/>
  <p:extLst>
    <p:ext uri="{56416CCD-93CA-4268-BC5B-53C4BB910035}">
      <p15:sldGuideLst xmlns:p15="http://schemas.microsoft.com/office/powerpoint/2012/main">
        <p15:guide id="1" orient="horz" pos="2909" userDrawn="1">
          <p15:clr>
            <a:srgbClr val="F26B43"/>
          </p15:clr>
        </p15:guide>
        <p15:guide id="2" pos="2208"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2" y="3"/>
            <a:ext cx="3038475" cy="462120"/>
          </a:xfrm>
          <a:prstGeom prst="rect">
            <a:avLst/>
          </a:prstGeom>
          <a:noFill/>
          <a:ln w="9525">
            <a:noFill/>
            <a:miter lim="800000"/>
            <a:headEnd/>
            <a:tailEnd/>
          </a:ln>
        </p:spPr>
        <p:txBody>
          <a:bodyPr vert="horz" wrap="square" lIns="93002" tIns="46502" rIns="93002" bIns="46502" numCol="1" anchor="t" anchorCtr="0" compatLnSpc="1">
            <a:prstTxWarp prst="textNoShape">
              <a:avLst/>
            </a:prstTxWarp>
          </a:bodyPr>
          <a:lstStyle>
            <a:lvl1pPr defTabSz="930115" eaLnBrk="0" hangingPunct="0">
              <a:defRPr sz="1200">
                <a:ea typeface="+mn-ea"/>
                <a:cs typeface="+mn-cs"/>
              </a:defRPr>
            </a:lvl1pPr>
          </a:lstStyle>
          <a:p>
            <a:pPr>
              <a:defRPr/>
            </a:pPr>
            <a:endParaRPr lang="en-US" dirty="0"/>
          </a:p>
        </p:txBody>
      </p:sp>
      <p:sp>
        <p:nvSpPr>
          <p:cNvPr id="3" name="Date Placeholder 2"/>
          <p:cNvSpPr>
            <a:spLocks noGrp="1"/>
          </p:cNvSpPr>
          <p:nvPr>
            <p:ph type="dt" idx="1"/>
          </p:nvPr>
        </p:nvSpPr>
        <p:spPr bwMode="auto">
          <a:xfrm>
            <a:off x="3970339" y="3"/>
            <a:ext cx="3038475" cy="462120"/>
          </a:xfrm>
          <a:prstGeom prst="rect">
            <a:avLst/>
          </a:prstGeom>
          <a:noFill/>
          <a:ln w="9525">
            <a:noFill/>
            <a:miter lim="800000"/>
            <a:headEnd/>
            <a:tailEnd/>
          </a:ln>
        </p:spPr>
        <p:txBody>
          <a:bodyPr vert="horz" wrap="square" lIns="93002" tIns="46502" rIns="93002" bIns="46502" numCol="1" anchor="t" anchorCtr="0" compatLnSpc="1">
            <a:prstTxWarp prst="textNoShape">
              <a:avLst/>
            </a:prstTxWarp>
          </a:bodyPr>
          <a:lstStyle>
            <a:lvl1pPr algn="r" defTabSz="930115" eaLnBrk="0" hangingPunct="0">
              <a:defRPr sz="1200">
                <a:ea typeface="+mn-ea"/>
                <a:cs typeface="+mn-cs"/>
              </a:defRPr>
            </a:lvl1pPr>
          </a:lstStyle>
          <a:p>
            <a:pPr>
              <a:defRPr/>
            </a:pPr>
            <a:fld id="{90A359AC-4EDB-4AA1-9AD2-B6BF0735A59F}" type="datetimeFigureOut">
              <a:rPr lang="en-US"/>
              <a:pPr>
                <a:defRPr/>
              </a:pPr>
              <a:t>10/3/2025</a:t>
            </a:fld>
            <a:endParaRPr lang="en-US" dirty="0"/>
          </a:p>
        </p:txBody>
      </p:sp>
      <p:sp>
        <p:nvSpPr>
          <p:cNvPr id="4" name="Slide Image Placeholder 3"/>
          <p:cNvSpPr>
            <a:spLocks noGrp="1" noRot="1" noChangeAspect="1"/>
          </p:cNvSpPr>
          <p:nvPr>
            <p:ph type="sldImg" idx="2"/>
          </p:nvPr>
        </p:nvSpPr>
        <p:spPr>
          <a:xfrm>
            <a:off x="427038" y="692150"/>
            <a:ext cx="6156325" cy="3463925"/>
          </a:xfrm>
          <a:prstGeom prst="rect">
            <a:avLst/>
          </a:prstGeom>
          <a:noFill/>
          <a:ln w="12700">
            <a:solidFill>
              <a:prstClr val="black"/>
            </a:solidFill>
          </a:ln>
        </p:spPr>
        <p:txBody>
          <a:bodyPr vert="horz" lIns="91269" tIns="45634" rIns="91269" bIns="45634" rtlCol="0" anchor="ctr"/>
          <a:lstStyle/>
          <a:p>
            <a:pPr lvl="0"/>
            <a:endParaRPr lang="en-US" noProof="0" dirty="0"/>
          </a:p>
        </p:txBody>
      </p:sp>
      <p:sp>
        <p:nvSpPr>
          <p:cNvPr id="5" name="Notes Placeholder 4"/>
          <p:cNvSpPr>
            <a:spLocks noGrp="1"/>
          </p:cNvSpPr>
          <p:nvPr>
            <p:ph type="body" sz="quarter" idx="3"/>
          </p:nvPr>
        </p:nvSpPr>
        <p:spPr bwMode="auto">
          <a:xfrm>
            <a:off x="701676" y="4387769"/>
            <a:ext cx="5607050" cy="4155918"/>
          </a:xfrm>
          <a:prstGeom prst="rect">
            <a:avLst/>
          </a:prstGeom>
          <a:noFill/>
          <a:ln w="9525">
            <a:noFill/>
            <a:miter lim="800000"/>
            <a:headEnd/>
            <a:tailEnd/>
          </a:ln>
        </p:spPr>
        <p:txBody>
          <a:bodyPr vert="horz" wrap="square" lIns="93002" tIns="46502" rIns="93002" bIns="4650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bwMode="auto">
          <a:xfrm>
            <a:off x="2" y="8772379"/>
            <a:ext cx="3038475" cy="462120"/>
          </a:xfrm>
          <a:prstGeom prst="rect">
            <a:avLst/>
          </a:prstGeom>
          <a:noFill/>
          <a:ln w="9525">
            <a:noFill/>
            <a:miter lim="800000"/>
            <a:headEnd/>
            <a:tailEnd/>
          </a:ln>
        </p:spPr>
        <p:txBody>
          <a:bodyPr vert="horz" wrap="square" lIns="93002" tIns="46502" rIns="93002" bIns="46502" numCol="1" anchor="b" anchorCtr="0" compatLnSpc="1">
            <a:prstTxWarp prst="textNoShape">
              <a:avLst/>
            </a:prstTxWarp>
          </a:bodyPr>
          <a:lstStyle>
            <a:lvl1pPr defTabSz="930115" eaLnBrk="0" hangingPunct="0">
              <a:defRPr sz="1200">
                <a:ea typeface="+mn-ea"/>
                <a:cs typeface="+mn-cs"/>
              </a:defRPr>
            </a:lvl1pPr>
          </a:lstStyle>
          <a:p>
            <a:pPr>
              <a:defRPr/>
            </a:pPr>
            <a:endParaRPr lang="en-US" dirty="0"/>
          </a:p>
        </p:txBody>
      </p:sp>
      <p:sp>
        <p:nvSpPr>
          <p:cNvPr id="7" name="Slide Number Placeholder 6"/>
          <p:cNvSpPr>
            <a:spLocks noGrp="1"/>
          </p:cNvSpPr>
          <p:nvPr>
            <p:ph type="sldNum" sz="quarter" idx="5"/>
          </p:nvPr>
        </p:nvSpPr>
        <p:spPr bwMode="auto">
          <a:xfrm>
            <a:off x="3970339" y="8772379"/>
            <a:ext cx="3038475" cy="462120"/>
          </a:xfrm>
          <a:prstGeom prst="rect">
            <a:avLst/>
          </a:prstGeom>
          <a:noFill/>
          <a:ln w="9525">
            <a:noFill/>
            <a:miter lim="800000"/>
            <a:headEnd/>
            <a:tailEnd/>
          </a:ln>
        </p:spPr>
        <p:txBody>
          <a:bodyPr vert="horz" wrap="square" lIns="93002" tIns="46502" rIns="93002" bIns="46502" numCol="1" anchor="b" anchorCtr="0" compatLnSpc="1">
            <a:prstTxWarp prst="textNoShape">
              <a:avLst/>
            </a:prstTxWarp>
          </a:bodyPr>
          <a:lstStyle>
            <a:lvl1pPr algn="r" defTabSz="930115" eaLnBrk="0" hangingPunct="0">
              <a:defRPr sz="1200">
                <a:ea typeface="+mn-ea"/>
                <a:cs typeface="+mn-cs"/>
              </a:defRPr>
            </a:lvl1pPr>
          </a:lstStyle>
          <a:p>
            <a:pPr>
              <a:defRPr/>
            </a:pPr>
            <a:fld id="{FB4525BD-1B22-4CBE-A35B-96886ED635B8}" type="slidenum">
              <a:rPr lang="en-US"/>
              <a:pPr>
                <a:defRPr/>
              </a:pPr>
              <a:t>‹#›</a:t>
            </a:fld>
            <a:endParaRPr lang="en-US" dirty="0"/>
          </a:p>
        </p:txBody>
      </p:sp>
    </p:spTree>
    <p:extLst>
      <p:ext uri="{BB962C8B-B14F-4D97-AF65-F5344CB8AC3E}">
        <p14:creationId xmlns:p14="http://schemas.microsoft.com/office/powerpoint/2010/main" val="2764660312"/>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7.sv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9.sv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Vertical Image">
    <p:bg>
      <p:bgPr>
        <a:solidFill>
          <a:schemeClr val="bg2"/>
        </a:solidFill>
        <a:effectLst/>
      </p:bgPr>
    </p:bg>
    <p:spTree>
      <p:nvGrpSpPr>
        <p:cNvPr id="1" name=""/>
        <p:cNvGrpSpPr/>
        <p:nvPr/>
      </p:nvGrpSpPr>
      <p:grpSpPr>
        <a:xfrm>
          <a:off x="0" y="0"/>
          <a:ext cx="0" cy="0"/>
          <a:chOff x="0" y="0"/>
          <a:chExt cx="0" cy="0"/>
        </a:xfrm>
      </p:grpSpPr>
      <p:sp>
        <p:nvSpPr>
          <p:cNvPr id="15" name="Rectangle 14"/>
          <p:cNvSpPr/>
          <p:nvPr userDrawn="1"/>
        </p:nvSpPr>
        <p:spPr>
          <a:xfrm>
            <a:off x="0" y="4572001"/>
            <a:ext cx="9144000" cy="5715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9" name="Rectangle 13"/>
          <p:cNvSpPr>
            <a:spLocks noChangeArrowheads="1"/>
          </p:cNvSpPr>
          <p:nvPr userDrawn="1"/>
        </p:nvSpPr>
        <p:spPr bwMode="auto">
          <a:xfrm>
            <a:off x="-747713" y="282179"/>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pic>
        <p:nvPicPr>
          <p:cNvPr id="4" name="Picture 3" descr="Background pattern&#10;&#10;AI-generated content may be incorrect.">
            <a:extLst>
              <a:ext uri="{FF2B5EF4-FFF2-40B4-BE49-F238E27FC236}">
                <a16:creationId xmlns:a16="http://schemas.microsoft.com/office/drawing/2014/main" id="{6D62C6F0-EFF1-732B-1581-8379BBAA9925}"/>
              </a:ext>
            </a:extLst>
          </p:cNvPr>
          <p:cNvPicPr>
            <a:picLocks noChangeAspect="1"/>
          </p:cNvPicPr>
          <p:nvPr userDrawn="1"/>
        </p:nvPicPr>
        <p:blipFill>
          <a:blip r:embed="rId2"/>
          <a:srcRect/>
          <a:stretch/>
        </p:blipFill>
        <p:spPr>
          <a:xfrm>
            <a:off x="0" y="0"/>
            <a:ext cx="9144000" cy="5143500"/>
          </a:xfrm>
          <a:prstGeom prst="rect">
            <a:avLst/>
          </a:prstGeom>
        </p:spPr>
      </p:pic>
      <p:pic>
        <p:nvPicPr>
          <p:cNvPr id="14" name="Picture 13">
            <a:extLst>
              <a:ext uri="{FF2B5EF4-FFF2-40B4-BE49-F238E27FC236}">
                <a16:creationId xmlns:a16="http://schemas.microsoft.com/office/drawing/2014/main" id="{D18E5B62-7320-7915-C1B2-46E8F873194F}"/>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a:xfrm>
            <a:off x="309878" y="211710"/>
            <a:ext cx="1818643" cy="609601"/>
          </a:xfrm>
          <a:prstGeom prst="rect">
            <a:avLst/>
          </a:prstGeom>
        </p:spPr>
      </p:pic>
      <p:cxnSp>
        <p:nvCxnSpPr>
          <p:cNvPr id="16" name="Straight Connector 15">
            <a:extLst>
              <a:ext uri="{FF2B5EF4-FFF2-40B4-BE49-F238E27FC236}">
                <a16:creationId xmlns:a16="http://schemas.microsoft.com/office/drawing/2014/main" id="{EA236C63-16C0-6F8E-2D75-A3C914E76AE3}"/>
              </a:ext>
            </a:extLst>
          </p:cNvPr>
          <p:cNvCxnSpPr/>
          <p:nvPr userDrawn="1"/>
        </p:nvCxnSpPr>
        <p:spPr bwMode="auto">
          <a:xfrm>
            <a:off x="4699000" y="4781550"/>
            <a:ext cx="4097338" cy="0"/>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18" name="Picture Placeholder 17">
            <a:extLst>
              <a:ext uri="{FF2B5EF4-FFF2-40B4-BE49-F238E27FC236}">
                <a16:creationId xmlns:a16="http://schemas.microsoft.com/office/drawing/2014/main" id="{46AE55D5-BF4A-82D0-0D80-EB576C1FF629}"/>
              </a:ext>
            </a:extLst>
          </p:cNvPr>
          <p:cNvSpPr>
            <a:spLocks noGrp="1"/>
          </p:cNvSpPr>
          <p:nvPr>
            <p:ph type="pic" sz="quarter" idx="11" hasCustomPrompt="1"/>
          </p:nvPr>
        </p:nvSpPr>
        <p:spPr>
          <a:xfrm>
            <a:off x="4699000" y="-1"/>
            <a:ext cx="4097338" cy="4748981"/>
          </a:xfrm>
          <a:solidFill>
            <a:schemeClr val="bg1"/>
          </a:solidFill>
        </p:spPr>
        <p:txBody>
          <a:bodyPr anchor="ctr"/>
          <a:lstStyle>
            <a:lvl1pPr marL="0" indent="0" algn="ctr">
              <a:buNone/>
              <a:defRPr/>
            </a:lvl1pPr>
          </a:lstStyle>
          <a:p>
            <a:r>
              <a:rPr lang="en-US" dirty="0"/>
              <a:t>Click icon to insert image</a:t>
            </a:r>
            <a:br>
              <a:rPr lang="en-US" dirty="0"/>
            </a:br>
            <a:br>
              <a:rPr lang="en-US" dirty="0"/>
            </a:br>
            <a:br>
              <a:rPr lang="en-US" dirty="0"/>
            </a:br>
            <a:endParaRPr lang="en-US" dirty="0"/>
          </a:p>
        </p:txBody>
      </p:sp>
      <p:sp>
        <p:nvSpPr>
          <p:cNvPr id="19" name="Rectangle 3">
            <a:extLst>
              <a:ext uri="{FF2B5EF4-FFF2-40B4-BE49-F238E27FC236}">
                <a16:creationId xmlns:a16="http://schemas.microsoft.com/office/drawing/2014/main" id="{ECC06022-1BCD-1931-2561-1987663CD578}"/>
              </a:ext>
            </a:extLst>
          </p:cNvPr>
          <p:cNvSpPr>
            <a:spLocks noGrp="1" noChangeArrowheads="1"/>
          </p:cNvSpPr>
          <p:nvPr>
            <p:ph type="ctrTitle" hasCustomPrompt="1"/>
          </p:nvPr>
        </p:nvSpPr>
        <p:spPr>
          <a:xfrm>
            <a:off x="346075" y="1571652"/>
            <a:ext cx="4038600" cy="2066897"/>
          </a:xfrm>
        </p:spPr>
        <p:txBody>
          <a:bodyPr/>
          <a:lstStyle>
            <a:lvl1pPr algn="l">
              <a:lnSpc>
                <a:spcPct val="80000"/>
              </a:lnSpc>
              <a:defRPr sz="5400" b="1">
                <a:solidFill>
                  <a:schemeClr val="tx2"/>
                </a:solidFill>
              </a:defRPr>
            </a:lvl1pPr>
          </a:lstStyle>
          <a:p>
            <a:r>
              <a:rPr lang="en-US" dirty="0"/>
              <a:t>Presentation Name Goes Here Lorem</a:t>
            </a:r>
          </a:p>
        </p:txBody>
      </p:sp>
      <p:sp>
        <p:nvSpPr>
          <p:cNvPr id="13" name="Text Placeholder 12"/>
          <p:cNvSpPr>
            <a:spLocks noGrp="1"/>
          </p:cNvSpPr>
          <p:nvPr>
            <p:ph type="body" sz="quarter" idx="10" hasCustomPrompt="1"/>
          </p:nvPr>
        </p:nvSpPr>
        <p:spPr>
          <a:xfrm>
            <a:off x="381000" y="3638550"/>
            <a:ext cx="4114800" cy="685799"/>
          </a:xfrm>
        </p:spPr>
        <p:txBody>
          <a:bodyPr/>
          <a:lstStyle>
            <a:lvl1pPr marL="0" indent="0">
              <a:lnSpc>
                <a:spcPct val="90000"/>
              </a:lnSpc>
              <a:buNone/>
              <a:defRPr sz="2000" baseline="0">
                <a:solidFill>
                  <a:schemeClr val="accent4"/>
                </a:solidFill>
              </a:defRPr>
            </a:lvl1pPr>
            <a:lvl2pPr marL="457200" indent="0">
              <a:buNone/>
              <a:defRPr/>
            </a:lvl2pPr>
          </a:lstStyle>
          <a:p>
            <a:pPr lvl="0"/>
            <a:r>
              <a:rPr lang="en-US" dirty="0"/>
              <a:t>Subtitle of Presentation Goes Here Lorem Ipsum Dolor Sit Amet</a:t>
            </a:r>
          </a:p>
        </p:txBody>
      </p:sp>
      <p:sp>
        <p:nvSpPr>
          <p:cNvPr id="21" name="Content Placeholder 20">
            <a:extLst>
              <a:ext uri="{FF2B5EF4-FFF2-40B4-BE49-F238E27FC236}">
                <a16:creationId xmlns:a16="http://schemas.microsoft.com/office/drawing/2014/main" id="{97C4B9FE-B526-3664-8BF4-E67331C9AC5C}"/>
              </a:ext>
            </a:extLst>
          </p:cNvPr>
          <p:cNvSpPr>
            <a:spLocks noGrp="1"/>
          </p:cNvSpPr>
          <p:nvPr>
            <p:ph sz="quarter" idx="12" hasCustomPrompt="1"/>
          </p:nvPr>
        </p:nvSpPr>
        <p:spPr>
          <a:xfrm>
            <a:off x="460248" y="1251966"/>
            <a:ext cx="758952" cy="201168"/>
          </a:xfrm>
          <a:solidFill>
            <a:schemeClr val="accent4"/>
          </a:solidFill>
        </p:spPr>
        <p:txBody>
          <a:bodyPr lIns="91440" tIns="0" rIns="0" bIns="0" anchor="ctr"/>
          <a:lstStyle>
            <a:lvl1pPr marL="0" indent="0">
              <a:buNone/>
              <a:defRPr sz="1200" b="1">
                <a:solidFill>
                  <a:schemeClr val="bg1"/>
                </a:solidFill>
                <a:latin typeface="+mj-lt"/>
              </a:defRPr>
            </a:lvl1pPr>
            <a:lvl2pPr marL="365760" indent="0">
              <a:buNone/>
              <a:defRPr sz="1200" b="1">
                <a:solidFill>
                  <a:schemeClr val="bg1"/>
                </a:solidFill>
              </a:defRPr>
            </a:lvl2pPr>
            <a:lvl3pPr marL="914400" indent="0">
              <a:buNone/>
              <a:defRPr sz="1200" b="1">
                <a:solidFill>
                  <a:schemeClr val="bg1"/>
                </a:solidFill>
              </a:defRPr>
            </a:lvl3pPr>
            <a:lvl4pPr marL="1371600" indent="0">
              <a:buNone/>
              <a:defRPr sz="1200" b="1">
                <a:solidFill>
                  <a:schemeClr val="bg1"/>
                </a:solidFill>
              </a:defRPr>
            </a:lvl4pPr>
            <a:lvl5pPr marL="1828800" indent="0">
              <a:buFont typeface="Arial" panose="020B0604020202020204" pitchFamily="34" charset="0"/>
              <a:buNone/>
              <a:defRPr sz="1200" b="1">
                <a:solidFill>
                  <a:schemeClr val="bg1"/>
                </a:solidFill>
              </a:defRPr>
            </a:lvl5pPr>
          </a:lstStyle>
          <a:p>
            <a:pPr lvl="0"/>
            <a:r>
              <a:rPr lang="en-US" dirty="0"/>
              <a:t>XX/20XX</a:t>
            </a:r>
          </a:p>
        </p:txBody>
      </p:sp>
    </p:spTree>
    <p:extLst>
      <p:ext uri="{BB962C8B-B14F-4D97-AF65-F5344CB8AC3E}">
        <p14:creationId xmlns:p14="http://schemas.microsoft.com/office/powerpoint/2010/main" val="332775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pact - Image and Tex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5B71BC4-27DD-0D47-8289-378CE57FEBDB}"/>
              </a:ext>
            </a:extLst>
          </p:cNvPr>
          <p:cNvSpPr>
            <a:spLocks noGrp="1"/>
          </p:cNvSpPr>
          <p:nvPr>
            <p:ph type="pic" sz="quarter" idx="43"/>
          </p:nvPr>
        </p:nvSpPr>
        <p:spPr>
          <a:xfrm>
            <a:off x="0" y="0"/>
            <a:ext cx="5943600" cy="4781550"/>
          </a:xfrm>
          <a:solidFill>
            <a:schemeClr val="bg1">
              <a:lumMod val="95000"/>
            </a:schemeClr>
          </a:solidFill>
        </p:spPr>
        <p:txBody>
          <a:bodyPr anchor="ctr"/>
          <a:lstStyle>
            <a:lvl1pPr marL="0" indent="0" algn="ctr">
              <a:buNone/>
              <a:defRPr sz="1600"/>
            </a:lvl1pPr>
          </a:lstStyle>
          <a:p>
            <a:r>
              <a:rPr lang="en-US" dirty="0"/>
              <a:t>Click icon to add picture</a:t>
            </a:r>
          </a:p>
        </p:txBody>
      </p:sp>
      <p:sp>
        <p:nvSpPr>
          <p:cNvPr id="6" name="Text Placeholder 5">
            <a:extLst>
              <a:ext uri="{FF2B5EF4-FFF2-40B4-BE49-F238E27FC236}">
                <a16:creationId xmlns:a16="http://schemas.microsoft.com/office/drawing/2014/main" id="{8623C346-46C6-994F-D796-F474B650A4F8}"/>
              </a:ext>
            </a:extLst>
          </p:cNvPr>
          <p:cNvSpPr>
            <a:spLocks noGrp="1"/>
          </p:cNvSpPr>
          <p:nvPr>
            <p:ph type="body" sz="quarter" idx="44"/>
          </p:nvPr>
        </p:nvSpPr>
        <p:spPr>
          <a:xfrm>
            <a:off x="6248400" y="514350"/>
            <a:ext cx="2590800" cy="4114800"/>
          </a:xfrm>
        </p:spPr>
        <p:txBody>
          <a:bodyPr anchor="ctr"/>
          <a:lstStyle>
            <a:lvl1pPr marL="0" indent="0">
              <a:buNone/>
              <a:defRPr sz="1600" b="1"/>
            </a:lvl1pPr>
            <a:lvl5pPr marL="2114550" indent="-285750">
              <a:buFont typeface="Arial" panose="020B0604020202020204" pitchFamily="34" charset="0"/>
              <a:buChar char="•"/>
              <a:defRPr/>
            </a:lvl5pPr>
          </a:lstStyle>
          <a:p>
            <a:pPr lvl="0"/>
            <a:r>
              <a:rPr lang="en-US" dirty="0"/>
              <a:t>Click to edit Master text styles</a:t>
            </a:r>
          </a:p>
        </p:txBody>
      </p:sp>
      <p:cxnSp>
        <p:nvCxnSpPr>
          <p:cNvPr id="2" name="Straight Connector 1">
            <a:extLst>
              <a:ext uri="{FF2B5EF4-FFF2-40B4-BE49-F238E27FC236}">
                <a16:creationId xmlns:a16="http://schemas.microsoft.com/office/drawing/2014/main" id="{59033FBB-B5D6-49D7-A4E5-2484A87950F8}"/>
              </a:ext>
            </a:extLst>
          </p:cNvPr>
          <p:cNvCxnSpPr>
            <a:cxnSpLocks/>
          </p:cNvCxnSpPr>
          <p:nvPr userDrawn="1"/>
        </p:nvCxnSpPr>
        <p:spPr bwMode="auto">
          <a:xfrm flipV="1">
            <a:off x="5956853" y="-2485"/>
            <a:ext cx="0" cy="4784035"/>
          </a:xfrm>
          <a:prstGeom prst="line">
            <a:avLst/>
          </a:prstGeom>
          <a:solidFill>
            <a:schemeClr val="accent1"/>
          </a:solidFill>
          <a:ln w="101600" cap="flat" cmpd="sng" algn="ctr">
            <a:solidFill>
              <a:schemeClr val="tx2"/>
            </a:solidFill>
            <a:prstDash val="solid"/>
            <a:round/>
            <a:headEnd type="none" w="med" len="med"/>
            <a:tailEnd type="none" w="lg" len="sm"/>
          </a:ln>
          <a:effectLst/>
        </p:spPr>
      </p:cxnSp>
    </p:spTree>
    <p:extLst>
      <p:ext uri="{BB962C8B-B14F-4D97-AF65-F5344CB8AC3E}">
        <p14:creationId xmlns:p14="http://schemas.microsoft.com/office/powerpoint/2010/main" val="256532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mpact - Text">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64D70-1034-2743-38D2-E42A8B85B611}"/>
              </a:ext>
            </a:extLst>
          </p:cNvPr>
          <p:cNvSpPr/>
          <p:nvPr userDrawn="1"/>
        </p:nvSpPr>
        <p:spPr bwMode="auto">
          <a:xfrm>
            <a:off x="6781800" y="57150"/>
            <a:ext cx="2014538" cy="304800"/>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7" name="Picture 6" descr="Background pattern&#10;&#10;AI-generated content may be incorrect.">
            <a:extLst>
              <a:ext uri="{FF2B5EF4-FFF2-40B4-BE49-F238E27FC236}">
                <a16:creationId xmlns:a16="http://schemas.microsoft.com/office/drawing/2014/main" id="{48B36076-8F52-054A-BD44-113A2FBE6F82}"/>
              </a:ext>
            </a:extLst>
          </p:cNvPr>
          <p:cNvPicPr>
            <a:picLocks noChangeAspect="1"/>
          </p:cNvPicPr>
          <p:nvPr userDrawn="1"/>
        </p:nvPicPr>
        <p:blipFill>
          <a:blip r:embed="rId2"/>
          <a:srcRect b="7037"/>
          <a:stretch/>
        </p:blipFill>
        <p:spPr>
          <a:xfrm>
            <a:off x="0" y="0"/>
            <a:ext cx="9144000" cy="4781550"/>
          </a:xfrm>
          <a:prstGeom prst="rect">
            <a:avLst/>
          </a:prstGeom>
        </p:spPr>
      </p:pic>
      <p:sp>
        <p:nvSpPr>
          <p:cNvPr id="6" name="Text Placeholder 5">
            <a:extLst>
              <a:ext uri="{FF2B5EF4-FFF2-40B4-BE49-F238E27FC236}">
                <a16:creationId xmlns:a16="http://schemas.microsoft.com/office/drawing/2014/main" id="{4BDB1AE9-ACB9-2C78-CDE7-3DED11876B3A}"/>
              </a:ext>
            </a:extLst>
          </p:cNvPr>
          <p:cNvSpPr>
            <a:spLocks noGrp="1"/>
          </p:cNvSpPr>
          <p:nvPr>
            <p:ph type="body" sz="quarter" idx="10"/>
          </p:nvPr>
        </p:nvSpPr>
        <p:spPr>
          <a:xfrm>
            <a:off x="1409700" y="828675"/>
            <a:ext cx="6438900" cy="3124200"/>
          </a:xfrm>
        </p:spPr>
        <p:txBody>
          <a:bodyPr anchor="ctr"/>
          <a:lstStyle>
            <a:lvl1pPr marL="0" indent="0">
              <a:lnSpc>
                <a:spcPct val="100000"/>
              </a:lnSpc>
              <a:buNone/>
              <a:defRPr sz="2400" b="1">
                <a:solidFill>
                  <a:schemeClr val="tx2"/>
                </a:solidFill>
              </a:defRPr>
            </a:lvl1pPr>
            <a:lvl2pPr marL="365760" indent="0">
              <a:buNone/>
              <a:defRPr sz="2400" b="1">
                <a:solidFill>
                  <a:schemeClr val="bg1"/>
                </a:solidFill>
              </a:defRPr>
            </a:lvl2pPr>
            <a:lvl3pPr marL="914400" indent="0">
              <a:buNone/>
              <a:defRPr sz="2400" b="1">
                <a:solidFill>
                  <a:schemeClr val="bg1"/>
                </a:solidFill>
              </a:defRPr>
            </a:lvl3pPr>
            <a:lvl4pPr marL="1371600" indent="0">
              <a:buNone/>
              <a:defRPr sz="2400" b="1">
                <a:solidFill>
                  <a:schemeClr val="bg1"/>
                </a:solidFill>
              </a:defRPr>
            </a:lvl4pPr>
            <a:lvl5pPr marL="1828800" indent="0">
              <a:buFont typeface="Arial" panose="020B0604020202020204" pitchFamily="34" charset="0"/>
              <a:buNone/>
              <a:defRPr sz="2400" b="1">
                <a:solidFill>
                  <a:schemeClr val="bg1"/>
                </a:solidFill>
              </a:defRPr>
            </a:lvl5pPr>
          </a:lstStyle>
          <a:p>
            <a:pPr lvl="0"/>
            <a:r>
              <a:rPr lang="en-US" dirty="0"/>
              <a:t>Click to edit Master text styles</a:t>
            </a:r>
          </a:p>
        </p:txBody>
      </p:sp>
      <p:sp>
        <p:nvSpPr>
          <p:cNvPr id="3" name="Rectangle 2">
            <a:extLst>
              <a:ext uri="{FF2B5EF4-FFF2-40B4-BE49-F238E27FC236}">
                <a16:creationId xmlns:a16="http://schemas.microsoft.com/office/drawing/2014/main" id="{CC547A5E-DBA9-EF24-0935-45D857580E34}"/>
              </a:ext>
            </a:extLst>
          </p:cNvPr>
          <p:cNvSpPr/>
          <p:nvPr userDrawn="1"/>
        </p:nvSpPr>
        <p:spPr bwMode="auto">
          <a:xfrm>
            <a:off x="0" y="0"/>
            <a:ext cx="1066800" cy="478155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5" name="Graphic 4" descr="Arrow Right with solid fill">
            <a:extLst>
              <a:ext uri="{FF2B5EF4-FFF2-40B4-BE49-F238E27FC236}">
                <a16:creationId xmlns:a16="http://schemas.microsoft.com/office/drawing/2014/main" id="{1008D261-24FD-3E8C-CADC-03E260A07DB1}"/>
              </a:ext>
            </a:extLst>
          </p:cNvPr>
          <p:cNvPicPr>
            <a:picLocks noChangeAspect="1"/>
          </p:cNvPicPr>
          <p:nvPr userDrawn="1"/>
        </p:nvPicPr>
        <p:blipFill>
          <a:blip r:embed="rId3">
            <a:extLst>
              <a:ext uri="{96DAC541-7B7A-43D3-8B79-37D633B846F1}">
                <asvg:svgBlip xmlns:asvg="http://schemas.microsoft.com/office/drawing/2016/SVG/main" r:embed="rId4"/>
              </a:ext>
            </a:extLst>
          </a:blip>
          <a:srcRect l="37153"/>
          <a:stretch/>
        </p:blipFill>
        <p:spPr>
          <a:xfrm>
            <a:off x="228599" y="1933575"/>
            <a:ext cx="574675" cy="914400"/>
          </a:xfrm>
          <a:prstGeom prst="rect">
            <a:avLst/>
          </a:prstGeom>
        </p:spPr>
      </p:pic>
    </p:spTree>
    <p:extLst>
      <p:ext uri="{BB962C8B-B14F-4D97-AF65-F5344CB8AC3E}">
        <p14:creationId xmlns:p14="http://schemas.microsoft.com/office/powerpoint/2010/main" val="1385640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nk - Wavy">
    <p:bg>
      <p:bgPr>
        <a:solidFill>
          <a:schemeClr val="bg2"/>
        </a:solidFill>
        <a:effectLst/>
      </p:bgPr>
    </p:bg>
    <p:spTree>
      <p:nvGrpSpPr>
        <p:cNvPr id="1" name=""/>
        <p:cNvGrpSpPr/>
        <p:nvPr/>
      </p:nvGrpSpPr>
      <p:grpSpPr>
        <a:xfrm>
          <a:off x="0" y="0"/>
          <a:ext cx="0" cy="0"/>
          <a:chOff x="0" y="0"/>
          <a:chExt cx="0" cy="0"/>
        </a:xfrm>
      </p:grpSpPr>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2" name="Rectangle 1">
            <a:extLst>
              <a:ext uri="{FF2B5EF4-FFF2-40B4-BE49-F238E27FC236}">
                <a16:creationId xmlns:a16="http://schemas.microsoft.com/office/drawing/2014/main" id="{F73F1FBF-C64D-6251-6C7E-E6B12E915B5E}"/>
              </a:ext>
            </a:extLst>
          </p:cNvPr>
          <p:cNvSpPr/>
          <p:nvPr userDrawn="1"/>
        </p:nvSpPr>
        <p:spPr bwMode="auto">
          <a:xfrm>
            <a:off x="6553200" y="0"/>
            <a:ext cx="2362200"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C8B0E9E3-0F93-9594-B978-9DD3835B2BAE}"/>
              </a:ext>
            </a:extLst>
          </p:cNvPr>
          <p:cNvPicPr>
            <a:picLocks noChangeAspect="1"/>
          </p:cNvPicPr>
          <p:nvPr userDrawn="1"/>
        </p:nvPicPr>
        <p:blipFill>
          <a:blip r:embed="rId2"/>
          <a:srcRect b="7037"/>
          <a:stretch/>
        </p:blipFill>
        <p:spPr>
          <a:xfrm>
            <a:off x="0" y="0"/>
            <a:ext cx="9144000" cy="4781550"/>
          </a:xfrm>
          <a:prstGeom prst="rect">
            <a:avLst/>
          </a:prstGeom>
        </p:spPr>
      </p:pic>
    </p:spTree>
    <p:extLst>
      <p:ext uri="{BB962C8B-B14F-4D97-AF65-F5344CB8AC3E}">
        <p14:creationId xmlns:p14="http://schemas.microsoft.com/office/powerpoint/2010/main" val="17368953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ersonalized Teams Background">
    <p:bg>
      <p:bgPr>
        <a:solidFill>
          <a:schemeClr val="bg2"/>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3F1FBF-C64D-6251-6C7E-E6B12E915B5E}"/>
              </a:ext>
            </a:extLst>
          </p:cNvPr>
          <p:cNvSpPr/>
          <p:nvPr userDrawn="1"/>
        </p:nvSpPr>
        <p:spPr bwMode="auto">
          <a:xfrm>
            <a:off x="6553200" y="0"/>
            <a:ext cx="2362200"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9553C9A-C2CF-D77B-5CF0-D9BC4E877126}"/>
              </a:ext>
            </a:extLst>
          </p:cNvPr>
          <p:cNvSpPr txBox="1"/>
          <p:nvPr userDrawn="1"/>
        </p:nvSpPr>
        <p:spPr>
          <a:xfrm>
            <a:off x="240344" y="4802868"/>
            <a:ext cx="8686800" cy="338554"/>
          </a:xfrm>
          <a:prstGeom prst="rect">
            <a:avLst/>
          </a:prstGeom>
          <a:solidFill>
            <a:schemeClr val="bg2"/>
          </a:solidFill>
        </p:spPr>
        <p:txBody>
          <a:bodyPr wrap="square" rtlCol="0">
            <a:spAutoFit/>
          </a:bodyPr>
          <a:lstStyle/>
          <a:p>
            <a:pPr algn="l">
              <a:spcAft>
                <a:spcPts val="1200"/>
              </a:spcAft>
            </a:pPr>
            <a:endParaRPr lang="en-US" sz="1600" dirty="0" err="1">
              <a:latin typeface="+mn-lt"/>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C8B0E9E3-0F93-9594-B978-9DD3835B2BAE}"/>
              </a:ext>
            </a:extLst>
          </p:cNvPr>
          <p:cNvPicPr>
            <a:picLocks noChangeAspect="1"/>
          </p:cNvPicPr>
          <p:nvPr userDrawn="1"/>
        </p:nvPicPr>
        <p:blipFill>
          <a:blip r:embed="rId2"/>
          <a:srcRect t="1" b="40"/>
          <a:stretch/>
        </p:blipFill>
        <p:spPr>
          <a:xfrm>
            <a:off x="0" y="0"/>
            <a:ext cx="9144000" cy="5141422"/>
          </a:xfrm>
          <a:prstGeom prst="rect">
            <a:avLst/>
          </a:prstGeom>
        </p:spPr>
      </p:pic>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16" name="Rectangle 15">
            <a:extLst>
              <a:ext uri="{FF2B5EF4-FFF2-40B4-BE49-F238E27FC236}">
                <a16:creationId xmlns:a16="http://schemas.microsoft.com/office/drawing/2014/main" id="{F92002F7-4067-6039-0676-FA2396AAD64B}"/>
              </a:ext>
            </a:extLst>
          </p:cNvPr>
          <p:cNvSpPr/>
          <p:nvPr userDrawn="1"/>
        </p:nvSpPr>
        <p:spPr bwMode="auto">
          <a:xfrm>
            <a:off x="511527" y="0"/>
            <a:ext cx="1922318" cy="226695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bg1"/>
              </a:solidFill>
              <a:effectLst/>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72909EFC-88BE-9FE7-A5A4-BD51B8E390C4}"/>
              </a:ext>
            </a:extLst>
          </p:cNvPr>
          <p:cNvSpPr/>
          <p:nvPr userDrawn="1"/>
        </p:nvSpPr>
        <p:spPr bwMode="auto">
          <a:xfrm>
            <a:off x="511527" y="1728278"/>
            <a:ext cx="1922318" cy="648126"/>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p:txBody>
      </p:sp>
      <p:pic>
        <p:nvPicPr>
          <p:cNvPr id="11" name="Picture 13">
            <a:extLst>
              <a:ext uri="{FF2B5EF4-FFF2-40B4-BE49-F238E27FC236}">
                <a16:creationId xmlns:a16="http://schemas.microsoft.com/office/drawing/2014/main" id="{BA30E459-0717-B1B5-89C6-1ACA2DFB1632}"/>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a:xfrm>
            <a:off x="544876" y="1728278"/>
            <a:ext cx="1893524" cy="634701"/>
          </a:xfrm>
          <a:prstGeom prst="rect">
            <a:avLst/>
          </a:prstGeom>
        </p:spPr>
      </p:pic>
      <p:sp>
        <p:nvSpPr>
          <p:cNvPr id="13" name="Text Placeholder 12">
            <a:extLst>
              <a:ext uri="{FF2B5EF4-FFF2-40B4-BE49-F238E27FC236}">
                <a16:creationId xmlns:a16="http://schemas.microsoft.com/office/drawing/2014/main" id="{B868C1B0-E910-1F47-704C-6D9C86D8CC8D}"/>
              </a:ext>
            </a:extLst>
          </p:cNvPr>
          <p:cNvSpPr>
            <a:spLocks noGrp="1"/>
          </p:cNvSpPr>
          <p:nvPr>
            <p:ph type="body" sz="quarter" idx="10" hasCustomPrompt="1"/>
          </p:nvPr>
        </p:nvSpPr>
        <p:spPr>
          <a:xfrm>
            <a:off x="596475" y="238309"/>
            <a:ext cx="1765723" cy="648126"/>
          </a:xfrm>
        </p:spPr>
        <p:txBody>
          <a:bodyPr anchor="ctr">
            <a:noAutofit/>
          </a:bodyPr>
          <a:lstStyle>
            <a:lvl1pPr marL="0" indent="0" algn="ctr">
              <a:lnSpc>
                <a:spcPct val="85000"/>
              </a:lnSpc>
              <a:spcAft>
                <a:spcPts val="0"/>
              </a:spcAft>
              <a:buNone/>
              <a:defRPr sz="2400" b="1"/>
            </a:lvl1pPr>
          </a:lstStyle>
          <a:p>
            <a:pPr lvl="0"/>
            <a:r>
              <a:rPr lang="en-US" dirty="0"/>
              <a:t>First Name Last Name</a:t>
            </a:r>
          </a:p>
        </p:txBody>
      </p:sp>
      <p:sp>
        <p:nvSpPr>
          <p:cNvPr id="15" name="Text Placeholder 14">
            <a:extLst>
              <a:ext uri="{FF2B5EF4-FFF2-40B4-BE49-F238E27FC236}">
                <a16:creationId xmlns:a16="http://schemas.microsoft.com/office/drawing/2014/main" id="{78C6A700-1C8D-0E4A-A605-005E9D0AF28E}"/>
              </a:ext>
            </a:extLst>
          </p:cNvPr>
          <p:cNvSpPr>
            <a:spLocks noGrp="1"/>
          </p:cNvSpPr>
          <p:nvPr>
            <p:ph type="body" sz="quarter" idx="11" hasCustomPrompt="1"/>
          </p:nvPr>
        </p:nvSpPr>
        <p:spPr>
          <a:xfrm>
            <a:off x="596476" y="916073"/>
            <a:ext cx="1765723" cy="743859"/>
          </a:xfrm>
        </p:spPr>
        <p:txBody>
          <a:bodyPr anchor="ctr">
            <a:noAutofit/>
          </a:bodyPr>
          <a:lstStyle>
            <a:lvl1pPr marL="0" indent="0" algn="ctr">
              <a:lnSpc>
                <a:spcPct val="90000"/>
              </a:lnSpc>
              <a:spcAft>
                <a:spcPts val="600"/>
              </a:spcAft>
              <a:buNone/>
              <a:defRPr sz="1200">
                <a:solidFill>
                  <a:schemeClr val="accent4"/>
                </a:solidFill>
              </a:defRPr>
            </a:lvl1pPr>
            <a:lvl2pPr marL="365760" indent="0">
              <a:buNone/>
              <a:defRPr/>
            </a:lvl2pPr>
            <a:lvl3pPr marL="914400" indent="0">
              <a:buNone/>
              <a:defRPr/>
            </a:lvl3pPr>
            <a:lvl4pPr marL="1371600" indent="0">
              <a:buNone/>
              <a:defRPr/>
            </a:lvl4pPr>
            <a:lvl5pPr marL="1828800" indent="0">
              <a:buFont typeface="Arial" panose="020B0604020202020204" pitchFamily="34" charset="0"/>
              <a:buNone/>
              <a:defRPr/>
            </a:lvl5pPr>
          </a:lstStyle>
          <a:p>
            <a:pPr lvl="0"/>
            <a:r>
              <a:rPr lang="en-US" dirty="0"/>
              <a:t>Title Goes Here Lorem Ipsum Dolor,</a:t>
            </a:r>
            <a:br>
              <a:rPr lang="en-US" dirty="0"/>
            </a:br>
            <a:r>
              <a:rPr lang="en-US" dirty="0"/>
              <a:t>Bank Name Goes Here Lorem Ipsum Do</a:t>
            </a:r>
          </a:p>
        </p:txBody>
      </p:sp>
    </p:spTree>
    <p:extLst>
      <p:ext uri="{BB962C8B-B14F-4D97-AF65-F5344CB8AC3E}">
        <p14:creationId xmlns:p14="http://schemas.microsoft.com/office/powerpoint/2010/main" val="42564134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s Background">
    <p:bg>
      <p:bgPr>
        <a:solidFill>
          <a:schemeClr val="bg2"/>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3F1FBF-C64D-6251-6C7E-E6B12E915B5E}"/>
              </a:ext>
            </a:extLst>
          </p:cNvPr>
          <p:cNvSpPr/>
          <p:nvPr userDrawn="1"/>
        </p:nvSpPr>
        <p:spPr bwMode="auto">
          <a:xfrm>
            <a:off x="6553200" y="0"/>
            <a:ext cx="2362200"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9553C9A-C2CF-D77B-5CF0-D9BC4E877126}"/>
              </a:ext>
            </a:extLst>
          </p:cNvPr>
          <p:cNvSpPr txBox="1"/>
          <p:nvPr userDrawn="1"/>
        </p:nvSpPr>
        <p:spPr>
          <a:xfrm>
            <a:off x="240344" y="4802868"/>
            <a:ext cx="8686800" cy="338554"/>
          </a:xfrm>
          <a:prstGeom prst="rect">
            <a:avLst/>
          </a:prstGeom>
          <a:solidFill>
            <a:schemeClr val="bg2"/>
          </a:solidFill>
        </p:spPr>
        <p:txBody>
          <a:bodyPr wrap="square" rtlCol="0">
            <a:spAutoFit/>
          </a:bodyPr>
          <a:lstStyle/>
          <a:p>
            <a:pPr algn="l">
              <a:spcAft>
                <a:spcPts val="1200"/>
              </a:spcAft>
            </a:pPr>
            <a:endParaRPr lang="en-US" sz="1600" dirty="0" err="1">
              <a:latin typeface="+mn-lt"/>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C8B0E9E3-0F93-9594-B978-9DD3835B2BAE}"/>
              </a:ext>
            </a:extLst>
          </p:cNvPr>
          <p:cNvPicPr>
            <a:picLocks noChangeAspect="1"/>
          </p:cNvPicPr>
          <p:nvPr userDrawn="1"/>
        </p:nvPicPr>
        <p:blipFill>
          <a:blip r:embed="rId2"/>
          <a:srcRect t="1" b="40"/>
          <a:stretch/>
        </p:blipFill>
        <p:spPr>
          <a:xfrm>
            <a:off x="0" y="0"/>
            <a:ext cx="9144000" cy="5141422"/>
          </a:xfrm>
          <a:prstGeom prst="rect">
            <a:avLst/>
          </a:prstGeom>
        </p:spPr>
      </p:pic>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grpSp>
        <p:nvGrpSpPr>
          <p:cNvPr id="17" name="Group 16">
            <a:extLst>
              <a:ext uri="{FF2B5EF4-FFF2-40B4-BE49-F238E27FC236}">
                <a16:creationId xmlns:a16="http://schemas.microsoft.com/office/drawing/2014/main" id="{EACA02D9-AF14-6D9C-910F-0276E251A8A5}"/>
              </a:ext>
            </a:extLst>
          </p:cNvPr>
          <p:cNvGrpSpPr/>
          <p:nvPr userDrawn="1"/>
        </p:nvGrpSpPr>
        <p:grpSpPr>
          <a:xfrm>
            <a:off x="511527" y="-1"/>
            <a:ext cx="1926873" cy="1117700"/>
            <a:chOff x="511527" y="1370679"/>
            <a:chExt cx="1850673" cy="1073500"/>
          </a:xfrm>
        </p:grpSpPr>
        <p:sp>
          <p:nvSpPr>
            <p:cNvPr id="18" name="Rectangle 17">
              <a:extLst>
                <a:ext uri="{FF2B5EF4-FFF2-40B4-BE49-F238E27FC236}">
                  <a16:creationId xmlns:a16="http://schemas.microsoft.com/office/drawing/2014/main" id="{F4113A8C-0625-7FC7-EBE1-5C26E9B3BBCA}"/>
                </a:ext>
              </a:extLst>
            </p:cNvPr>
            <p:cNvSpPr/>
            <p:nvPr userDrawn="1"/>
          </p:nvSpPr>
          <p:spPr bwMode="auto">
            <a:xfrm>
              <a:off x="511527" y="1370679"/>
              <a:ext cx="1846298" cy="10735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bg1"/>
                </a:solidFill>
                <a:effectLst/>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E54DF86F-8CF2-6907-41E9-E09A7675E6CA}"/>
                </a:ext>
              </a:extLst>
            </p:cNvPr>
            <p:cNvSpPr/>
            <p:nvPr userDrawn="1"/>
          </p:nvSpPr>
          <p:spPr bwMode="auto">
            <a:xfrm>
              <a:off x="511527" y="2312019"/>
              <a:ext cx="1846298" cy="13216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p:txBody>
        </p:sp>
        <p:pic>
          <p:nvPicPr>
            <p:cNvPr id="20" name="Picture 13">
              <a:extLst>
                <a:ext uri="{FF2B5EF4-FFF2-40B4-BE49-F238E27FC236}">
                  <a16:creationId xmlns:a16="http://schemas.microsoft.com/office/drawing/2014/main" id="{F5C83E02-377C-36E8-52EA-9D5BBE55D046}"/>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a:xfrm>
              <a:off x="543557" y="1547835"/>
              <a:ext cx="1818643" cy="609601"/>
            </a:xfrm>
            <a:prstGeom prst="rect">
              <a:avLst/>
            </a:prstGeom>
          </p:spPr>
        </p:pic>
      </p:grpSp>
    </p:spTree>
    <p:extLst>
      <p:ext uri="{BB962C8B-B14F-4D97-AF65-F5344CB8AC3E}">
        <p14:creationId xmlns:p14="http://schemas.microsoft.com/office/powerpoint/2010/main" val="2609458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White">
    <p:spTree>
      <p:nvGrpSpPr>
        <p:cNvPr id="1" name=""/>
        <p:cNvGrpSpPr/>
        <p:nvPr/>
      </p:nvGrpSpPr>
      <p:grpSpPr>
        <a:xfrm>
          <a:off x="0" y="0"/>
          <a:ext cx="0" cy="0"/>
          <a:chOff x="0" y="0"/>
          <a:chExt cx="0" cy="0"/>
        </a:xfrm>
      </p:grpSpPr>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Tree>
    <p:extLst>
      <p:ext uri="{BB962C8B-B14F-4D97-AF65-F5344CB8AC3E}">
        <p14:creationId xmlns:p14="http://schemas.microsoft.com/office/powerpoint/2010/main" val="2402448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ack Cover">
    <p:bg>
      <p:bgPr>
        <a:solidFill>
          <a:schemeClr val="bg2"/>
        </a:solidFill>
        <a:effectLst/>
      </p:bgPr>
    </p:bg>
    <p:spTree>
      <p:nvGrpSpPr>
        <p:cNvPr id="1" name=""/>
        <p:cNvGrpSpPr/>
        <p:nvPr/>
      </p:nvGrpSpPr>
      <p:grpSpPr>
        <a:xfrm>
          <a:off x="0" y="0"/>
          <a:ext cx="0" cy="0"/>
          <a:chOff x="0" y="0"/>
          <a:chExt cx="0" cy="0"/>
        </a:xfrm>
      </p:grpSpPr>
      <p:pic>
        <p:nvPicPr>
          <p:cNvPr id="24" name="Picture 23" descr="Background pattern&#10;&#10;AI-generated content may be incorrect.">
            <a:extLst>
              <a:ext uri="{FF2B5EF4-FFF2-40B4-BE49-F238E27FC236}">
                <a16:creationId xmlns:a16="http://schemas.microsoft.com/office/drawing/2014/main" id="{E03D8724-A0AF-FCBE-8FF6-62A40C638348}"/>
              </a:ext>
            </a:extLst>
          </p:cNvPr>
          <p:cNvPicPr>
            <a:picLocks noChangeAspect="1"/>
          </p:cNvPicPr>
          <p:nvPr userDrawn="1"/>
        </p:nvPicPr>
        <p:blipFill>
          <a:blip r:embed="rId2"/>
          <a:srcRect b="7037"/>
          <a:stretch/>
        </p:blipFill>
        <p:spPr>
          <a:xfrm>
            <a:off x="0" y="0"/>
            <a:ext cx="9144000" cy="4781550"/>
          </a:xfrm>
          <a:prstGeom prst="rect">
            <a:avLst/>
          </a:prstGeom>
        </p:spPr>
      </p:pic>
      <p:sp>
        <p:nvSpPr>
          <p:cNvPr id="18" name="Rectangle 17">
            <a:extLst>
              <a:ext uri="{FF2B5EF4-FFF2-40B4-BE49-F238E27FC236}">
                <a16:creationId xmlns:a16="http://schemas.microsoft.com/office/drawing/2014/main" id="{DAAF937E-9FCF-223A-7AEE-594774F615A2}"/>
              </a:ext>
            </a:extLst>
          </p:cNvPr>
          <p:cNvSpPr/>
          <p:nvPr userDrawn="1"/>
        </p:nvSpPr>
        <p:spPr bwMode="auto">
          <a:xfrm>
            <a:off x="6324600" y="0"/>
            <a:ext cx="2471738"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22" name="Rectangle 21">
            <a:extLst>
              <a:ext uri="{FF2B5EF4-FFF2-40B4-BE49-F238E27FC236}">
                <a16:creationId xmlns:a16="http://schemas.microsoft.com/office/drawing/2014/main" id="{04B4B15B-D00E-D633-F159-3E5796A070DD}"/>
              </a:ext>
            </a:extLst>
          </p:cNvPr>
          <p:cNvSpPr/>
          <p:nvPr userDrawn="1"/>
        </p:nvSpPr>
        <p:spPr bwMode="auto">
          <a:xfrm>
            <a:off x="0" y="1047750"/>
            <a:ext cx="9144000" cy="281940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mn-lt"/>
              <a:cs typeface="Arial" panose="020B0604020202020204" pitchFamily="34" charset="0"/>
            </a:endParaRPr>
          </a:p>
        </p:txBody>
      </p:sp>
      <p:sp>
        <p:nvSpPr>
          <p:cNvPr id="23" name="TextBox 22">
            <a:extLst>
              <a:ext uri="{FF2B5EF4-FFF2-40B4-BE49-F238E27FC236}">
                <a16:creationId xmlns:a16="http://schemas.microsoft.com/office/drawing/2014/main" id="{3E75C500-4FF5-5059-C70C-B6E5EE367938}"/>
              </a:ext>
            </a:extLst>
          </p:cNvPr>
          <p:cNvSpPr txBox="1"/>
          <p:nvPr userDrawn="1"/>
        </p:nvSpPr>
        <p:spPr>
          <a:xfrm>
            <a:off x="482662" y="1887582"/>
            <a:ext cx="4953000" cy="1139736"/>
          </a:xfrm>
          <a:prstGeom prst="rect">
            <a:avLst/>
          </a:prstGeom>
          <a:noFill/>
        </p:spPr>
        <p:txBody>
          <a:bodyPr wrap="square" rtlCol="0">
            <a:spAutoFit/>
          </a:bodyPr>
          <a:lstStyle/>
          <a:p>
            <a:pPr algn="l">
              <a:lnSpc>
                <a:spcPct val="80000"/>
              </a:lnSpc>
              <a:spcAft>
                <a:spcPts val="1200"/>
              </a:spcAft>
            </a:pPr>
            <a:r>
              <a:rPr lang="en-US" sz="2800" b="1" dirty="0">
                <a:solidFill>
                  <a:schemeClr val="bg1"/>
                </a:solidFill>
                <a:latin typeface="+mj-lt"/>
                <a:cs typeface="Arial" panose="020B0604020202020204" pitchFamily="34" charset="0"/>
              </a:rPr>
              <a:t>Check out </a:t>
            </a:r>
            <a:r>
              <a:rPr lang="en-US" sz="2800" b="1" dirty="0" err="1">
                <a:solidFill>
                  <a:schemeClr val="bg1"/>
                </a:solidFill>
                <a:latin typeface="+mj-lt"/>
                <a:cs typeface="Arial" panose="020B0604020202020204" pitchFamily="34" charset="0"/>
              </a:rPr>
              <a:t>FRE.org</a:t>
            </a:r>
            <a:r>
              <a:rPr lang="en-US" sz="2800" b="1" dirty="0">
                <a:solidFill>
                  <a:schemeClr val="bg1"/>
                </a:solidFill>
                <a:latin typeface="+mj-lt"/>
                <a:cs typeface="Arial" panose="020B0604020202020204" pitchFamily="34" charset="0"/>
              </a:rPr>
              <a:t> for free, classroom-ready  resources and professional development!</a:t>
            </a:r>
          </a:p>
        </p:txBody>
      </p:sp>
      <p:pic>
        <p:nvPicPr>
          <p:cNvPr id="26" name="Graphic 25">
            <a:extLst>
              <a:ext uri="{FF2B5EF4-FFF2-40B4-BE49-F238E27FC236}">
                <a16:creationId xmlns:a16="http://schemas.microsoft.com/office/drawing/2014/main" id="{9040CEB8-48D6-E73F-790E-B3D793A4EE70}"/>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5422344" y="1258726"/>
            <a:ext cx="2381250" cy="2397449"/>
          </a:xfrm>
          <a:prstGeom prst="rect">
            <a:avLst/>
          </a:prstGeom>
        </p:spPr>
      </p:pic>
    </p:spTree>
    <p:extLst>
      <p:ext uri="{BB962C8B-B14F-4D97-AF65-F5344CB8AC3E}">
        <p14:creationId xmlns:p14="http://schemas.microsoft.com/office/powerpoint/2010/main" val="22015804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8A53D-E3E8-7955-A18A-36814E7E0B63}"/>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2755898B-C90F-C35A-AD88-BC571127B815}"/>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7A752D51-202E-92CE-5D9C-93E0C6888F1E}"/>
              </a:ext>
            </a:extLst>
          </p:cNvPr>
          <p:cNvSpPr>
            <a:spLocks noGrp="1"/>
          </p:cNvSpPr>
          <p:nvPr>
            <p:ph type="dt" sz="half" idx="10"/>
          </p:nvPr>
        </p:nvSpPr>
        <p:spPr/>
        <p:txBody>
          <a:bodyPr/>
          <a:lstStyle/>
          <a:p>
            <a:fld id="{04938E31-0312-4C23-AB12-B54BAFFC3A24}" type="datetime1">
              <a:rPr lang="en-US" smtClean="0"/>
              <a:t>10/3/2025</a:t>
            </a:fld>
            <a:endParaRPr lang="en-US"/>
          </a:p>
        </p:txBody>
      </p:sp>
      <p:sp>
        <p:nvSpPr>
          <p:cNvPr id="5" name="Footer Placeholder 4">
            <a:extLst>
              <a:ext uri="{FF2B5EF4-FFF2-40B4-BE49-F238E27FC236}">
                <a16:creationId xmlns:a16="http://schemas.microsoft.com/office/drawing/2014/main" id="{9CB370F1-176B-4DEF-E91C-8BC8FBCA4D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AC0563-BBAA-B45E-1B41-5EF02D0FFFAB}"/>
              </a:ext>
            </a:extLst>
          </p:cNvPr>
          <p:cNvSpPr>
            <a:spLocks noGrp="1"/>
          </p:cNvSpPr>
          <p:nvPr>
            <p:ph type="sldNum" sz="quarter" idx="12"/>
          </p:nvPr>
        </p:nvSpPr>
        <p:spPr/>
        <p:txBody>
          <a:bodyPr/>
          <a:lstStyle/>
          <a:p>
            <a:fld id="{2CD0F3E9-2854-454E-8CA7-AF8608C8F98E}" type="slidenum">
              <a:rPr lang="en-US" smtClean="0"/>
              <a:t>‹#›</a:t>
            </a:fld>
            <a:endParaRPr lang="en-US"/>
          </a:p>
        </p:txBody>
      </p:sp>
    </p:spTree>
    <p:extLst>
      <p:ext uri="{BB962C8B-B14F-4D97-AF65-F5344CB8AC3E}">
        <p14:creationId xmlns:p14="http://schemas.microsoft.com/office/powerpoint/2010/main" val="2749210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Horizontal Image">
    <p:bg>
      <p:bgPr>
        <a:solidFill>
          <a:schemeClr val="bg2"/>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2780192D-ABD9-431B-41D6-2FF6DEDB3667}"/>
              </a:ext>
            </a:extLst>
          </p:cNvPr>
          <p:cNvSpPr/>
          <p:nvPr userDrawn="1"/>
        </p:nvSpPr>
        <p:spPr bwMode="auto">
          <a:xfrm>
            <a:off x="152400" y="4781550"/>
            <a:ext cx="8763000" cy="361950"/>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19" name="Picture 18" descr="Background pattern&#10;&#10;AI-generated content may be incorrect.">
            <a:extLst>
              <a:ext uri="{FF2B5EF4-FFF2-40B4-BE49-F238E27FC236}">
                <a16:creationId xmlns:a16="http://schemas.microsoft.com/office/drawing/2014/main" id="{21F0161D-3AB6-DE1C-E323-67511842B21E}"/>
              </a:ext>
            </a:extLst>
          </p:cNvPr>
          <p:cNvPicPr>
            <a:picLocks noChangeAspect="1"/>
          </p:cNvPicPr>
          <p:nvPr userDrawn="1"/>
        </p:nvPicPr>
        <p:blipFill>
          <a:blip r:embed="rId2"/>
          <a:srcRect/>
          <a:stretch/>
        </p:blipFill>
        <p:spPr>
          <a:xfrm>
            <a:off x="0" y="0"/>
            <a:ext cx="9144000" cy="5143500"/>
          </a:xfrm>
          <a:prstGeom prst="rect">
            <a:avLst/>
          </a:prstGeom>
        </p:spPr>
      </p:pic>
      <p:sp>
        <p:nvSpPr>
          <p:cNvPr id="21" name="Picture Placeholder 17">
            <a:extLst>
              <a:ext uri="{FF2B5EF4-FFF2-40B4-BE49-F238E27FC236}">
                <a16:creationId xmlns:a16="http://schemas.microsoft.com/office/drawing/2014/main" id="{EEB5A3D8-3358-75FC-D9C2-7C9F6394DC5A}"/>
              </a:ext>
            </a:extLst>
          </p:cNvPr>
          <p:cNvSpPr>
            <a:spLocks noGrp="1"/>
          </p:cNvSpPr>
          <p:nvPr>
            <p:ph type="pic" sz="quarter" idx="11" hasCustomPrompt="1"/>
          </p:nvPr>
        </p:nvSpPr>
        <p:spPr>
          <a:xfrm>
            <a:off x="346075" y="1"/>
            <a:ext cx="8450263" cy="3249212"/>
          </a:xfrm>
          <a:solidFill>
            <a:schemeClr val="bg1"/>
          </a:solidFill>
        </p:spPr>
        <p:txBody>
          <a:bodyPr anchor="ctr"/>
          <a:lstStyle>
            <a:lvl1pPr marL="0" indent="0" algn="ctr">
              <a:buNone/>
              <a:defRPr/>
            </a:lvl1pPr>
          </a:lstStyle>
          <a:p>
            <a:r>
              <a:rPr lang="en-US" dirty="0"/>
              <a:t>Click icon to insert image</a:t>
            </a:r>
            <a:br>
              <a:rPr lang="en-US" dirty="0"/>
            </a:br>
            <a:br>
              <a:rPr lang="en-US" dirty="0"/>
            </a:br>
            <a:br>
              <a:rPr lang="en-US" dirty="0"/>
            </a:br>
            <a:endParaRPr lang="en-US" dirty="0"/>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9" name="Rectangle 13"/>
          <p:cNvSpPr>
            <a:spLocks noChangeArrowheads="1"/>
          </p:cNvSpPr>
          <p:nvPr userDrawn="1"/>
        </p:nvSpPr>
        <p:spPr bwMode="auto">
          <a:xfrm>
            <a:off x="-747713" y="282179"/>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cxnSp>
        <p:nvCxnSpPr>
          <p:cNvPr id="11" name="Straight Connector 10">
            <a:extLst>
              <a:ext uri="{FF2B5EF4-FFF2-40B4-BE49-F238E27FC236}">
                <a16:creationId xmlns:a16="http://schemas.microsoft.com/office/drawing/2014/main" id="{7441B54A-20B5-4156-5E9A-FAE8AE71A0A8}"/>
              </a:ext>
            </a:extLst>
          </p:cNvPr>
          <p:cNvCxnSpPr>
            <a:cxnSpLocks/>
          </p:cNvCxnSpPr>
          <p:nvPr userDrawn="1"/>
        </p:nvCxnSpPr>
        <p:spPr bwMode="auto">
          <a:xfrm>
            <a:off x="346074" y="3267048"/>
            <a:ext cx="8450264" cy="0"/>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22" name="Rectangle 3">
            <a:extLst>
              <a:ext uri="{FF2B5EF4-FFF2-40B4-BE49-F238E27FC236}">
                <a16:creationId xmlns:a16="http://schemas.microsoft.com/office/drawing/2014/main" id="{54179C72-0A64-790D-9936-51359BF69524}"/>
              </a:ext>
            </a:extLst>
          </p:cNvPr>
          <p:cNvSpPr>
            <a:spLocks noGrp="1" noChangeArrowheads="1"/>
          </p:cNvSpPr>
          <p:nvPr>
            <p:ph type="ctrTitle" hasCustomPrompt="1"/>
          </p:nvPr>
        </p:nvSpPr>
        <p:spPr>
          <a:xfrm>
            <a:off x="346074" y="3499692"/>
            <a:ext cx="8450263" cy="708294"/>
          </a:xfrm>
        </p:spPr>
        <p:txBody>
          <a:bodyPr/>
          <a:lstStyle>
            <a:lvl1pPr algn="l">
              <a:lnSpc>
                <a:spcPct val="80000"/>
              </a:lnSpc>
              <a:defRPr sz="5400" b="1">
                <a:solidFill>
                  <a:schemeClr val="tx2"/>
                </a:solidFill>
              </a:defRPr>
            </a:lvl1pPr>
          </a:lstStyle>
          <a:p>
            <a:r>
              <a:rPr lang="en-US" dirty="0"/>
              <a:t>Presentation Name Here</a:t>
            </a:r>
          </a:p>
        </p:txBody>
      </p:sp>
      <p:sp>
        <p:nvSpPr>
          <p:cNvPr id="23" name="Text Placeholder 12">
            <a:extLst>
              <a:ext uri="{FF2B5EF4-FFF2-40B4-BE49-F238E27FC236}">
                <a16:creationId xmlns:a16="http://schemas.microsoft.com/office/drawing/2014/main" id="{CD9314CF-22F9-727D-6CB7-1037CC55AE51}"/>
              </a:ext>
            </a:extLst>
          </p:cNvPr>
          <p:cNvSpPr>
            <a:spLocks noGrp="1"/>
          </p:cNvSpPr>
          <p:nvPr>
            <p:ph type="body" sz="quarter" idx="10" hasCustomPrompt="1"/>
          </p:nvPr>
        </p:nvSpPr>
        <p:spPr>
          <a:xfrm>
            <a:off x="381000" y="4252250"/>
            <a:ext cx="7620000" cy="685799"/>
          </a:xfrm>
        </p:spPr>
        <p:txBody>
          <a:bodyPr/>
          <a:lstStyle>
            <a:lvl1pPr marL="0" indent="0">
              <a:lnSpc>
                <a:spcPct val="90000"/>
              </a:lnSpc>
              <a:buNone/>
              <a:defRPr sz="2000" baseline="0">
                <a:solidFill>
                  <a:schemeClr val="accent4"/>
                </a:solidFill>
              </a:defRPr>
            </a:lvl1pPr>
            <a:lvl2pPr marL="457200" indent="0">
              <a:buNone/>
              <a:defRPr/>
            </a:lvl2pPr>
          </a:lstStyle>
          <a:p>
            <a:pPr lvl="0"/>
            <a:r>
              <a:rPr lang="en-US" dirty="0"/>
              <a:t>Subtitle of Presentation Goes Here Lorem Ipsum Dolor Sit Amet</a:t>
            </a:r>
          </a:p>
        </p:txBody>
      </p:sp>
      <p:sp>
        <p:nvSpPr>
          <p:cNvPr id="24" name="Content Placeholder 20">
            <a:extLst>
              <a:ext uri="{FF2B5EF4-FFF2-40B4-BE49-F238E27FC236}">
                <a16:creationId xmlns:a16="http://schemas.microsoft.com/office/drawing/2014/main" id="{A2DFD650-0886-9D04-AC8E-AAA13BE3CD8A}"/>
              </a:ext>
            </a:extLst>
          </p:cNvPr>
          <p:cNvSpPr>
            <a:spLocks noGrp="1"/>
          </p:cNvSpPr>
          <p:nvPr>
            <p:ph sz="quarter" idx="12" hasCustomPrompt="1"/>
          </p:nvPr>
        </p:nvSpPr>
        <p:spPr>
          <a:xfrm>
            <a:off x="457200" y="4726432"/>
            <a:ext cx="758952" cy="201168"/>
          </a:xfrm>
          <a:solidFill>
            <a:schemeClr val="accent4"/>
          </a:solidFill>
        </p:spPr>
        <p:txBody>
          <a:bodyPr lIns="91440" tIns="0" rIns="0" bIns="0" anchor="ctr"/>
          <a:lstStyle>
            <a:lvl1pPr marL="0" indent="0">
              <a:buNone/>
              <a:defRPr sz="1200" b="1">
                <a:solidFill>
                  <a:schemeClr val="bg1"/>
                </a:solidFill>
                <a:latin typeface="+mj-lt"/>
              </a:defRPr>
            </a:lvl1pPr>
            <a:lvl2pPr marL="365760" indent="0">
              <a:buNone/>
              <a:defRPr sz="1200" b="1">
                <a:solidFill>
                  <a:schemeClr val="bg1"/>
                </a:solidFill>
              </a:defRPr>
            </a:lvl2pPr>
            <a:lvl3pPr marL="914400" indent="0">
              <a:buNone/>
              <a:defRPr sz="1200" b="1">
                <a:solidFill>
                  <a:schemeClr val="bg1"/>
                </a:solidFill>
              </a:defRPr>
            </a:lvl3pPr>
            <a:lvl4pPr marL="1371600" indent="0">
              <a:buNone/>
              <a:defRPr sz="1200" b="1">
                <a:solidFill>
                  <a:schemeClr val="bg1"/>
                </a:solidFill>
              </a:defRPr>
            </a:lvl4pPr>
            <a:lvl5pPr marL="1828800" indent="0">
              <a:buFont typeface="Arial" panose="020B0604020202020204" pitchFamily="34" charset="0"/>
              <a:buNone/>
              <a:defRPr sz="1200" b="1">
                <a:solidFill>
                  <a:schemeClr val="bg1"/>
                </a:solidFill>
              </a:defRPr>
            </a:lvl5pPr>
          </a:lstStyle>
          <a:p>
            <a:pPr lvl="0"/>
            <a:r>
              <a:rPr lang="en-US" dirty="0"/>
              <a:t>XX/20XX</a:t>
            </a:r>
          </a:p>
        </p:txBody>
      </p:sp>
      <p:pic>
        <p:nvPicPr>
          <p:cNvPr id="25" name="Picture 13">
            <a:extLst>
              <a:ext uri="{FF2B5EF4-FFF2-40B4-BE49-F238E27FC236}">
                <a16:creationId xmlns:a16="http://schemas.microsoft.com/office/drawing/2014/main" id="{5FD50168-8AEB-D256-20E2-EF639A1B9A93}"/>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a:xfrm>
            <a:off x="457200" y="52387"/>
            <a:ext cx="1818643" cy="609601"/>
          </a:xfrm>
          <a:prstGeom prst="rect">
            <a:avLst/>
          </a:prstGeom>
        </p:spPr>
      </p:pic>
    </p:spTree>
    <p:extLst>
      <p:ext uri="{BB962C8B-B14F-4D97-AF65-F5344CB8AC3E}">
        <p14:creationId xmlns:p14="http://schemas.microsoft.com/office/powerpoint/2010/main" val="145898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No Image">
    <p:bg>
      <p:bgPr>
        <a:solidFill>
          <a:schemeClr val="bg2"/>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14C5D2A-800E-515B-EC05-B3293AEE63AF}"/>
              </a:ext>
            </a:extLst>
          </p:cNvPr>
          <p:cNvSpPr/>
          <p:nvPr userDrawn="1"/>
        </p:nvSpPr>
        <p:spPr bwMode="auto">
          <a:xfrm>
            <a:off x="6705600" y="0"/>
            <a:ext cx="2286000" cy="282179"/>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5" name="Rectangle 14"/>
          <p:cNvSpPr/>
          <p:nvPr userDrawn="1"/>
        </p:nvSpPr>
        <p:spPr>
          <a:xfrm>
            <a:off x="0" y="4572000"/>
            <a:ext cx="9144000" cy="583045"/>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9" name="Rectangle 13"/>
          <p:cNvSpPr>
            <a:spLocks noChangeArrowheads="1"/>
          </p:cNvSpPr>
          <p:nvPr userDrawn="1"/>
        </p:nvSpPr>
        <p:spPr bwMode="auto">
          <a:xfrm>
            <a:off x="-747713" y="282179"/>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pic>
        <p:nvPicPr>
          <p:cNvPr id="4" name="Picture 3" descr="Background pattern&#10;&#10;AI-generated content may be incorrect.">
            <a:extLst>
              <a:ext uri="{FF2B5EF4-FFF2-40B4-BE49-F238E27FC236}">
                <a16:creationId xmlns:a16="http://schemas.microsoft.com/office/drawing/2014/main" id="{CC63C1E0-A075-7BE1-FB4F-5AC6AB179159}"/>
              </a:ext>
            </a:extLst>
          </p:cNvPr>
          <p:cNvPicPr>
            <a:picLocks noChangeAspect="1"/>
          </p:cNvPicPr>
          <p:nvPr userDrawn="1"/>
        </p:nvPicPr>
        <p:blipFill>
          <a:blip r:embed="rId2"/>
          <a:srcRect/>
          <a:stretch/>
        </p:blipFill>
        <p:spPr>
          <a:xfrm>
            <a:off x="0" y="0"/>
            <a:ext cx="9144000" cy="5143500"/>
          </a:xfrm>
          <a:prstGeom prst="rect">
            <a:avLst/>
          </a:prstGeom>
        </p:spPr>
      </p:pic>
      <p:sp>
        <p:nvSpPr>
          <p:cNvPr id="6" name="Rectangle 5">
            <a:extLst>
              <a:ext uri="{FF2B5EF4-FFF2-40B4-BE49-F238E27FC236}">
                <a16:creationId xmlns:a16="http://schemas.microsoft.com/office/drawing/2014/main" id="{96FF2AB5-F1A2-CDAA-4296-B243EF9E9321}"/>
              </a:ext>
            </a:extLst>
          </p:cNvPr>
          <p:cNvSpPr/>
          <p:nvPr userDrawn="1"/>
        </p:nvSpPr>
        <p:spPr bwMode="auto">
          <a:xfrm>
            <a:off x="838199" y="838200"/>
            <a:ext cx="7459579" cy="3501525"/>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8E6E7C8A-EEF1-E1AC-E5E5-4B8A253E9F64}"/>
              </a:ext>
            </a:extLst>
          </p:cNvPr>
          <p:cNvSpPr/>
          <p:nvPr userDrawn="1"/>
        </p:nvSpPr>
        <p:spPr bwMode="auto">
          <a:xfrm rot="5400000">
            <a:off x="4523125" y="565075"/>
            <a:ext cx="97750" cy="7451555"/>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7" name="Rectangle 3">
            <a:extLst>
              <a:ext uri="{FF2B5EF4-FFF2-40B4-BE49-F238E27FC236}">
                <a16:creationId xmlns:a16="http://schemas.microsoft.com/office/drawing/2014/main" id="{58C687C6-1A65-C6C6-2C6B-702036339BCB}"/>
              </a:ext>
            </a:extLst>
          </p:cNvPr>
          <p:cNvSpPr>
            <a:spLocks noGrp="1" noChangeArrowheads="1"/>
          </p:cNvSpPr>
          <p:nvPr>
            <p:ph type="ctrTitle" hasCustomPrompt="1"/>
          </p:nvPr>
        </p:nvSpPr>
        <p:spPr>
          <a:xfrm>
            <a:off x="1057982" y="1769743"/>
            <a:ext cx="6181017" cy="1354040"/>
          </a:xfrm>
        </p:spPr>
        <p:txBody>
          <a:bodyPr/>
          <a:lstStyle>
            <a:lvl1pPr algn="l">
              <a:lnSpc>
                <a:spcPct val="80000"/>
              </a:lnSpc>
              <a:defRPr sz="5400" b="1">
                <a:solidFill>
                  <a:schemeClr val="tx2"/>
                </a:solidFill>
              </a:defRPr>
            </a:lvl1pPr>
          </a:lstStyle>
          <a:p>
            <a:r>
              <a:rPr lang="en-US" dirty="0"/>
              <a:t>Presentation Name Goes Here Lorem</a:t>
            </a:r>
          </a:p>
        </p:txBody>
      </p:sp>
      <p:sp>
        <p:nvSpPr>
          <p:cNvPr id="18" name="Text Placeholder 12">
            <a:extLst>
              <a:ext uri="{FF2B5EF4-FFF2-40B4-BE49-F238E27FC236}">
                <a16:creationId xmlns:a16="http://schemas.microsoft.com/office/drawing/2014/main" id="{7591B6C8-D8FF-9307-6BA6-34CEC9C44020}"/>
              </a:ext>
            </a:extLst>
          </p:cNvPr>
          <p:cNvSpPr>
            <a:spLocks noGrp="1"/>
          </p:cNvSpPr>
          <p:nvPr>
            <p:ph type="body" sz="quarter" idx="10" hasCustomPrompt="1"/>
          </p:nvPr>
        </p:nvSpPr>
        <p:spPr>
          <a:xfrm>
            <a:off x="1106182" y="3257551"/>
            <a:ext cx="5447018" cy="685799"/>
          </a:xfrm>
        </p:spPr>
        <p:txBody>
          <a:bodyPr/>
          <a:lstStyle>
            <a:lvl1pPr marL="0" indent="0">
              <a:lnSpc>
                <a:spcPct val="90000"/>
              </a:lnSpc>
              <a:buNone/>
              <a:defRPr sz="2000" baseline="0">
                <a:solidFill>
                  <a:schemeClr val="accent4"/>
                </a:solidFill>
              </a:defRPr>
            </a:lvl1pPr>
            <a:lvl2pPr marL="457200" indent="0">
              <a:buNone/>
              <a:defRPr/>
            </a:lvl2pPr>
          </a:lstStyle>
          <a:p>
            <a:pPr lvl="0"/>
            <a:r>
              <a:rPr lang="en-US" dirty="0"/>
              <a:t>Subtitle of Presentation Goes Here Lorem Ipsum Dolor Sit Amet</a:t>
            </a:r>
          </a:p>
        </p:txBody>
      </p:sp>
      <p:sp>
        <p:nvSpPr>
          <p:cNvPr id="19" name="Content Placeholder 20">
            <a:extLst>
              <a:ext uri="{FF2B5EF4-FFF2-40B4-BE49-F238E27FC236}">
                <a16:creationId xmlns:a16="http://schemas.microsoft.com/office/drawing/2014/main" id="{5E3289B7-F33B-CE13-80DE-B658C01D99F2}"/>
              </a:ext>
            </a:extLst>
          </p:cNvPr>
          <p:cNvSpPr>
            <a:spLocks noGrp="1"/>
          </p:cNvSpPr>
          <p:nvPr>
            <p:ph sz="quarter" idx="12" hasCustomPrompt="1"/>
          </p:nvPr>
        </p:nvSpPr>
        <p:spPr>
          <a:xfrm>
            <a:off x="838199" y="637032"/>
            <a:ext cx="758952" cy="201168"/>
          </a:xfrm>
          <a:solidFill>
            <a:schemeClr val="accent4"/>
          </a:solidFill>
        </p:spPr>
        <p:txBody>
          <a:bodyPr lIns="91440" tIns="0" rIns="0" bIns="0" anchor="ctr"/>
          <a:lstStyle>
            <a:lvl1pPr marL="0" indent="0">
              <a:buNone/>
              <a:defRPr sz="1200" b="1">
                <a:solidFill>
                  <a:schemeClr val="bg1"/>
                </a:solidFill>
                <a:latin typeface="+mj-lt"/>
              </a:defRPr>
            </a:lvl1pPr>
            <a:lvl2pPr marL="365760" indent="0">
              <a:buNone/>
              <a:defRPr sz="1200" b="1">
                <a:solidFill>
                  <a:schemeClr val="bg1"/>
                </a:solidFill>
              </a:defRPr>
            </a:lvl2pPr>
            <a:lvl3pPr marL="914400" indent="0">
              <a:buNone/>
              <a:defRPr sz="1200" b="1">
                <a:solidFill>
                  <a:schemeClr val="bg1"/>
                </a:solidFill>
              </a:defRPr>
            </a:lvl3pPr>
            <a:lvl4pPr marL="1371600" indent="0">
              <a:buNone/>
              <a:defRPr sz="1200" b="1">
                <a:solidFill>
                  <a:schemeClr val="bg1"/>
                </a:solidFill>
              </a:defRPr>
            </a:lvl4pPr>
            <a:lvl5pPr marL="1828800" indent="0">
              <a:buFont typeface="Arial" panose="020B0604020202020204" pitchFamily="34" charset="0"/>
              <a:buNone/>
              <a:defRPr sz="1200" b="1">
                <a:solidFill>
                  <a:schemeClr val="bg1"/>
                </a:solidFill>
              </a:defRPr>
            </a:lvl5pPr>
          </a:lstStyle>
          <a:p>
            <a:pPr lvl="0"/>
            <a:r>
              <a:rPr lang="en-US" dirty="0"/>
              <a:t>XX/20XX</a:t>
            </a:r>
          </a:p>
        </p:txBody>
      </p:sp>
      <p:pic>
        <p:nvPicPr>
          <p:cNvPr id="21" name="Picture 13">
            <a:extLst>
              <a:ext uri="{FF2B5EF4-FFF2-40B4-BE49-F238E27FC236}">
                <a16:creationId xmlns:a16="http://schemas.microsoft.com/office/drawing/2014/main" id="{3C9EFEA1-B894-A11E-1373-B63794B462D5}"/>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a:xfrm>
            <a:off x="1046678" y="990278"/>
            <a:ext cx="1818643" cy="609601"/>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Divider">
    <p:bg>
      <p:bgPr>
        <a:solidFill>
          <a:schemeClr val="bg2"/>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163666D2-8D96-BA66-AD17-EE0B605E5258}"/>
              </a:ext>
            </a:extLst>
          </p:cNvPr>
          <p:cNvSpPr/>
          <p:nvPr userDrawn="1"/>
        </p:nvSpPr>
        <p:spPr bwMode="auto">
          <a:xfrm>
            <a:off x="6705600" y="133350"/>
            <a:ext cx="2209800" cy="22383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5"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20"/>
          <p:cNvSpPr>
            <a:spLocks noChangeArrowheads="1"/>
          </p:cNvSpPr>
          <p:nvPr userDrawn="1"/>
        </p:nvSpPr>
        <p:spPr bwMode="auto">
          <a:xfrm>
            <a:off x="9056688" y="2022872"/>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pic>
        <p:nvPicPr>
          <p:cNvPr id="2" name="Picture 1" descr="Background pattern&#10;&#10;AI-generated content may be incorrect.">
            <a:extLst>
              <a:ext uri="{FF2B5EF4-FFF2-40B4-BE49-F238E27FC236}">
                <a16:creationId xmlns:a16="http://schemas.microsoft.com/office/drawing/2014/main" id="{F669360A-3F0C-D48D-FDF5-6855C425E8EB}"/>
              </a:ext>
            </a:extLst>
          </p:cNvPr>
          <p:cNvPicPr>
            <a:picLocks noChangeAspect="1"/>
          </p:cNvPicPr>
          <p:nvPr userDrawn="1"/>
        </p:nvPicPr>
        <p:blipFill>
          <a:blip r:embed="rId2"/>
          <a:srcRect t="707" b="5555"/>
          <a:stretch/>
        </p:blipFill>
        <p:spPr>
          <a:xfrm>
            <a:off x="0" y="-1"/>
            <a:ext cx="9144000" cy="4821417"/>
          </a:xfrm>
          <a:prstGeom prst="rect">
            <a:avLst/>
          </a:prstGeom>
        </p:spPr>
      </p:pic>
      <p:sp>
        <p:nvSpPr>
          <p:cNvPr id="3" name="Rounded Rectangle 2">
            <a:extLst>
              <a:ext uri="{FF2B5EF4-FFF2-40B4-BE49-F238E27FC236}">
                <a16:creationId xmlns:a16="http://schemas.microsoft.com/office/drawing/2014/main" id="{B886CC1B-643C-9F43-B67D-115A83AD2A8A}"/>
              </a:ext>
            </a:extLst>
          </p:cNvPr>
          <p:cNvSpPr/>
          <p:nvPr userDrawn="1"/>
        </p:nvSpPr>
        <p:spPr bwMode="auto">
          <a:xfrm>
            <a:off x="1889049" y="1352550"/>
            <a:ext cx="5888370" cy="2438400"/>
          </a:xfrm>
          <a:prstGeom prst="roundRect">
            <a:avLst/>
          </a:prstGeom>
          <a:solidFill>
            <a:schemeClr val="tx2"/>
          </a:solidFill>
          <a:ln w="857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9" name="Rounded Rectangle 8">
            <a:extLst>
              <a:ext uri="{FF2B5EF4-FFF2-40B4-BE49-F238E27FC236}">
                <a16:creationId xmlns:a16="http://schemas.microsoft.com/office/drawing/2014/main" id="{93342EB5-647E-DBDA-EECC-E62D59DDB4BB}"/>
              </a:ext>
            </a:extLst>
          </p:cNvPr>
          <p:cNvSpPr/>
          <p:nvPr userDrawn="1"/>
        </p:nvSpPr>
        <p:spPr bwMode="auto">
          <a:xfrm>
            <a:off x="1780215" y="1204913"/>
            <a:ext cx="5888370" cy="2438400"/>
          </a:xfrm>
          <a:prstGeom prst="roundRect">
            <a:avLst/>
          </a:prstGeom>
          <a:solidFill>
            <a:schemeClr val="bg2"/>
          </a:solidFill>
          <a:ln w="857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5" name="Content Placeholder 14">
            <a:extLst>
              <a:ext uri="{FF2B5EF4-FFF2-40B4-BE49-F238E27FC236}">
                <a16:creationId xmlns:a16="http://schemas.microsoft.com/office/drawing/2014/main" id="{C62719E6-61DE-BFBD-4BF9-DAE333E7EFB7}"/>
              </a:ext>
            </a:extLst>
          </p:cNvPr>
          <p:cNvSpPr>
            <a:spLocks noGrp="1"/>
          </p:cNvSpPr>
          <p:nvPr>
            <p:ph sz="quarter" idx="13" hasCustomPrompt="1"/>
          </p:nvPr>
        </p:nvSpPr>
        <p:spPr>
          <a:xfrm>
            <a:off x="1780213" y="1479053"/>
            <a:ext cx="5888369" cy="457200"/>
          </a:xfrm>
        </p:spPr>
        <p:txBody>
          <a:bodyPr/>
          <a:lstStyle>
            <a:lvl1pPr marL="0" indent="0" algn="ctr">
              <a:buNone/>
              <a:defRPr sz="1600" b="1">
                <a:solidFill>
                  <a:schemeClr val="accent4"/>
                </a:solidFill>
                <a:latin typeface="+mn-lt"/>
              </a:defRPr>
            </a:lvl1pPr>
            <a:lvl2pPr marL="365760" indent="0">
              <a:buNone/>
              <a:defRPr/>
            </a:lvl2pPr>
          </a:lstStyle>
          <a:p>
            <a:pPr lvl="0"/>
            <a:r>
              <a:rPr lang="en-US" dirty="0"/>
              <a:t>SECTION NUMBER</a:t>
            </a:r>
          </a:p>
        </p:txBody>
      </p:sp>
      <p:sp>
        <p:nvSpPr>
          <p:cNvPr id="18" name="Text Placeholder 17"/>
          <p:cNvSpPr>
            <a:spLocks noGrp="1"/>
          </p:cNvSpPr>
          <p:nvPr>
            <p:ph type="body" sz="quarter" idx="11" hasCustomPrompt="1"/>
          </p:nvPr>
        </p:nvSpPr>
        <p:spPr>
          <a:xfrm>
            <a:off x="1780212" y="1843342"/>
            <a:ext cx="5888369" cy="1344792"/>
          </a:xfrm>
        </p:spPr>
        <p:txBody>
          <a:bodyPr anchor="ctr"/>
          <a:lstStyle>
            <a:lvl1pPr marL="0" indent="0" algn="ctr">
              <a:lnSpc>
                <a:spcPct val="90000"/>
              </a:lnSpc>
              <a:buNone/>
              <a:defRPr sz="3600" b="1" spc="-150">
                <a:solidFill>
                  <a:schemeClr val="tx2"/>
                </a:solidFill>
              </a:defRPr>
            </a:lvl1pPr>
          </a:lstStyle>
          <a:p>
            <a:pPr lvl="0"/>
            <a:r>
              <a:rPr lang="en-US" dirty="0"/>
              <a:t>Title of Section Goes Here Lorem Ipsum</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10" name="Title 1"/>
          <p:cNvSpPr>
            <a:spLocks noGrp="1"/>
          </p:cNvSpPr>
          <p:nvPr>
            <p:ph type="title"/>
          </p:nvPr>
        </p:nvSpPr>
        <p:spPr>
          <a:xfrm>
            <a:off x="241365" y="369154"/>
            <a:ext cx="8554973" cy="990600"/>
          </a:xfrm>
        </p:spPr>
        <p:txBody>
          <a:bodyPr/>
          <a:lstStyle>
            <a:lvl1pPr>
              <a:defRPr sz="2800" b="1" spc="0">
                <a:solidFill>
                  <a:schemeClr val="tx2"/>
                </a:solidFill>
              </a:defRPr>
            </a:lvl1pPr>
          </a:lstStyle>
          <a:p>
            <a:r>
              <a:rPr lang="en-US" dirty="0"/>
              <a:t>Click to edit Master title style</a:t>
            </a:r>
          </a:p>
        </p:txBody>
      </p:sp>
      <p:sp>
        <p:nvSpPr>
          <p:cNvPr id="2" name="Picture Placeholder 2">
            <a:extLst>
              <a:ext uri="{FF2B5EF4-FFF2-40B4-BE49-F238E27FC236}">
                <a16:creationId xmlns:a16="http://schemas.microsoft.com/office/drawing/2014/main" id="{35DF70F6-E422-24C9-5D82-C883A41DF9A7}"/>
              </a:ext>
            </a:extLst>
          </p:cNvPr>
          <p:cNvSpPr>
            <a:spLocks noGrp="1"/>
          </p:cNvSpPr>
          <p:nvPr>
            <p:ph type="pic" idx="1"/>
          </p:nvPr>
        </p:nvSpPr>
        <p:spPr>
          <a:xfrm>
            <a:off x="3054548" y="1158558"/>
            <a:ext cx="5741790" cy="3470591"/>
          </a:xfrm>
          <a:solidFill>
            <a:schemeClr val="bg1">
              <a:lumMod val="95000"/>
            </a:schemeClr>
          </a:solidFill>
        </p:spPr>
        <p:txBody>
          <a:bodyPr anchor="ct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3" name="Text Placeholder 3">
            <a:extLst>
              <a:ext uri="{FF2B5EF4-FFF2-40B4-BE49-F238E27FC236}">
                <a16:creationId xmlns:a16="http://schemas.microsoft.com/office/drawing/2014/main" id="{15D2CA44-6038-DC26-ED9C-FAF8B9FF92ED}"/>
              </a:ext>
            </a:extLst>
          </p:cNvPr>
          <p:cNvSpPr>
            <a:spLocks noGrp="1"/>
          </p:cNvSpPr>
          <p:nvPr>
            <p:ph type="body" sz="half" idx="2"/>
          </p:nvPr>
        </p:nvSpPr>
        <p:spPr>
          <a:xfrm>
            <a:off x="228600" y="1158558"/>
            <a:ext cx="2651165" cy="3470592"/>
          </a:xfrm>
        </p:spPr>
        <p:txBody>
          <a:bodyPr/>
          <a:lstStyle>
            <a:lvl1pPr marL="285750" indent="-285750">
              <a:buFont typeface="Arial" panose="020B0604020202020204" pitchFamily="34" charset="0"/>
              <a:buChar char="•"/>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5"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20"/>
          <p:cNvSpPr>
            <a:spLocks noChangeArrowheads="1"/>
          </p:cNvSpPr>
          <p:nvPr userDrawn="1"/>
        </p:nvSpPr>
        <p:spPr bwMode="auto">
          <a:xfrm>
            <a:off x="9056688" y="2022872"/>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lvl1pPr>
              <a:defRPr sz="2800" b="1">
                <a:solidFill>
                  <a:schemeClr val="tx2"/>
                </a:solidFill>
              </a:defRPr>
            </a:lvl1pPr>
          </a:lstStyle>
          <a:p>
            <a:r>
              <a:rPr lang="en-US" dirty="0"/>
              <a:t>Click to edit Master title style</a:t>
            </a:r>
          </a:p>
        </p:txBody>
      </p:sp>
    </p:spTree>
    <p:extLst>
      <p:ext uri="{BB962C8B-B14F-4D97-AF65-F5344CB8AC3E}">
        <p14:creationId xmlns:p14="http://schemas.microsoft.com/office/powerpoint/2010/main" val="2677668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resent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EF507-A857-C367-F020-0CE20A99E870}"/>
              </a:ext>
            </a:extLst>
          </p:cNvPr>
          <p:cNvSpPr>
            <a:spLocks noGrp="1"/>
          </p:cNvSpPr>
          <p:nvPr>
            <p:ph type="title" hasCustomPrompt="1"/>
          </p:nvPr>
        </p:nvSpPr>
        <p:spPr>
          <a:xfrm>
            <a:off x="346074" y="366464"/>
            <a:ext cx="8468551" cy="857250"/>
          </a:xfrm>
        </p:spPr>
        <p:txBody>
          <a:bodyPr/>
          <a:lstStyle>
            <a:lvl1pPr algn="ctr">
              <a:defRPr/>
            </a:lvl1pPr>
          </a:lstStyle>
          <a:p>
            <a:r>
              <a:rPr lang="en-US" dirty="0"/>
              <a:t>Presenters</a:t>
            </a:r>
          </a:p>
        </p:txBody>
      </p:sp>
      <p:sp>
        <p:nvSpPr>
          <p:cNvPr id="12" name="Picture Placeholder 11">
            <a:extLst>
              <a:ext uri="{FF2B5EF4-FFF2-40B4-BE49-F238E27FC236}">
                <a16:creationId xmlns:a16="http://schemas.microsoft.com/office/drawing/2014/main" id="{60064CF5-6FDC-7798-EB01-7806E586A138}"/>
              </a:ext>
            </a:extLst>
          </p:cNvPr>
          <p:cNvSpPr>
            <a:spLocks noGrp="1" noChangeAspect="1"/>
          </p:cNvSpPr>
          <p:nvPr>
            <p:ph type="pic" sz="quarter" idx="10"/>
          </p:nvPr>
        </p:nvSpPr>
        <p:spPr bwMode="auto">
          <a:xfrm>
            <a:off x="882418"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38100">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20" name="Text Placeholder 19">
            <a:extLst>
              <a:ext uri="{FF2B5EF4-FFF2-40B4-BE49-F238E27FC236}">
                <a16:creationId xmlns:a16="http://schemas.microsoft.com/office/drawing/2014/main" id="{E259C629-65D6-C3D7-18D6-683DACB0C93C}"/>
              </a:ext>
            </a:extLst>
          </p:cNvPr>
          <p:cNvSpPr>
            <a:spLocks noGrp="1"/>
          </p:cNvSpPr>
          <p:nvPr>
            <p:ph type="body" sz="quarter" idx="17" hasCustomPrompt="1"/>
          </p:nvPr>
        </p:nvSpPr>
        <p:spPr>
          <a:xfrm>
            <a:off x="596668" y="2341245"/>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28" name="Text Placeholder 19">
            <a:extLst>
              <a:ext uri="{FF2B5EF4-FFF2-40B4-BE49-F238E27FC236}">
                <a16:creationId xmlns:a16="http://schemas.microsoft.com/office/drawing/2014/main" id="{6EEDB123-1FE3-A022-D5DC-352D27076DDF}"/>
              </a:ext>
            </a:extLst>
          </p:cNvPr>
          <p:cNvSpPr>
            <a:spLocks noGrp="1"/>
          </p:cNvSpPr>
          <p:nvPr>
            <p:ph type="body" sz="quarter" idx="24" hasCustomPrompt="1"/>
          </p:nvPr>
        </p:nvSpPr>
        <p:spPr>
          <a:xfrm>
            <a:off x="596668" y="2536356"/>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65" name="Picture Placeholder 64">
            <a:extLst>
              <a:ext uri="{FF2B5EF4-FFF2-40B4-BE49-F238E27FC236}">
                <a16:creationId xmlns:a16="http://schemas.microsoft.com/office/drawing/2014/main" id="{94A9993A-194A-CB62-BE57-2D486C0076EF}"/>
              </a:ext>
            </a:extLst>
          </p:cNvPr>
          <p:cNvSpPr>
            <a:spLocks noGrp="1" noChangeAspect="1"/>
          </p:cNvSpPr>
          <p:nvPr>
            <p:ph type="pic" sz="quarter" idx="25"/>
          </p:nvPr>
        </p:nvSpPr>
        <p:spPr bwMode="auto">
          <a:xfrm>
            <a:off x="7120658"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66" name="Text Placeholder 19">
            <a:extLst>
              <a:ext uri="{FF2B5EF4-FFF2-40B4-BE49-F238E27FC236}">
                <a16:creationId xmlns:a16="http://schemas.microsoft.com/office/drawing/2014/main" id="{F01EA638-ACC6-2FC4-EECF-78EC40161ABD}"/>
              </a:ext>
            </a:extLst>
          </p:cNvPr>
          <p:cNvSpPr>
            <a:spLocks noGrp="1"/>
          </p:cNvSpPr>
          <p:nvPr>
            <p:ph type="body" sz="quarter" idx="26" hasCustomPrompt="1"/>
          </p:nvPr>
        </p:nvSpPr>
        <p:spPr>
          <a:xfrm>
            <a:off x="6834908" y="2341245"/>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67" name="Text Placeholder 19">
            <a:extLst>
              <a:ext uri="{FF2B5EF4-FFF2-40B4-BE49-F238E27FC236}">
                <a16:creationId xmlns:a16="http://schemas.microsoft.com/office/drawing/2014/main" id="{C08F75EA-EEE6-FD45-2895-1A09EA03B509}"/>
              </a:ext>
            </a:extLst>
          </p:cNvPr>
          <p:cNvSpPr>
            <a:spLocks noGrp="1"/>
          </p:cNvSpPr>
          <p:nvPr>
            <p:ph type="body" sz="quarter" idx="27" hasCustomPrompt="1"/>
          </p:nvPr>
        </p:nvSpPr>
        <p:spPr>
          <a:xfrm>
            <a:off x="6834908" y="2536356"/>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68" name="Picture Placeholder 67">
            <a:extLst>
              <a:ext uri="{FF2B5EF4-FFF2-40B4-BE49-F238E27FC236}">
                <a16:creationId xmlns:a16="http://schemas.microsoft.com/office/drawing/2014/main" id="{698FE9EB-AD2D-AE82-D3EE-6CBF1BB58822}"/>
              </a:ext>
            </a:extLst>
          </p:cNvPr>
          <p:cNvSpPr>
            <a:spLocks noGrp="1" noChangeAspect="1"/>
          </p:cNvSpPr>
          <p:nvPr>
            <p:ph type="pic" sz="quarter" idx="28"/>
          </p:nvPr>
        </p:nvSpPr>
        <p:spPr bwMode="auto">
          <a:xfrm>
            <a:off x="2961831"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69" name="Text Placeholder 19">
            <a:extLst>
              <a:ext uri="{FF2B5EF4-FFF2-40B4-BE49-F238E27FC236}">
                <a16:creationId xmlns:a16="http://schemas.microsoft.com/office/drawing/2014/main" id="{A37EA42F-E1B7-7FBE-6216-8690ACF5D91B}"/>
              </a:ext>
            </a:extLst>
          </p:cNvPr>
          <p:cNvSpPr>
            <a:spLocks noGrp="1"/>
          </p:cNvSpPr>
          <p:nvPr>
            <p:ph type="body" sz="quarter" idx="29" hasCustomPrompt="1"/>
          </p:nvPr>
        </p:nvSpPr>
        <p:spPr>
          <a:xfrm>
            <a:off x="2678003" y="2341245"/>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70" name="Text Placeholder 19">
            <a:extLst>
              <a:ext uri="{FF2B5EF4-FFF2-40B4-BE49-F238E27FC236}">
                <a16:creationId xmlns:a16="http://schemas.microsoft.com/office/drawing/2014/main" id="{87416122-E04B-1FA2-ABEA-C762D67070A5}"/>
              </a:ext>
            </a:extLst>
          </p:cNvPr>
          <p:cNvSpPr>
            <a:spLocks noGrp="1"/>
          </p:cNvSpPr>
          <p:nvPr>
            <p:ph type="body" sz="quarter" idx="30" hasCustomPrompt="1"/>
          </p:nvPr>
        </p:nvSpPr>
        <p:spPr>
          <a:xfrm>
            <a:off x="2678003" y="2536356"/>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71" name="Picture Placeholder 70">
            <a:extLst>
              <a:ext uri="{FF2B5EF4-FFF2-40B4-BE49-F238E27FC236}">
                <a16:creationId xmlns:a16="http://schemas.microsoft.com/office/drawing/2014/main" id="{0E5F4919-468F-98CA-AAB7-9CE2C790DC57}"/>
              </a:ext>
            </a:extLst>
          </p:cNvPr>
          <p:cNvSpPr>
            <a:spLocks noGrp="1" noChangeAspect="1"/>
          </p:cNvSpPr>
          <p:nvPr>
            <p:ph type="pic" sz="quarter" idx="31"/>
          </p:nvPr>
        </p:nvSpPr>
        <p:spPr bwMode="auto">
          <a:xfrm>
            <a:off x="5041244"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72" name="Text Placeholder 19">
            <a:extLst>
              <a:ext uri="{FF2B5EF4-FFF2-40B4-BE49-F238E27FC236}">
                <a16:creationId xmlns:a16="http://schemas.microsoft.com/office/drawing/2014/main" id="{AD3112C0-A309-C510-AA44-9BADFF260F94}"/>
              </a:ext>
            </a:extLst>
          </p:cNvPr>
          <p:cNvSpPr>
            <a:spLocks noGrp="1"/>
          </p:cNvSpPr>
          <p:nvPr>
            <p:ph type="body" sz="quarter" idx="32" hasCustomPrompt="1"/>
          </p:nvPr>
        </p:nvSpPr>
        <p:spPr>
          <a:xfrm>
            <a:off x="4751499" y="2341756"/>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73" name="Text Placeholder 19">
            <a:extLst>
              <a:ext uri="{FF2B5EF4-FFF2-40B4-BE49-F238E27FC236}">
                <a16:creationId xmlns:a16="http://schemas.microsoft.com/office/drawing/2014/main" id="{D563EE1D-C4B6-152A-AE82-AF534718013F}"/>
              </a:ext>
            </a:extLst>
          </p:cNvPr>
          <p:cNvSpPr>
            <a:spLocks noGrp="1"/>
          </p:cNvSpPr>
          <p:nvPr>
            <p:ph type="body" sz="quarter" idx="33" hasCustomPrompt="1"/>
          </p:nvPr>
        </p:nvSpPr>
        <p:spPr>
          <a:xfrm>
            <a:off x="4751499" y="2536867"/>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83" name="Picture Placeholder 82">
            <a:extLst>
              <a:ext uri="{FF2B5EF4-FFF2-40B4-BE49-F238E27FC236}">
                <a16:creationId xmlns:a16="http://schemas.microsoft.com/office/drawing/2014/main" id="{11CFF06D-D48B-0FB3-EB1E-903173488758}"/>
              </a:ext>
            </a:extLst>
          </p:cNvPr>
          <p:cNvSpPr>
            <a:spLocks noGrp="1" noChangeAspect="1"/>
          </p:cNvSpPr>
          <p:nvPr>
            <p:ph type="pic" sz="quarter" idx="34"/>
          </p:nvPr>
        </p:nvSpPr>
        <p:spPr bwMode="auto">
          <a:xfrm>
            <a:off x="1921087" y="2821692"/>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84" name="Text Placeholder 19">
            <a:extLst>
              <a:ext uri="{FF2B5EF4-FFF2-40B4-BE49-F238E27FC236}">
                <a16:creationId xmlns:a16="http://schemas.microsoft.com/office/drawing/2014/main" id="{51425358-852D-D75E-3948-A1AD63DBC4A5}"/>
              </a:ext>
            </a:extLst>
          </p:cNvPr>
          <p:cNvSpPr>
            <a:spLocks noGrp="1"/>
          </p:cNvSpPr>
          <p:nvPr>
            <p:ph type="body" sz="quarter" idx="35" hasCustomPrompt="1"/>
          </p:nvPr>
        </p:nvSpPr>
        <p:spPr>
          <a:xfrm>
            <a:off x="1635337" y="4038987"/>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85" name="Text Placeholder 19">
            <a:extLst>
              <a:ext uri="{FF2B5EF4-FFF2-40B4-BE49-F238E27FC236}">
                <a16:creationId xmlns:a16="http://schemas.microsoft.com/office/drawing/2014/main" id="{B7E57BE3-E3F1-08D4-F601-0853D2C0FCF1}"/>
              </a:ext>
            </a:extLst>
          </p:cNvPr>
          <p:cNvSpPr>
            <a:spLocks noGrp="1"/>
          </p:cNvSpPr>
          <p:nvPr>
            <p:ph type="body" sz="quarter" idx="36" hasCustomPrompt="1"/>
          </p:nvPr>
        </p:nvSpPr>
        <p:spPr>
          <a:xfrm>
            <a:off x="1635337" y="4253617"/>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86" name="Picture Placeholder 85">
            <a:extLst>
              <a:ext uri="{FF2B5EF4-FFF2-40B4-BE49-F238E27FC236}">
                <a16:creationId xmlns:a16="http://schemas.microsoft.com/office/drawing/2014/main" id="{EB4F2AF4-6A8F-53E3-26E7-51BD25531A45}"/>
              </a:ext>
            </a:extLst>
          </p:cNvPr>
          <p:cNvSpPr>
            <a:spLocks noGrp="1" noChangeAspect="1"/>
          </p:cNvSpPr>
          <p:nvPr>
            <p:ph type="pic" sz="quarter" idx="37"/>
          </p:nvPr>
        </p:nvSpPr>
        <p:spPr bwMode="auto">
          <a:xfrm>
            <a:off x="4000500" y="2821692"/>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87" name="Text Placeholder 19">
            <a:extLst>
              <a:ext uri="{FF2B5EF4-FFF2-40B4-BE49-F238E27FC236}">
                <a16:creationId xmlns:a16="http://schemas.microsoft.com/office/drawing/2014/main" id="{6DA11B9D-5468-210B-A35E-6A6C6D29C7DD}"/>
              </a:ext>
            </a:extLst>
          </p:cNvPr>
          <p:cNvSpPr>
            <a:spLocks noGrp="1"/>
          </p:cNvSpPr>
          <p:nvPr>
            <p:ph type="body" sz="quarter" idx="38" hasCustomPrompt="1"/>
          </p:nvPr>
        </p:nvSpPr>
        <p:spPr>
          <a:xfrm>
            <a:off x="3716672" y="4038987"/>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88" name="Text Placeholder 19">
            <a:extLst>
              <a:ext uri="{FF2B5EF4-FFF2-40B4-BE49-F238E27FC236}">
                <a16:creationId xmlns:a16="http://schemas.microsoft.com/office/drawing/2014/main" id="{4E071D86-A813-2F89-DDC8-469CD8A09C37}"/>
              </a:ext>
            </a:extLst>
          </p:cNvPr>
          <p:cNvSpPr>
            <a:spLocks noGrp="1"/>
          </p:cNvSpPr>
          <p:nvPr>
            <p:ph type="body" sz="quarter" idx="39" hasCustomPrompt="1"/>
          </p:nvPr>
        </p:nvSpPr>
        <p:spPr>
          <a:xfrm>
            <a:off x="3716672" y="4253617"/>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89" name="Picture Placeholder 88">
            <a:extLst>
              <a:ext uri="{FF2B5EF4-FFF2-40B4-BE49-F238E27FC236}">
                <a16:creationId xmlns:a16="http://schemas.microsoft.com/office/drawing/2014/main" id="{DD4E3896-F5CB-0DDC-147F-8413B37AEBDE}"/>
              </a:ext>
            </a:extLst>
          </p:cNvPr>
          <p:cNvSpPr>
            <a:spLocks noGrp="1" noChangeAspect="1"/>
          </p:cNvSpPr>
          <p:nvPr>
            <p:ph type="pic" sz="quarter" idx="40"/>
          </p:nvPr>
        </p:nvSpPr>
        <p:spPr bwMode="auto">
          <a:xfrm>
            <a:off x="6079913" y="2821692"/>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90" name="Text Placeholder 19">
            <a:extLst>
              <a:ext uri="{FF2B5EF4-FFF2-40B4-BE49-F238E27FC236}">
                <a16:creationId xmlns:a16="http://schemas.microsoft.com/office/drawing/2014/main" id="{D436C02D-3840-D024-CA59-EF132A8BCFD4}"/>
              </a:ext>
            </a:extLst>
          </p:cNvPr>
          <p:cNvSpPr>
            <a:spLocks noGrp="1"/>
          </p:cNvSpPr>
          <p:nvPr>
            <p:ph type="body" sz="quarter" idx="41" hasCustomPrompt="1"/>
          </p:nvPr>
        </p:nvSpPr>
        <p:spPr>
          <a:xfrm>
            <a:off x="5790168" y="4039498"/>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91" name="Text Placeholder 19">
            <a:extLst>
              <a:ext uri="{FF2B5EF4-FFF2-40B4-BE49-F238E27FC236}">
                <a16:creationId xmlns:a16="http://schemas.microsoft.com/office/drawing/2014/main" id="{F820EDE1-5CFF-1F91-A8DD-9234B299B149}"/>
              </a:ext>
            </a:extLst>
          </p:cNvPr>
          <p:cNvSpPr>
            <a:spLocks noGrp="1"/>
          </p:cNvSpPr>
          <p:nvPr>
            <p:ph type="body" sz="quarter" idx="42" hasCustomPrompt="1"/>
          </p:nvPr>
        </p:nvSpPr>
        <p:spPr>
          <a:xfrm>
            <a:off x="5790168" y="4254128"/>
            <a:ext cx="1714500" cy="190500"/>
          </a:xfrm>
        </p:spPr>
        <p:txBody>
          <a:bodyPr anchor="ctr"/>
          <a:lstStyle>
            <a:lvl1pPr marL="0" indent="0" algn="ctr">
              <a:buNone/>
              <a:defRPr sz="900" b="0">
                <a:solidFill>
                  <a:schemeClr val="tx1"/>
                </a:solidFill>
              </a:defRPr>
            </a:lvl1pPr>
          </a:lstStyle>
          <a:p>
            <a:pPr lvl="0"/>
            <a:r>
              <a:rPr lang="en-US" dirty="0"/>
              <a:t>Presenter Title</a:t>
            </a:r>
          </a:p>
        </p:txBody>
      </p:sp>
    </p:spTree>
    <p:extLst>
      <p:ext uri="{BB962C8B-B14F-4D97-AF65-F5344CB8AC3E}">
        <p14:creationId xmlns:p14="http://schemas.microsoft.com/office/powerpoint/2010/main" val="3278128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mage Checkered">
    <p:spTree>
      <p:nvGrpSpPr>
        <p:cNvPr id="1" name=""/>
        <p:cNvGrpSpPr/>
        <p:nvPr/>
      </p:nvGrpSpPr>
      <p:grpSpPr>
        <a:xfrm>
          <a:off x="0" y="0"/>
          <a:ext cx="0" cy="0"/>
          <a:chOff x="0" y="0"/>
          <a:chExt cx="0" cy="0"/>
        </a:xfrm>
      </p:grpSpPr>
      <p:sp>
        <p:nvSpPr>
          <p:cNvPr id="12" name="Picture Placeholder 7">
            <a:extLst>
              <a:ext uri="{FF2B5EF4-FFF2-40B4-BE49-F238E27FC236}">
                <a16:creationId xmlns:a16="http://schemas.microsoft.com/office/drawing/2014/main" id="{6C2660E3-84B0-7295-EFE1-BD639A77D022}"/>
              </a:ext>
            </a:extLst>
          </p:cNvPr>
          <p:cNvSpPr>
            <a:spLocks noGrp="1"/>
          </p:cNvSpPr>
          <p:nvPr>
            <p:ph type="pic" sz="quarter" idx="10" hasCustomPrompt="1"/>
          </p:nvPr>
        </p:nvSpPr>
        <p:spPr>
          <a:xfrm>
            <a:off x="347661" y="320675"/>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3" name="Picture Placeholder 7">
            <a:extLst>
              <a:ext uri="{FF2B5EF4-FFF2-40B4-BE49-F238E27FC236}">
                <a16:creationId xmlns:a16="http://schemas.microsoft.com/office/drawing/2014/main" id="{277DE43E-8FF4-CFB9-5BEF-DDB384FB3CF5}"/>
              </a:ext>
            </a:extLst>
          </p:cNvPr>
          <p:cNvSpPr>
            <a:spLocks noGrp="1"/>
          </p:cNvSpPr>
          <p:nvPr>
            <p:ph type="pic" sz="quarter" idx="11" hasCustomPrompt="1"/>
          </p:nvPr>
        </p:nvSpPr>
        <p:spPr>
          <a:xfrm>
            <a:off x="4583484" y="320675"/>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4" name="Picture Placeholder 7">
            <a:extLst>
              <a:ext uri="{FF2B5EF4-FFF2-40B4-BE49-F238E27FC236}">
                <a16:creationId xmlns:a16="http://schemas.microsoft.com/office/drawing/2014/main" id="{ECF1D8DF-ACA9-C2CB-F039-E2DA668600F4}"/>
              </a:ext>
            </a:extLst>
          </p:cNvPr>
          <p:cNvSpPr>
            <a:spLocks noGrp="1"/>
          </p:cNvSpPr>
          <p:nvPr>
            <p:ph type="pic" sz="quarter" idx="12" hasCustomPrompt="1"/>
          </p:nvPr>
        </p:nvSpPr>
        <p:spPr>
          <a:xfrm>
            <a:off x="2458849" y="2552887"/>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5" name="Picture Placeholder 7">
            <a:extLst>
              <a:ext uri="{FF2B5EF4-FFF2-40B4-BE49-F238E27FC236}">
                <a16:creationId xmlns:a16="http://schemas.microsoft.com/office/drawing/2014/main" id="{23440809-2B16-74D2-8B69-49AFC428864B}"/>
              </a:ext>
            </a:extLst>
          </p:cNvPr>
          <p:cNvSpPr>
            <a:spLocks noGrp="1"/>
          </p:cNvSpPr>
          <p:nvPr>
            <p:ph type="pic" sz="quarter" idx="13" hasCustomPrompt="1"/>
          </p:nvPr>
        </p:nvSpPr>
        <p:spPr>
          <a:xfrm>
            <a:off x="6708119" y="2552887"/>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7" name="Text Placeholder 16">
            <a:extLst>
              <a:ext uri="{FF2B5EF4-FFF2-40B4-BE49-F238E27FC236}">
                <a16:creationId xmlns:a16="http://schemas.microsoft.com/office/drawing/2014/main" id="{069FF6F7-0F81-1A12-41BC-3BEA55EAA4AE}"/>
              </a:ext>
            </a:extLst>
          </p:cNvPr>
          <p:cNvSpPr>
            <a:spLocks noGrp="1"/>
          </p:cNvSpPr>
          <p:nvPr>
            <p:ph type="body" sz="quarter" idx="14"/>
          </p:nvPr>
        </p:nvSpPr>
        <p:spPr>
          <a:xfrm>
            <a:off x="2721378" y="59055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18" name="Text Placeholder 16">
            <a:extLst>
              <a:ext uri="{FF2B5EF4-FFF2-40B4-BE49-F238E27FC236}">
                <a16:creationId xmlns:a16="http://schemas.microsoft.com/office/drawing/2014/main" id="{827EA400-C9AD-4C61-DE18-FC198B53F0BF}"/>
              </a:ext>
            </a:extLst>
          </p:cNvPr>
          <p:cNvSpPr>
            <a:spLocks noGrp="1"/>
          </p:cNvSpPr>
          <p:nvPr>
            <p:ph type="body" sz="quarter" idx="15"/>
          </p:nvPr>
        </p:nvSpPr>
        <p:spPr>
          <a:xfrm>
            <a:off x="2721378" y="976630"/>
            <a:ext cx="1600200" cy="1366520"/>
          </a:xfrm>
        </p:spPr>
        <p:txBody>
          <a:bodyPr/>
          <a:lstStyle>
            <a:lvl1pPr marL="0" indent="0" algn="ctr">
              <a:buNone/>
              <a:defRPr sz="1000" b="0"/>
            </a:lvl1pPr>
          </a:lstStyle>
          <a:p>
            <a:pPr lvl="0"/>
            <a:r>
              <a:rPr lang="en-US" dirty="0"/>
              <a:t>Click to edit Master text styles</a:t>
            </a:r>
          </a:p>
        </p:txBody>
      </p:sp>
      <p:sp>
        <p:nvSpPr>
          <p:cNvPr id="19" name="Text Placeholder 16">
            <a:extLst>
              <a:ext uri="{FF2B5EF4-FFF2-40B4-BE49-F238E27FC236}">
                <a16:creationId xmlns:a16="http://schemas.microsoft.com/office/drawing/2014/main" id="{7B0DC689-0264-A427-F70B-C57A1C5E46A2}"/>
              </a:ext>
            </a:extLst>
          </p:cNvPr>
          <p:cNvSpPr>
            <a:spLocks noGrp="1"/>
          </p:cNvSpPr>
          <p:nvPr>
            <p:ph type="body" sz="quarter" idx="16"/>
          </p:nvPr>
        </p:nvSpPr>
        <p:spPr>
          <a:xfrm>
            <a:off x="627053" y="279527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20" name="Text Placeholder 16">
            <a:extLst>
              <a:ext uri="{FF2B5EF4-FFF2-40B4-BE49-F238E27FC236}">
                <a16:creationId xmlns:a16="http://schemas.microsoft.com/office/drawing/2014/main" id="{62CA0C95-D45B-E2C0-B0D1-A41289D1CFE1}"/>
              </a:ext>
            </a:extLst>
          </p:cNvPr>
          <p:cNvSpPr>
            <a:spLocks noGrp="1"/>
          </p:cNvSpPr>
          <p:nvPr>
            <p:ph type="body" sz="quarter" idx="17"/>
          </p:nvPr>
        </p:nvSpPr>
        <p:spPr>
          <a:xfrm>
            <a:off x="627053" y="3181350"/>
            <a:ext cx="1600200" cy="1366520"/>
          </a:xfrm>
        </p:spPr>
        <p:txBody>
          <a:bodyPr/>
          <a:lstStyle>
            <a:lvl1pPr marL="0" indent="0" algn="ctr">
              <a:buNone/>
              <a:defRPr sz="1000" b="0"/>
            </a:lvl1pPr>
          </a:lstStyle>
          <a:p>
            <a:pPr lvl="0"/>
            <a:r>
              <a:rPr lang="en-US" dirty="0"/>
              <a:t>Click to edit Master text styles</a:t>
            </a:r>
          </a:p>
        </p:txBody>
      </p:sp>
      <p:sp>
        <p:nvSpPr>
          <p:cNvPr id="21" name="Text Placeholder 16">
            <a:extLst>
              <a:ext uri="{FF2B5EF4-FFF2-40B4-BE49-F238E27FC236}">
                <a16:creationId xmlns:a16="http://schemas.microsoft.com/office/drawing/2014/main" id="{361394B1-E65F-9083-51B6-05A829D76B31}"/>
              </a:ext>
            </a:extLst>
          </p:cNvPr>
          <p:cNvSpPr>
            <a:spLocks noGrp="1"/>
          </p:cNvSpPr>
          <p:nvPr>
            <p:ph type="body" sz="quarter" idx="18"/>
          </p:nvPr>
        </p:nvSpPr>
        <p:spPr>
          <a:xfrm>
            <a:off x="6940451" y="59055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22" name="Text Placeholder 16">
            <a:extLst>
              <a:ext uri="{FF2B5EF4-FFF2-40B4-BE49-F238E27FC236}">
                <a16:creationId xmlns:a16="http://schemas.microsoft.com/office/drawing/2014/main" id="{9365670A-9CC0-253A-13EE-56961738BB9A}"/>
              </a:ext>
            </a:extLst>
          </p:cNvPr>
          <p:cNvSpPr>
            <a:spLocks noGrp="1"/>
          </p:cNvSpPr>
          <p:nvPr>
            <p:ph type="body" sz="quarter" idx="19"/>
          </p:nvPr>
        </p:nvSpPr>
        <p:spPr>
          <a:xfrm>
            <a:off x="6940451" y="976630"/>
            <a:ext cx="1600200" cy="1366520"/>
          </a:xfrm>
        </p:spPr>
        <p:txBody>
          <a:bodyPr/>
          <a:lstStyle>
            <a:lvl1pPr marL="0" indent="0" algn="ctr">
              <a:buNone/>
              <a:defRPr sz="1000" b="0"/>
            </a:lvl1pPr>
          </a:lstStyle>
          <a:p>
            <a:pPr lvl="0"/>
            <a:r>
              <a:rPr lang="en-US" dirty="0"/>
              <a:t>Click to edit Master text styles</a:t>
            </a:r>
          </a:p>
        </p:txBody>
      </p:sp>
      <p:sp>
        <p:nvSpPr>
          <p:cNvPr id="23" name="Text Placeholder 16">
            <a:extLst>
              <a:ext uri="{FF2B5EF4-FFF2-40B4-BE49-F238E27FC236}">
                <a16:creationId xmlns:a16="http://schemas.microsoft.com/office/drawing/2014/main" id="{DE6E2C7E-2A1F-EFD0-7A56-6CDB492652A7}"/>
              </a:ext>
            </a:extLst>
          </p:cNvPr>
          <p:cNvSpPr>
            <a:spLocks noGrp="1"/>
          </p:cNvSpPr>
          <p:nvPr>
            <p:ph type="body" sz="quarter" idx="20"/>
          </p:nvPr>
        </p:nvSpPr>
        <p:spPr>
          <a:xfrm>
            <a:off x="4846126" y="279527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24" name="Text Placeholder 16">
            <a:extLst>
              <a:ext uri="{FF2B5EF4-FFF2-40B4-BE49-F238E27FC236}">
                <a16:creationId xmlns:a16="http://schemas.microsoft.com/office/drawing/2014/main" id="{6A1B7159-5F66-5564-1DC7-70C7ECC3E303}"/>
              </a:ext>
            </a:extLst>
          </p:cNvPr>
          <p:cNvSpPr>
            <a:spLocks noGrp="1"/>
          </p:cNvSpPr>
          <p:nvPr>
            <p:ph type="body" sz="quarter" idx="21"/>
          </p:nvPr>
        </p:nvSpPr>
        <p:spPr>
          <a:xfrm>
            <a:off x="4846126" y="3181350"/>
            <a:ext cx="1600200" cy="1366520"/>
          </a:xfrm>
        </p:spPr>
        <p:txBody>
          <a:bodyPr/>
          <a:lstStyle>
            <a:lvl1pPr marL="0" indent="0" algn="ctr">
              <a:buNone/>
              <a:defRPr sz="1000" b="0"/>
            </a:lvl1pPr>
          </a:lstStyle>
          <a:p>
            <a:pPr lvl="0"/>
            <a:r>
              <a:rPr lang="en-US" dirty="0"/>
              <a:t>Click to edit Master text styles</a:t>
            </a:r>
          </a:p>
        </p:txBody>
      </p:sp>
    </p:spTree>
    <p:extLst>
      <p:ext uri="{BB962C8B-B14F-4D97-AF65-F5344CB8AC3E}">
        <p14:creationId xmlns:p14="http://schemas.microsoft.com/office/powerpoint/2010/main" val="3285397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Car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415F70D-4E2D-693C-E5A2-6904BEDD6D90}"/>
              </a:ext>
            </a:extLst>
          </p:cNvPr>
          <p:cNvSpPr/>
          <p:nvPr userDrawn="1"/>
        </p:nvSpPr>
        <p:spPr bwMode="auto">
          <a:xfrm>
            <a:off x="0" y="1121465"/>
            <a:ext cx="9144000" cy="3507685"/>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4458804E-152F-5627-5370-05F6FA842875}"/>
              </a:ext>
            </a:extLst>
          </p:cNvPr>
          <p:cNvPicPr>
            <a:picLocks noChangeAspect="1"/>
          </p:cNvPicPr>
          <p:nvPr userDrawn="1"/>
        </p:nvPicPr>
        <p:blipFill>
          <a:blip r:embed="rId2"/>
          <a:srcRect l="-1" t="21803" r="-1" b="10000"/>
          <a:stretch/>
        </p:blipFill>
        <p:spPr>
          <a:xfrm>
            <a:off x="0" y="1121465"/>
            <a:ext cx="9144000" cy="3507685"/>
          </a:xfrm>
          <a:prstGeom prst="rect">
            <a:avLst/>
          </a:prstGeom>
        </p:spPr>
      </p:pic>
      <p:cxnSp>
        <p:nvCxnSpPr>
          <p:cNvPr id="7" name="Straight Connector 6">
            <a:extLst>
              <a:ext uri="{FF2B5EF4-FFF2-40B4-BE49-F238E27FC236}">
                <a16:creationId xmlns:a16="http://schemas.microsoft.com/office/drawing/2014/main" id="{F066790F-5766-5443-520A-C89936D5202B}"/>
              </a:ext>
            </a:extLst>
          </p:cNvPr>
          <p:cNvCxnSpPr>
            <a:cxnSpLocks/>
          </p:cNvCxnSpPr>
          <p:nvPr userDrawn="1"/>
        </p:nvCxnSpPr>
        <p:spPr bwMode="auto">
          <a:xfrm flipV="1">
            <a:off x="4104560" y="1335778"/>
            <a:ext cx="0" cy="1450285"/>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12" name="Picture Placeholder 7">
            <a:extLst>
              <a:ext uri="{FF2B5EF4-FFF2-40B4-BE49-F238E27FC236}">
                <a16:creationId xmlns:a16="http://schemas.microsoft.com/office/drawing/2014/main" id="{6C2660E3-84B0-7295-EFE1-BD639A77D022}"/>
              </a:ext>
            </a:extLst>
          </p:cNvPr>
          <p:cNvSpPr>
            <a:spLocks noGrp="1"/>
          </p:cNvSpPr>
          <p:nvPr>
            <p:ph type="pic" sz="quarter" idx="10" hasCustomPrompt="1"/>
          </p:nvPr>
        </p:nvSpPr>
        <p:spPr>
          <a:xfrm>
            <a:off x="346074" y="1335777"/>
            <a:ext cx="3703320" cy="1450285"/>
          </a:xfrm>
          <a:solidFill>
            <a:schemeClr val="bg1"/>
          </a:solidFill>
        </p:spPr>
        <p:txBody>
          <a:bodyPr anchor="ctr"/>
          <a:lstStyle>
            <a:lvl1pPr marL="0" indent="0" algn="ctr">
              <a:buNone/>
              <a:defRPr sz="1600"/>
            </a:lvl1pPr>
          </a:lstStyle>
          <a:p>
            <a:r>
              <a:rPr lang="en-US" dirty="0"/>
              <a:t>Click icon to insert image</a:t>
            </a:r>
          </a:p>
        </p:txBody>
      </p:sp>
      <p:cxnSp>
        <p:nvCxnSpPr>
          <p:cNvPr id="10" name="Straight Connector 9">
            <a:extLst>
              <a:ext uri="{FF2B5EF4-FFF2-40B4-BE49-F238E27FC236}">
                <a16:creationId xmlns:a16="http://schemas.microsoft.com/office/drawing/2014/main" id="{C9B9D245-1EC7-DD7B-166E-97FDAE33083E}"/>
              </a:ext>
            </a:extLst>
          </p:cNvPr>
          <p:cNvCxnSpPr>
            <a:cxnSpLocks/>
          </p:cNvCxnSpPr>
          <p:nvPr userDrawn="1"/>
        </p:nvCxnSpPr>
        <p:spPr bwMode="auto">
          <a:xfrm flipV="1">
            <a:off x="4104560" y="2999686"/>
            <a:ext cx="0" cy="1450285"/>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11" name="Picture Placeholder 7">
            <a:extLst>
              <a:ext uri="{FF2B5EF4-FFF2-40B4-BE49-F238E27FC236}">
                <a16:creationId xmlns:a16="http://schemas.microsoft.com/office/drawing/2014/main" id="{15A61527-4862-08B6-EE14-5812D156D1F4}"/>
              </a:ext>
            </a:extLst>
          </p:cNvPr>
          <p:cNvSpPr>
            <a:spLocks noGrp="1"/>
          </p:cNvSpPr>
          <p:nvPr>
            <p:ph type="pic" sz="quarter" idx="18" hasCustomPrompt="1"/>
          </p:nvPr>
        </p:nvSpPr>
        <p:spPr>
          <a:xfrm>
            <a:off x="346074" y="2999685"/>
            <a:ext cx="3703320" cy="1450285"/>
          </a:xfrm>
          <a:solidFill>
            <a:schemeClr val="bg1"/>
          </a:solidFill>
        </p:spPr>
        <p:txBody>
          <a:bodyPr anchor="ctr"/>
          <a:lstStyle>
            <a:lvl1pPr marL="0" indent="0" algn="ctr">
              <a:buNone/>
              <a:defRPr sz="1600"/>
            </a:lvl1pPr>
          </a:lstStyle>
          <a:p>
            <a:r>
              <a:rPr lang="en-US" dirty="0"/>
              <a:t>Click icon to insert image</a:t>
            </a:r>
          </a:p>
        </p:txBody>
      </p:sp>
      <p:sp>
        <p:nvSpPr>
          <p:cNvPr id="17" name="Text Placeholder 16">
            <a:extLst>
              <a:ext uri="{FF2B5EF4-FFF2-40B4-BE49-F238E27FC236}">
                <a16:creationId xmlns:a16="http://schemas.microsoft.com/office/drawing/2014/main" id="{069FF6F7-0F81-1A12-41BC-3BEA55EAA4AE}"/>
              </a:ext>
            </a:extLst>
          </p:cNvPr>
          <p:cNvSpPr>
            <a:spLocks noGrp="1"/>
          </p:cNvSpPr>
          <p:nvPr>
            <p:ph type="body" sz="quarter" idx="14"/>
          </p:nvPr>
        </p:nvSpPr>
        <p:spPr>
          <a:xfrm>
            <a:off x="4495800" y="1576070"/>
            <a:ext cx="4219856" cy="381000"/>
          </a:xfrm>
        </p:spPr>
        <p:txBody>
          <a:bodyPr/>
          <a:lstStyle>
            <a:lvl1pPr marL="0" indent="0" algn="l">
              <a:buNone/>
              <a:defRPr sz="1600" b="1">
                <a:solidFill>
                  <a:schemeClr val="tx2"/>
                </a:solidFill>
              </a:defRPr>
            </a:lvl1pPr>
          </a:lstStyle>
          <a:p>
            <a:pPr lvl="0"/>
            <a:r>
              <a:rPr lang="en-US" dirty="0"/>
              <a:t>Click to edit Master text styles</a:t>
            </a:r>
          </a:p>
        </p:txBody>
      </p:sp>
      <p:sp>
        <p:nvSpPr>
          <p:cNvPr id="18" name="Text Placeholder 16">
            <a:extLst>
              <a:ext uri="{FF2B5EF4-FFF2-40B4-BE49-F238E27FC236}">
                <a16:creationId xmlns:a16="http://schemas.microsoft.com/office/drawing/2014/main" id="{827EA400-C9AD-4C61-DE18-FC198B53F0BF}"/>
              </a:ext>
            </a:extLst>
          </p:cNvPr>
          <p:cNvSpPr>
            <a:spLocks noGrp="1"/>
          </p:cNvSpPr>
          <p:nvPr>
            <p:ph type="body" sz="quarter" idx="15"/>
          </p:nvPr>
        </p:nvSpPr>
        <p:spPr>
          <a:xfrm>
            <a:off x="4495800" y="1962150"/>
            <a:ext cx="4219856" cy="609600"/>
          </a:xfrm>
        </p:spPr>
        <p:txBody>
          <a:bodyPr/>
          <a:lstStyle>
            <a:lvl1pPr marL="0" indent="0" algn="l">
              <a:buNone/>
              <a:defRPr sz="1000" b="0"/>
            </a:lvl1pPr>
          </a:lstStyle>
          <a:p>
            <a:pPr lvl="0"/>
            <a:r>
              <a:rPr lang="en-US" dirty="0"/>
              <a:t>Click to edit Master text styles</a:t>
            </a:r>
          </a:p>
        </p:txBody>
      </p:sp>
      <p:sp>
        <p:nvSpPr>
          <p:cNvPr id="25" name="Text Placeholder 16">
            <a:extLst>
              <a:ext uri="{FF2B5EF4-FFF2-40B4-BE49-F238E27FC236}">
                <a16:creationId xmlns:a16="http://schemas.microsoft.com/office/drawing/2014/main" id="{60326F6C-CA30-5A40-CF17-52752544E097}"/>
              </a:ext>
            </a:extLst>
          </p:cNvPr>
          <p:cNvSpPr>
            <a:spLocks noGrp="1"/>
          </p:cNvSpPr>
          <p:nvPr>
            <p:ph type="body" sz="quarter" idx="19"/>
          </p:nvPr>
        </p:nvSpPr>
        <p:spPr>
          <a:xfrm>
            <a:off x="4495800" y="3257550"/>
            <a:ext cx="4219856" cy="381000"/>
          </a:xfrm>
        </p:spPr>
        <p:txBody>
          <a:bodyPr/>
          <a:lstStyle>
            <a:lvl1pPr marL="0" indent="0" algn="l">
              <a:buNone/>
              <a:defRPr sz="1600" b="1">
                <a:solidFill>
                  <a:schemeClr val="tx2"/>
                </a:solidFill>
              </a:defRPr>
            </a:lvl1pPr>
          </a:lstStyle>
          <a:p>
            <a:pPr lvl="0"/>
            <a:r>
              <a:rPr lang="en-US" dirty="0"/>
              <a:t>Click to edit Master text styles</a:t>
            </a:r>
          </a:p>
        </p:txBody>
      </p:sp>
      <p:sp>
        <p:nvSpPr>
          <p:cNvPr id="26" name="Text Placeholder 16">
            <a:extLst>
              <a:ext uri="{FF2B5EF4-FFF2-40B4-BE49-F238E27FC236}">
                <a16:creationId xmlns:a16="http://schemas.microsoft.com/office/drawing/2014/main" id="{DB4A33BF-AE46-9B52-DE9B-463C2D4B7AEC}"/>
              </a:ext>
            </a:extLst>
          </p:cNvPr>
          <p:cNvSpPr>
            <a:spLocks noGrp="1"/>
          </p:cNvSpPr>
          <p:nvPr>
            <p:ph type="body" sz="quarter" idx="20"/>
          </p:nvPr>
        </p:nvSpPr>
        <p:spPr>
          <a:xfrm>
            <a:off x="4495800" y="3643630"/>
            <a:ext cx="4219856" cy="609600"/>
          </a:xfrm>
        </p:spPr>
        <p:txBody>
          <a:bodyPr/>
          <a:lstStyle>
            <a:lvl1pPr marL="0" indent="0" algn="l">
              <a:buNone/>
              <a:defRPr sz="1000" b="0"/>
            </a:lvl1pPr>
          </a:lstStyle>
          <a:p>
            <a:pPr lvl="0"/>
            <a:r>
              <a:rPr lang="en-US" dirty="0"/>
              <a:t>Click to edit Master text styles</a:t>
            </a:r>
          </a:p>
        </p:txBody>
      </p:sp>
      <p:sp>
        <p:nvSpPr>
          <p:cNvPr id="27" name="Title 1">
            <a:extLst>
              <a:ext uri="{FF2B5EF4-FFF2-40B4-BE49-F238E27FC236}">
                <a16:creationId xmlns:a16="http://schemas.microsoft.com/office/drawing/2014/main" id="{36DD5C0C-7F0A-6562-4C3F-34AF6291DD7A}"/>
              </a:ext>
            </a:extLst>
          </p:cNvPr>
          <p:cNvSpPr>
            <a:spLocks noGrp="1"/>
          </p:cNvSpPr>
          <p:nvPr>
            <p:ph type="title"/>
          </p:nvPr>
        </p:nvSpPr>
        <p:spPr>
          <a:xfrm>
            <a:off x="346074" y="366464"/>
            <a:ext cx="8468551" cy="593393"/>
          </a:xfrm>
        </p:spPr>
        <p:txBody>
          <a:bodyPr/>
          <a:lstStyle>
            <a:lvl1pPr algn="l">
              <a:defRPr/>
            </a:lvl1pPr>
          </a:lstStyle>
          <a:p>
            <a:r>
              <a:rPr lang="en-US" dirty="0"/>
              <a:t>Click to edit Master title style</a:t>
            </a:r>
          </a:p>
        </p:txBody>
      </p:sp>
    </p:spTree>
    <p:extLst>
      <p:ext uri="{BB962C8B-B14F-4D97-AF65-F5344CB8AC3E}">
        <p14:creationId xmlns:p14="http://schemas.microsoft.com/office/powerpoint/2010/main" val="4136700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246888" y="1276350"/>
            <a:ext cx="8567738" cy="30289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7" name="Rectangle 2"/>
          <p:cNvSpPr>
            <a:spLocks noGrp="1" noChangeArrowheads="1"/>
          </p:cNvSpPr>
          <p:nvPr>
            <p:ph type="title"/>
          </p:nvPr>
        </p:nvSpPr>
        <p:spPr bwMode="auto">
          <a:xfrm>
            <a:off x="246888" y="371475"/>
            <a:ext cx="8567738" cy="8572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title style</a:t>
            </a:r>
          </a:p>
        </p:txBody>
      </p:sp>
      <p:sp>
        <p:nvSpPr>
          <p:cNvPr id="6" name="Slide Number Placeholder 5"/>
          <p:cNvSpPr txBox="1">
            <a:spLocks/>
          </p:cNvSpPr>
          <p:nvPr userDrawn="1"/>
        </p:nvSpPr>
        <p:spPr>
          <a:xfrm>
            <a:off x="8382000" y="4812506"/>
            <a:ext cx="533400" cy="273844"/>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bg1"/>
                </a:solidFill>
                <a:latin typeface="Times"/>
                <a:ea typeface="ＭＳ Ｐゴシック"/>
                <a:cs typeface="ＭＳ Ｐゴシック"/>
              </a:defRPr>
            </a:lvl1pPr>
            <a:lvl2pPr marL="457200" algn="l" rtl="0" fontAlgn="base">
              <a:spcBef>
                <a:spcPct val="0"/>
              </a:spcBef>
              <a:spcAft>
                <a:spcPct val="0"/>
              </a:spcAft>
              <a:defRPr sz="2400" kern="1200">
                <a:solidFill>
                  <a:schemeClr val="tx1"/>
                </a:solidFill>
                <a:latin typeface="Times"/>
                <a:ea typeface="ＭＳ Ｐゴシック"/>
                <a:cs typeface="ＭＳ Ｐゴシック"/>
              </a:defRPr>
            </a:lvl2pPr>
            <a:lvl3pPr marL="914400" algn="l" rtl="0" fontAlgn="base">
              <a:spcBef>
                <a:spcPct val="0"/>
              </a:spcBef>
              <a:spcAft>
                <a:spcPct val="0"/>
              </a:spcAft>
              <a:defRPr sz="2400" kern="1200">
                <a:solidFill>
                  <a:schemeClr val="tx1"/>
                </a:solidFill>
                <a:latin typeface="Times"/>
                <a:ea typeface="ＭＳ Ｐゴシック"/>
                <a:cs typeface="ＭＳ Ｐゴシック"/>
              </a:defRPr>
            </a:lvl3pPr>
            <a:lvl4pPr marL="1371600" algn="l" rtl="0" fontAlgn="base">
              <a:spcBef>
                <a:spcPct val="0"/>
              </a:spcBef>
              <a:spcAft>
                <a:spcPct val="0"/>
              </a:spcAft>
              <a:defRPr sz="2400" kern="1200">
                <a:solidFill>
                  <a:schemeClr val="tx1"/>
                </a:solidFill>
                <a:latin typeface="Times"/>
                <a:ea typeface="ＭＳ Ｐゴシック"/>
                <a:cs typeface="ＭＳ Ｐゴシック"/>
              </a:defRPr>
            </a:lvl4pPr>
            <a:lvl5pPr marL="1828800" algn="l" rtl="0" fontAlgn="base">
              <a:spcBef>
                <a:spcPct val="0"/>
              </a:spcBef>
              <a:spcAft>
                <a:spcPct val="0"/>
              </a:spcAft>
              <a:defRPr sz="2400" kern="1200">
                <a:solidFill>
                  <a:schemeClr val="tx1"/>
                </a:solidFill>
                <a:latin typeface="Times"/>
                <a:ea typeface="ＭＳ Ｐゴシック"/>
                <a:cs typeface="ＭＳ Ｐゴシック"/>
              </a:defRPr>
            </a:lvl5pPr>
            <a:lvl6pPr marL="2286000" algn="l" defTabSz="914400" rtl="0" eaLnBrk="1" latinLnBrk="0" hangingPunct="1">
              <a:defRPr sz="2400" kern="1200">
                <a:solidFill>
                  <a:schemeClr val="tx1"/>
                </a:solidFill>
                <a:latin typeface="Times"/>
                <a:ea typeface="ＭＳ Ｐゴシック"/>
                <a:cs typeface="ＭＳ Ｐゴシック"/>
              </a:defRPr>
            </a:lvl6pPr>
            <a:lvl7pPr marL="2743200" algn="l" defTabSz="914400" rtl="0" eaLnBrk="1" latinLnBrk="0" hangingPunct="1">
              <a:defRPr sz="2400" kern="1200">
                <a:solidFill>
                  <a:schemeClr val="tx1"/>
                </a:solidFill>
                <a:latin typeface="Times"/>
                <a:ea typeface="ＭＳ Ｐゴシック"/>
                <a:cs typeface="ＭＳ Ｐゴシック"/>
              </a:defRPr>
            </a:lvl7pPr>
            <a:lvl8pPr marL="3200400" algn="l" defTabSz="914400" rtl="0" eaLnBrk="1" latinLnBrk="0" hangingPunct="1">
              <a:defRPr sz="2400" kern="1200">
                <a:solidFill>
                  <a:schemeClr val="tx1"/>
                </a:solidFill>
                <a:latin typeface="Times"/>
                <a:ea typeface="ＭＳ Ｐゴシック"/>
                <a:cs typeface="ＭＳ Ｐゴシック"/>
              </a:defRPr>
            </a:lvl8pPr>
            <a:lvl9pPr marL="3657600" algn="l" defTabSz="914400" rtl="0" eaLnBrk="1" latinLnBrk="0" hangingPunct="1">
              <a:defRPr sz="2400" kern="1200">
                <a:solidFill>
                  <a:schemeClr val="tx1"/>
                </a:solidFill>
                <a:latin typeface="Times"/>
                <a:ea typeface="ＭＳ Ｐゴシック"/>
                <a:cs typeface="ＭＳ Ｐゴシック"/>
              </a:defRPr>
            </a:lvl9pPr>
          </a:lstStyle>
          <a:p>
            <a:pPr algn="r"/>
            <a:fld id="{51221C86-548F-ED48-B57A-2AF14FA05D94}" type="slidenum">
              <a:rPr lang="en-US" sz="800" smtClean="0">
                <a:solidFill>
                  <a:schemeClr val="tx2"/>
                </a:solidFill>
                <a:latin typeface="+mn-lt"/>
                <a:cs typeface="Arial"/>
              </a:rPr>
              <a:pPr algn="r"/>
              <a:t>‹#›</a:t>
            </a:fld>
            <a:endParaRPr lang="en-US" sz="800" dirty="0">
              <a:solidFill>
                <a:schemeClr val="tx2"/>
              </a:solidFill>
              <a:latin typeface="+mn-lt"/>
              <a:cs typeface="Arial"/>
            </a:endParaRPr>
          </a:p>
        </p:txBody>
      </p:sp>
      <p:sp>
        <p:nvSpPr>
          <p:cNvPr id="2" name="TextBox 1">
            <a:extLst>
              <a:ext uri="{FF2B5EF4-FFF2-40B4-BE49-F238E27FC236}">
                <a16:creationId xmlns:a16="http://schemas.microsoft.com/office/drawing/2014/main" id="{033F8817-2190-D4C9-9888-6BA4D12C0234}"/>
              </a:ext>
            </a:extLst>
          </p:cNvPr>
          <p:cNvSpPr txBox="1"/>
          <p:nvPr userDrawn="1"/>
        </p:nvSpPr>
        <p:spPr>
          <a:xfrm>
            <a:off x="254594" y="4847621"/>
            <a:ext cx="4114800" cy="246221"/>
          </a:xfrm>
          <a:prstGeom prst="rect">
            <a:avLst/>
          </a:prstGeom>
          <a:noFill/>
        </p:spPr>
        <p:txBody>
          <a:bodyPr wrap="square" rtlCol="0">
            <a:spAutoFit/>
          </a:bodyPr>
          <a:lstStyle/>
          <a:p>
            <a:pPr algn="l">
              <a:spcAft>
                <a:spcPts val="1200"/>
              </a:spcAft>
            </a:pPr>
            <a:r>
              <a:rPr lang="en-US" sz="1000" b="1" dirty="0">
                <a:solidFill>
                  <a:schemeClr val="tx2"/>
                </a:solidFill>
                <a:latin typeface="+mn-lt"/>
                <a:cs typeface="Arial" panose="020B0604020202020204" pitchFamily="34" charset="0"/>
              </a:rPr>
              <a:t>FEDERAL RESERVE EDUCATION   </a:t>
            </a:r>
            <a:r>
              <a:rPr lang="en-US" sz="1000" b="1" dirty="0">
                <a:solidFill>
                  <a:schemeClr val="accent1"/>
                </a:solidFill>
                <a:latin typeface="+mn-lt"/>
                <a:cs typeface="Arial" panose="020B0604020202020204" pitchFamily="34" charset="0"/>
              </a:rPr>
              <a:t>|</a:t>
            </a:r>
            <a:r>
              <a:rPr lang="en-US" sz="1000" b="1" dirty="0">
                <a:solidFill>
                  <a:schemeClr val="tx2"/>
                </a:solidFill>
                <a:latin typeface="+mn-lt"/>
                <a:cs typeface="Arial" panose="020B0604020202020204" pitchFamily="34" charset="0"/>
              </a:rPr>
              <a:t>   FRE.ORG </a:t>
            </a:r>
          </a:p>
        </p:txBody>
      </p:sp>
    </p:spTree>
  </p:cSld>
  <p:clrMap bg1="lt1" tx1="dk1" bg2="lt2" tx2="dk2" accent1="accent1" accent2="accent2" accent3="accent3" accent4="accent4" accent5="accent5" accent6="accent6" hlink="hlink" folHlink="folHlink"/>
  <p:sldLayoutIdLst>
    <p:sldLayoutId id="2147483983" r:id="rId1"/>
    <p:sldLayoutId id="2147483986" r:id="rId2"/>
    <p:sldLayoutId id="2147483925" r:id="rId3"/>
    <p:sldLayoutId id="2147483926" r:id="rId4"/>
    <p:sldLayoutId id="2147483928" r:id="rId5"/>
    <p:sldLayoutId id="2147483967" r:id="rId6"/>
    <p:sldLayoutId id="2147483969" r:id="rId7"/>
    <p:sldLayoutId id="2147483987" r:id="rId8"/>
    <p:sldLayoutId id="2147483974" r:id="rId9"/>
    <p:sldLayoutId id="2147483968" r:id="rId10"/>
    <p:sldLayoutId id="2147483971" r:id="rId11"/>
    <p:sldLayoutId id="2147483989" r:id="rId12"/>
    <p:sldLayoutId id="2147483990" r:id="rId13"/>
    <p:sldLayoutId id="2147483988" r:id="rId14"/>
    <p:sldLayoutId id="2147483966" r:id="rId15"/>
    <p:sldLayoutId id="2147483936" r:id="rId16"/>
    <p:sldLayoutId id="2147483991" r:id="rId17"/>
  </p:sldLayoutIdLst>
  <p:hf hdr="0" ftr="0" dt="0"/>
  <p:txStyles>
    <p:titleStyle>
      <a:lvl1pPr algn="l" rtl="0" eaLnBrk="1" fontAlgn="base" hangingPunct="1">
        <a:lnSpc>
          <a:spcPct val="90000"/>
        </a:lnSpc>
        <a:spcBef>
          <a:spcPct val="0"/>
        </a:spcBef>
        <a:spcAft>
          <a:spcPct val="0"/>
        </a:spcAft>
        <a:defRPr sz="2800" b="1" kern="1200" spc="0">
          <a:solidFill>
            <a:schemeClr val="tx2"/>
          </a:solidFill>
          <a:latin typeface="+mj-lt"/>
          <a:ea typeface="+mj-ea"/>
          <a:cs typeface="Arial"/>
        </a:defRPr>
      </a:lvl1pPr>
      <a:lvl2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2pPr>
      <a:lvl3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3pPr>
      <a:lvl4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4pPr>
      <a:lvl5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3600">
          <a:solidFill>
            <a:srgbClr val="715A35"/>
          </a:solidFill>
          <a:latin typeface="Times" pitchFamily="-65" charset="0"/>
        </a:defRPr>
      </a:lvl6pPr>
      <a:lvl7pPr marL="914400" algn="l" rtl="0" eaLnBrk="1" fontAlgn="base" hangingPunct="1">
        <a:spcBef>
          <a:spcPct val="0"/>
        </a:spcBef>
        <a:spcAft>
          <a:spcPct val="0"/>
        </a:spcAft>
        <a:defRPr sz="3600">
          <a:solidFill>
            <a:srgbClr val="715A35"/>
          </a:solidFill>
          <a:latin typeface="Times" pitchFamily="-65" charset="0"/>
        </a:defRPr>
      </a:lvl7pPr>
      <a:lvl8pPr marL="1371600" algn="l" rtl="0" eaLnBrk="1" fontAlgn="base" hangingPunct="1">
        <a:spcBef>
          <a:spcPct val="0"/>
        </a:spcBef>
        <a:spcAft>
          <a:spcPct val="0"/>
        </a:spcAft>
        <a:defRPr sz="3600">
          <a:solidFill>
            <a:srgbClr val="715A35"/>
          </a:solidFill>
          <a:latin typeface="Times" pitchFamily="-65" charset="0"/>
        </a:defRPr>
      </a:lvl8pPr>
      <a:lvl9pPr marL="1828800" algn="l" rtl="0" eaLnBrk="1" fontAlgn="base" hangingPunct="1">
        <a:spcBef>
          <a:spcPct val="0"/>
        </a:spcBef>
        <a:spcAft>
          <a:spcPct val="0"/>
        </a:spcAft>
        <a:defRPr sz="3600">
          <a:solidFill>
            <a:srgbClr val="715A35"/>
          </a:solidFill>
          <a:latin typeface="Times" pitchFamily="-65" charset="0"/>
        </a:defRPr>
      </a:lvl9pPr>
    </p:titleStyle>
    <p:bodyStyle>
      <a:lvl1pPr marL="256032" indent="-256032" algn="l" rtl="0" eaLnBrk="1" fontAlgn="base" hangingPunct="1">
        <a:spcBef>
          <a:spcPts val="0"/>
        </a:spcBef>
        <a:spcAft>
          <a:spcPts val="1200"/>
        </a:spcAft>
        <a:buClr>
          <a:schemeClr val="tx1"/>
        </a:buClr>
        <a:buSzPct val="125000"/>
        <a:buFont typeface="Arial"/>
        <a:buChar char="•"/>
        <a:defRPr sz="2000">
          <a:solidFill>
            <a:schemeClr val="tx1"/>
          </a:solidFill>
          <a:latin typeface="+mn-lt"/>
          <a:ea typeface="+mn-ea"/>
          <a:cs typeface="Arial"/>
        </a:defRPr>
      </a:lvl1pPr>
      <a:lvl2pPr marL="649224" indent="-283464" algn="l" rtl="0" eaLnBrk="1" fontAlgn="base" hangingPunct="1">
        <a:spcBef>
          <a:spcPts val="0"/>
        </a:spcBef>
        <a:spcAft>
          <a:spcPts val="1200"/>
        </a:spcAft>
        <a:buClr>
          <a:schemeClr val="tx1"/>
        </a:buClr>
        <a:buSzPct val="90000"/>
        <a:buFont typeface="Lucida Grande"/>
        <a:buChar char="−"/>
        <a:defRPr sz="1800">
          <a:solidFill>
            <a:schemeClr val="tx1"/>
          </a:solidFill>
          <a:latin typeface="+mn-lt"/>
          <a:ea typeface="+mn-ea"/>
          <a:cs typeface="Arial"/>
        </a:defRPr>
      </a:lvl2pPr>
      <a:lvl3pPr marL="1143000" indent="-228600" algn="l" rtl="0" eaLnBrk="1" fontAlgn="base" hangingPunct="1">
        <a:spcBef>
          <a:spcPct val="20000"/>
        </a:spcBef>
        <a:spcAft>
          <a:spcPct val="0"/>
        </a:spcAft>
        <a:buClr>
          <a:schemeClr val="tx1"/>
        </a:buClr>
        <a:buFont typeface="Times"/>
        <a:buChar char="•"/>
        <a:defRPr sz="1600">
          <a:solidFill>
            <a:schemeClr val="tx1"/>
          </a:solidFill>
          <a:latin typeface="+mn-lt"/>
          <a:ea typeface="+mn-ea"/>
          <a:cs typeface="Arial"/>
        </a:defRPr>
      </a:lvl3pPr>
      <a:lvl4pPr marL="1600200" indent="-228600" algn="l" rtl="0" eaLnBrk="1" fontAlgn="base" hangingPunct="1">
        <a:spcBef>
          <a:spcPct val="20000"/>
        </a:spcBef>
        <a:spcAft>
          <a:spcPct val="0"/>
        </a:spcAft>
        <a:buClr>
          <a:schemeClr val="tx1"/>
        </a:buClr>
        <a:buFont typeface="Lucida Grande"/>
        <a:buChar char="−"/>
        <a:defRPr sz="1400">
          <a:solidFill>
            <a:schemeClr val="tx1"/>
          </a:solidFill>
          <a:latin typeface="+mn-lt"/>
          <a:ea typeface="+mn-ea"/>
          <a:cs typeface="Arial"/>
        </a:defRPr>
      </a:lvl4pPr>
      <a:lvl5pPr marL="2057400" indent="-228600" algn="l" rtl="0" eaLnBrk="1" fontAlgn="base" hangingPunct="1">
        <a:spcBef>
          <a:spcPct val="20000"/>
        </a:spcBef>
        <a:spcAft>
          <a:spcPct val="0"/>
        </a:spcAft>
        <a:buClr>
          <a:schemeClr val="tx1"/>
        </a:buClr>
        <a:defRPr sz="1400">
          <a:solidFill>
            <a:schemeClr val="tx1"/>
          </a:solidFill>
          <a:latin typeface="+mn-lt"/>
          <a:ea typeface="+mn-ea"/>
          <a:cs typeface="Arial"/>
        </a:defRPr>
      </a:lvl5pPr>
      <a:lvl6pPr marL="2514600" indent="-228600" algn="l" rtl="0" eaLnBrk="1" fontAlgn="base" hangingPunct="1">
        <a:spcBef>
          <a:spcPct val="20000"/>
        </a:spcBef>
        <a:spcAft>
          <a:spcPct val="0"/>
        </a:spcAft>
        <a:defRPr sz="1400">
          <a:solidFill>
            <a:schemeClr val="tx1"/>
          </a:solidFill>
          <a:latin typeface="+mn-lt"/>
          <a:ea typeface="+mn-ea"/>
        </a:defRPr>
      </a:lvl6pPr>
      <a:lvl7pPr marL="2971800" indent="-228600" algn="l" rtl="0" eaLnBrk="1" fontAlgn="base" hangingPunct="1">
        <a:spcBef>
          <a:spcPct val="20000"/>
        </a:spcBef>
        <a:spcAft>
          <a:spcPct val="0"/>
        </a:spcAft>
        <a:defRPr sz="1400">
          <a:solidFill>
            <a:schemeClr val="tx1"/>
          </a:solidFill>
          <a:latin typeface="+mn-lt"/>
          <a:ea typeface="+mn-ea"/>
        </a:defRPr>
      </a:lvl7pPr>
      <a:lvl8pPr marL="3429000" indent="-228600" algn="l" rtl="0" eaLnBrk="1" fontAlgn="base" hangingPunct="1">
        <a:spcBef>
          <a:spcPct val="20000"/>
        </a:spcBef>
        <a:spcAft>
          <a:spcPct val="0"/>
        </a:spcAft>
        <a:defRPr sz="1400">
          <a:solidFill>
            <a:schemeClr val="tx1"/>
          </a:solidFill>
          <a:latin typeface="+mn-lt"/>
          <a:ea typeface="+mn-ea"/>
        </a:defRPr>
      </a:lvl8pPr>
      <a:lvl9pPr marL="3886200" indent="-228600" algn="l" rtl="0" eaLnBrk="1" fontAlgn="base" hangingPunct="1">
        <a:spcBef>
          <a:spcPct val="20000"/>
        </a:spcBef>
        <a:spcAft>
          <a:spcPct val="0"/>
        </a:spcAft>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0" userDrawn="1">
          <p15:clr>
            <a:srgbClr val="F26B43"/>
          </p15:clr>
        </p15:guide>
        <p15:guide id="2" orient="horz" pos="3104" userDrawn="1">
          <p15:clr>
            <a:srgbClr val="F26B43"/>
          </p15:clr>
        </p15:guide>
        <p15:guide id="3" pos="218" userDrawn="1">
          <p15:clr>
            <a:srgbClr val="F26B43"/>
          </p15:clr>
        </p15:guide>
        <p15:guide id="4" pos="5541" userDrawn="1">
          <p15:clr>
            <a:srgbClr val="F26B43"/>
          </p15:clr>
        </p15:guide>
        <p15:guide id="5" orient="horz" pos="225" userDrawn="1">
          <p15:clr>
            <a:srgbClr val="F26B43"/>
          </p15:clr>
        </p15:guide>
        <p15:guide id="6" orient="horz" pos="1620" userDrawn="1">
          <p15:clr>
            <a:srgbClr val="F26B43"/>
          </p15:clr>
        </p15:guide>
        <p15:guide id="7" orient="horz" pos="13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s://www.federalreserveeducation.org/" TargetMode="Externa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D8D32-73EA-C678-BC48-A86C520892DB}"/>
              </a:ext>
            </a:extLst>
          </p:cNvPr>
          <p:cNvSpPr>
            <a:spLocks noGrp="1"/>
          </p:cNvSpPr>
          <p:nvPr>
            <p:ph type="ctrTitle"/>
          </p:nvPr>
        </p:nvSpPr>
        <p:spPr>
          <a:xfrm>
            <a:off x="1295400" y="1657350"/>
            <a:ext cx="6181017" cy="1354040"/>
          </a:xfrm>
        </p:spPr>
        <p:txBody>
          <a:bodyPr>
            <a:noAutofit/>
          </a:bodyPr>
          <a:lstStyle/>
          <a:p>
            <a:r>
              <a:rPr lang="en-US" sz="4200" dirty="0">
                <a:latin typeface="+mn-lt"/>
              </a:rPr>
              <a:t>Role of Prices: How Does the Price of Sugar Affect Carrots?</a:t>
            </a:r>
          </a:p>
        </p:txBody>
      </p:sp>
      <p:sp>
        <p:nvSpPr>
          <p:cNvPr id="5" name="TextBox 4">
            <a:extLst>
              <a:ext uri="{FF2B5EF4-FFF2-40B4-BE49-F238E27FC236}">
                <a16:creationId xmlns:a16="http://schemas.microsoft.com/office/drawing/2014/main" id="{65BC4388-1C5B-512F-FBCE-46B92AC481A9}"/>
              </a:ext>
            </a:extLst>
          </p:cNvPr>
          <p:cNvSpPr txBox="1"/>
          <p:nvPr/>
        </p:nvSpPr>
        <p:spPr>
          <a:xfrm>
            <a:off x="1295400" y="4719738"/>
            <a:ext cx="6858000" cy="369332"/>
          </a:xfrm>
          <a:prstGeom prst="rect">
            <a:avLst/>
          </a:prstGeom>
          <a:noFill/>
        </p:spPr>
        <p:txBody>
          <a:bodyPr wrap="square">
            <a:spAutoFit/>
          </a:bodyPr>
          <a:lstStyle/>
          <a:p>
            <a:pPr algn="ctr"/>
            <a:r>
              <a:rPr lang="en-US" sz="900" dirty="0">
                <a:latin typeface="+mn-lt"/>
              </a:rPr>
              <a:t>© 2025 Federal Reserve Bank of St. Louis. Permission is granted to reprint or photocopy this lesson in its entirety for educational purposes, provided the user credits the Federal Reserve Bank of St. Louis, </a:t>
            </a:r>
            <a:r>
              <a:rPr lang="en-US" sz="900" dirty="0">
                <a:latin typeface="+mn-lt"/>
                <a:hlinkClick r:id="rId2"/>
              </a:rPr>
              <a:t>https://www.federalreserveeducation.org</a:t>
            </a:r>
            <a:r>
              <a:rPr lang="en-US" sz="900" dirty="0">
                <a:latin typeface="+mn-lt"/>
              </a:rPr>
              <a:t>. </a:t>
            </a:r>
          </a:p>
        </p:txBody>
      </p:sp>
    </p:spTree>
    <p:extLst>
      <p:ext uri="{BB962C8B-B14F-4D97-AF65-F5344CB8AC3E}">
        <p14:creationId xmlns:p14="http://schemas.microsoft.com/office/powerpoint/2010/main" val="21775892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1D89C-92B4-020F-6F9C-57F12B449A42}"/>
              </a:ext>
            </a:extLst>
          </p:cNvPr>
          <p:cNvSpPr>
            <a:spLocks noGrp="1"/>
          </p:cNvSpPr>
          <p:nvPr>
            <p:ph type="title"/>
          </p:nvPr>
        </p:nvSpPr>
        <p:spPr/>
        <p:txBody>
          <a:bodyPr/>
          <a:lstStyle/>
          <a:p>
            <a:r>
              <a:rPr lang="en-US" dirty="0">
                <a:latin typeface="+mn-lt"/>
              </a:rPr>
              <a:t>Examples of Substitutes</a:t>
            </a:r>
          </a:p>
        </p:txBody>
      </p:sp>
      <p:sp>
        <p:nvSpPr>
          <p:cNvPr id="3" name="Content Placeholder 2">
            <a:extLst>
              <a:ext uri="{FF2B5EF4-FFF2-40B4-BE49-F238E27FC236}">
                <a16:creationId xmlns:a16="http://schemas.microsoft.com/office/drawing/2014/main" id="{71EBFC5D-5590-829D-84B0-5756F5BB5628}"/>
              </a:ext>
            </a:extLst>
          </p:cNvPr>
          <p:cNvSpPr>
            <a:spLocks noGrp="1"/>
          </p:cNvSpPr>
          <p:nvPr>
            <p:ph idx="1"/>
          </p:nvPr>
        </p:nvSpPr>
        <p:spPr>
          <a:xfrm>
            <a:off x="347662" y="971550"/>
            <a:ext cx="8567738" cy="3028950"/>
          </a:xfrm>
        </p:spPr>
        <p:txBody>
          <a:bodyPr/>
          <a:lstStyle/>
          <a:p>
            <a:r>
              <a:rPr lang="en-US" dirty="0">
                <a:latin typeface="Calibri" panose="020F0502020204030204" pitchFamily="34" charset="0"/>
                <a:ea typeface="Calibri" panose="020F0502020204030204" pitchFamily="34" charset="0"/>
                <a:cs typeface="Times New Roman" panose="02020603050405020304" pitchFamily="18" charset="0"/>
              </a:rPr>
              <a:t>For example, pencils and pens are substitutes. </a:t>
            </a:r>
          </a:p>
          <a:p>
            <a:pPr lvl="1">
              <a:buSzPct val="80000"/>
              <a:buFont typeface="Courier New" panose="02070309020205020404" pitchFamily="49" charset="0"/>
              <a:buChar char="o"/>
            </a:pPr>
            <a:r>
              <a:rPr lang="en-US" sz="2000" dirty="0">
                <a:latin typeface="Calibri" panose="020F0502020204030204" pitchFamily="34" charset="0"/>
                <a:ea typeface="Calibri" panose="020F0502020204030204" pitchFamily="34" charset="0"/>
                <a:cs typeface="Times New Roman" panose="02020603050405020304" pitchFamily="18" charset="0"/>
              </a:rPr>
              <a:t>If the price of pens goes up, will people buy more or fewer pencils?</a:t>
            </a:r>
          </a:p>
          <a:p>
            <a:pPr lvl="1">
              <a:buSzPct val="80000"/>
              <a:buFont typeface="Courier New" panose="02070309020205020404" pitchFamily="49" charset="0"/>
              <a:buChar char="o"/>
            </a:pPr>
            <a:r>
              <a:rPr lang="en-US" sz="2000" dirty="0">
                <a:latin typeface="Calibri" panose="020F0502020204030204" pitchFamily="34" charset="0"/>
                <a:ea typeface="Calibri" panose="020F0502020204030204" pitchFamily="34" charset="0"/>
                <a:cs typeface="Times New Roman" panose="02020603050405020304" pitchFamily="18" charset="0"/>
              </a:rPr>
              <a:t>If people buy more pencils, what will happen to the price of pencils?</a:t>
            </a:r>
          </a:p>
          <a:p>
            <a:r>
              <a:rPr lang="en-US" dirty="0">
                <a:latin typeface="Calibri" panose="020F0502020204030204" pitchFamily="34" charset="0"/>
                <a:ea typeface="Calibri" panose="020F0502020204030204" pitchFamily="34" charset="0"/>
                <a:cs typeface="Times New Roman" panose="02020603050405020304" pitchFamily="18" charset="0"/>
              </a:rPr>
              <a:t>Other examples of substitutes are chicken and beef, and sneakers and sandals.</a:t>
            </a:r>
          </a:p>
          <a:p>
            <a:r>
              <a:rPr lang="en-US" dirty="0">
                <a:latin typeface="Calibri" panose="020F0502020204030204" pitchFamily="34" charset="0"/>
                <a:ea typeface="Calibri" panose="020F0502020204030204" pitchFamily="34" charset="0"/>
                <a:cs typeface="Times New Roman" panose="02020603050405020304" pitchFamily="18" charset="0"/>
              </a:rPr>
              <a:t>Give other examples of substitutes for cupcakes besides potato chips. </a:t>
            </a:r>
            <a:endParaRPr lang="en-US" dirty="0"/>
          </a:p>
          <a:p>
            <a:endParaRPr lang="en-US" dirty="0"/>
          </a:p>
        </p:txBody>
      </p:sp>
      <p:sp>
        <p:nvSpPr>
          <p:cNvPr id="4" name="Slide Number Placeholder 3">
            <a:extLst>
              <a:ext uri="{FF2B5EF4-FFF2-40B4-BE49-F238E27FC236}">
                <a16:creationId xmlns:a16="http://schemas.microsoft.com/office/drawing/2014/main" id="{A7B64C9E-22F5-640F-CAD0-637F7198B2A5}"/>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CD0F3E9-2854-454E-8CA7-AF8608C8F98E}" type="slidenum">
              <a:rPr lang="en-US" smtClean="0"/>
              <a:pPr/>
              <a:t>10</a:t>
            </a:fld>
            <a:endParaRPr lang="en-US"/>
          </a:p>
        </p:txBody>
      </p:sp>
    </p:spTree>
    <p:extLst>
      <p:ext uri="{BB962C8B-B14F-4D97-AF65-F5344CB8AC3E}">
        <p14:creationId xmlns:p14="http://schemas.microsoft.com/office/powerpoint/2010/main" val="3824650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EE019-72F0-5C01-D8FF-E85690E6B0B1}"/>
              </a:ext>
            </a:extLst>
          </p:cNvPr>
          <p:cNvSpPr>
            <a:spLocks noGrp="1"/>
          </p:cNvSpPr>
          <p:nvPr>
            <p:ph type="title"/>
          </p:nvPr>
        </p:nvSpPr>
        <p:spPr/>
        <p:txBody>
          <a:bodyPr/>
          <a:lstStyle/>
          <a:p>
            <a:r>
              <a:rPr lang="en-US" dirty="0">
                <a:latin typeface="+mn-lt"/>
              </a:rPr>
              <a:t>When you have chips what else do you like to eat with those chips? </a:t>
            </a:r>
          </a:p>
        </p:txBody>
      </p:sp>
      <p:sp>
        <p:nvSpPr>
          <p:cNvPr id="3" name="Content Placeholder 2">
            <a:extLst>
              <a:ext uri="{FF2B5EF4-FFF2-40B4-BE49-F238E27FC236}">
                <a16:creationId xmlns:a16="http://schemas.microsoft.com/office/drawing/2014/main" id="{9AFA6042-F6F8-CE15-910D-1950B1E24332}"/>
              </a:ext>
            </a:extLst>
          </p:cNvPr>
          <p:cNvSpPr>
            <a:spLocks noGrp="1"/>
          </p:cNvSpPr>
          <p:nvPr>
            <p:ph idx="1"/>
          </p:nvPr>
        </p:nvSpPr>
        <p:spPr>
          <a:xfrm>
            <a:off x="381000" y="1267987"/>
            <a:ext cx="8567738" cy="3028950"/>
          </a:xfrm>
        </p:spPr>
        <p:txBody>
          <a:bodyPr>
            <a:normAutofit/>
          </a:bodyPr>
          <a:lstStyle/>
          <a:p>
            <a:r>
              <a:rPr lang="en-US" dirty="0"/>
              <a:t>Sometimes there are goods that you buy to use together.</a:t>
            </a:r>
          </a:p>
          <a:p>
            <a:r>
              <a:rPr lang="en-US" dirty="0"/>
              <a:t>These goods are called </a:t>
            </a:r>
            <a:r>
              <a:rPr lang="en-US" b="1" dirty="0"/>
              <a:t>complements</a:t>
            </a:r>
            <a:r>
              <a:rPr lang="en-US" dirty="0"/>
              <a:t>. </a:t>
            </a:r>
          </a:p>
          <a:p>
            <a:r>
              <a:rPr lang="en-US" dirty="0"/>
              <a:t>With complements, a change in the price of one and the demand for the other tend to move in the opposite direction. </a:t>
            </a:r>
          </a:p>
          <a:p>
            <a:r>
              <a:rPr lang="en-US" dirty="0"/>
              <a:t>Other examples of complements are milk and cookies, and socks and shoes. </a:t>
            </a:r>
          </a:p>
          <a:p>
            <a:r>
              <a:rPr lang="en-US" dirty="0"/>
              <a:t>One example of a complement to chips is dip.</a:t>
            </a:r>
          </a:p>
          <a:p>
            <a:endParaRPr lang="en-US" dirty="0"/>
          </a:p>
        </p:txBody>
      </p:sp>
      <p:sp>
        <p:nvSpPr>
          <p:cNvPr id="4" name="Slide Number Placeholder 3">
            <a:extLst>
              <a:ext uri="{FF2B5EF4-FFF2-40B4-BE49-F238E27FC236}">
                <a16:creationId xmlns:a16="http://schemas.microsoft.com/office/drawing/2014/main" id="{8DDBC2C1-8FB6-C3FF-2E18-4DB6182D8183}"/>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CD0F3E9-2854-454E-8CA7-AF8608C8F98E}" type="slidenum">
              <a:rPr lang="en-US" smtClean="0"/>
              <a:pPr/>
              <a:t>11</a:t>
            </a:fld>
            <a:endParaRPr lang="en-US"/>
          </a:p>
        </p:txBody>
      </p:sp>
    </p:spTree>
    <p:extLst>
      <p:ext uri="{BB962C8B-B14F-4D97-AF65-F5344CB8AC3E}">
        <p14:creationId xmlns:p14="http://schemas.microsoft.com/office/powerpoint/2010/main" val="2051260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41920-AE80-2731-FBC4-21A68B002A26}"/>
              </a:ext>
            </a:extLst>
          </p:cNvPr>
          <p:cNvSpPr>
            <a:spLocks noGrp="1"/>
          </p:cNvSpPr>
          <p:nvPr>
            <p:ph type="title"/>
          </p:nvPr>
        </p:nvSpPr>
        <p:spPr>
          <a:xfrm>
            <a:off x="195262" y="266700"/>
            <a:ext cx="8567738" cy="857250"/>
          </a:xfrm>
        </p:spPr>
        <p:txBody>
          <a:bodyPr/>
          <a:lstStyle/>
          <a:p>
            <a:r>
              <a:rPr lang="en-US" dirty="0">
                <a:latin typeface="+mn-lt"/>
              </a:rPr>
              <a:t>The price of potato chips has increased.</a:t>
            </a:r>
          </a:p>
        </p:txBody>
      </p:sp>
      <p:sp>
        <p:nvSpPr>
          <p:cNvPr id="3" name="Content Placeholder 2">
            <a:extLst>
              <a:ext uri="{FF2B5EF4-FFF2-40B4-BE49-F238E27FC236}">
                <a16:creationId xmlns:a16="http://schemas.microsoft.com/office/drawing/2014/main" id="{5533B52A-901F-4B21-E6F7-460E2498C264}"/>
              </a:ext>
            </a:extLst>
          </p:cNvPr>
          <p:cNvSpPr>
            <a:spLocks noGrp="1"/>
          </p:cNvSpPr>
          <p:nvPr>
            <p:ph idx="1"/>
          </p:nvPr>
        </p:nvSpPr>
        <p:spPr>
          <a:xfrm>
            <a:off x="263912" y="882998"/>
            <a:ext cx="8077200" cy="3517552"/>
          </a:xfrm>
        </p:spPr>
        <p:txBody>
          <a:bodyPr>
            <a:normAutofit/>
          </a:bodyPr>
          <a:lstStyle/>
          <a:p>
            <a:r>
              <a:rPr lang="en-US" sz="1950" dirty="0"/>
              <a:t>If the price of potato chips has increased, will you buy more or fewer bags of chips?</a:t>
            </a:r>
          </a:p>
          <a:p>
            <a:r>
              <a:rPr lang="en-US" sz="1950" dirty="0"/>
              <a:t>If you usually buy chips and dip together, will you buy more dip or less?</a:t>
            </a:r>
          </a:p>
          <a:p>
            <a:r>
              <a:rPr lang="en-US" sz="1950" dirty="0"/>
              <a:t>What will happen to the price of dip now that people are buying fewer bags of potato chips? Show with your arrow cards. </a:t>
            </a:r>
          </a:p>
        </p:txBody>
      </p:sp>
      <p:sp>
        <p:nvSpPr>
          <p:cNvPr id="5" name="Slide Number Placeholder 4">
            <a:extLst>
              <a:ext uri="{FF2B5EF4-FFF2-40B4-BE49-F238E27FC236}">
                <a16:creationId xmlns:a16="http://schemas.microsoft.com/office/drawing/2014/main" id="{041DB690-5985-E6C8-F0ED-7EE5D8D23F7E}"/>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CD0F3E9-2854-454E-8CA7-AF8608C8F98E}" type="slidenum">
              <a:rPr lang="en-US" smtClean="0"/>
              <a:pPr/>
              <a:t>12</a:t>
            </a:fld>
            <a:endParaRPr lang="en-US"/>
          </a:p>
        </p:txBody>
      </p:sp>
      <p:grpSp>
        <p:nvGrpSpPr>
          <p:cNvPr id="7" name="Group 6">
            <a:extLst>
              <a:ext uri="{FF2B5EF4-FFF2-40B4-BE49-F238E27FC236}">
                <a16:creationId xmlns:a16="http://schemas.microsoft.com/office/drawing/2014/main" id="{1485D9BA-7E65-5FA2-C927-27AC29183499}"/>
              </a:ext>
            </a:extLst>
          </p:cNvPr>
          <p:cNvGrpSpPr/>
          <p:nvPr/>
        </p:nvGrpSpPr>
        <p:grpSpPr>
          <a:xfrm>
            <a:off x="3657600" y="3030471"/>
            <a:ext cx="1453609" cy="1598679"/>
            <a:chOff x="3651791" y="2868122"/>
            <a:chExt cx="1453609" cy="1598679"/>
          </a:xfrm>
          <a:solidFill>
            <a:srgbClr val="00629B"/>
          </a:solidFill>
        </p:grpSpPr>
        <p:sp>
          <p:nvSpPr>
            <p:cNvPr id="4" name="Arrow: Down 3">
              <a:extLst>
                <a:ext uri="{FF2B5EF4-FFF2-40B4-BE49-F238E27FC236}">
                  <a16:creationId xmlns:a16="http://schemas.microsoft.com/office/drawing/2014/main" id="{9DADD000-17C3-983E-0BF9-D1C4A28BE52E}"/>
                </a:ext>
              </a:extLst>
            </p:cNvPr>
            <p:cNvSpPr/>
            <p:nvPr/>
          </p:nvSpPr>
          <p:spPr>
            <a:xfrm>
              <a:off x="3651791" y="2868122"/>
              <a:ext cx="1453609" cy="1598679"/>
            </a:xfrm>
            <a:prstGeom prst="downArrow">
              <a:avLst/>
            </a:prstGeom>
            <a:grpFill/>
            <a:ln>
              <a:solidFill>
                <a:srgbClr val="0062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6" name="TextBox 5">
              <a:extLst>
                <a:ext uri="{FF2B5EF4-FFF2-40B4-BE49-F238E27FC236}">
                  <a16:creationId xmlns:a16="http://schemas.microsoft.com/office/drawing/2014/main" id="{7E6A304F-D3A3-4B6A-23D6-FAA2093DCF55}"/>
                </a:ext>
              </a:extLst>
            </p:cNvPr>
            <p:cNvSpPr txBox="1"/>
            <p:nvPr/>
          </p:nvSpPr>
          <p:spPr>
            <a:xfrm>
              <a:off x="4037980" y="2952750"/>
              <a:ext cx="622744" cy="1200329"/>
            </a:xfrm>
            <a:prstGeom prst="rect">
              <a:avLst/>
            </a:prstGeom>
            <a:noFill/>
            <a:ln>
              <a:noFill/>
            </a:ln>
          </p:spPr>
          <p:txBody>
            <a:bodyPr wrap="square">
              <a:spAutoFit/>
            </a:bodyPr>
            <a:lstStyle/>
            <a:p>
              <a:r>
                <a:rPr lang="en-US" sz="7200" b="1" kern="1400" spc="-38" dirty="0">
                  <a:solidFill>
                    <a:schemeClr val="bg1"/>
                  </a:solidFill>
                  <a:latin typeface="Arial" panose="020B0604020202020204" pitchFamily="34" charset="0"/>
                  <a:ea typeface="Batang" panose="02030600000101010101" pitchFamily="18" charset="-127"/>
                  <a:cs typeface="Arial" panose="020B0604020202020204" pitchFamily="34" charset="0"/>
                </a:rPr>
                <a:t>$</a:t>
              </a:r>
              <a:endParaRPr lang="en-US" sz="7200" b="1" dirty="0">
                <a:solidFill>
                  <a:schemeClr val="bg1"/>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017653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C7DDC-7574-A058-A3CA-2CBD2D08BF21}"/>
              </a:ext>
            </a:extLst>
          </p:cNvPr>
          <p:cNvSpPr>
            <a:spLocks noGrp="1"/>
          </p:cNvSpPr>
          <p:nvPr>
            <p:ph type="title"/>
          </p:nvPr>
        </p:nvSpPr>
        <p:spPr>
          <a:xfrm>
            <a:off x="271462" y="371475"/>
            <a:ext cx="8567738" cy="857250"/>
          </a:xfrm>
        </p:spPr>
        <p:txBody>
          <a:bodyPr/>
          <a:lstStyle/>
          <a:p>
            <a:r>
              <a:rPr lang="en-US" dirty="0">
                <a:latin typeface="+mn-lt"/>
              </a:rPr>
              <a:t>Hummus</a:t>
            </a:r>
          </a:p>
        </p:txBody>
      </p:sp>
      <p:sp>
        <p:nvSpPr>
          <p:cNvPr id="3" name="Content Placeholder 2">
            <a:extLst>
              <a:ext uri="{FF2B5EF4-FFF2-40B4-BE49-F238E27FC236}">
                <a16:creationId xmlns:a16="http://schemas.microsoft.com/office/drawing/2014/main" id="{81B3AE04-DEB0-D558-9F28-907EFC5609A2}"/>
              </a:ext>
            </a:extLst>
          </p:cNvPr>
          <p:cNvSpPr>
            <a:spLocks noGrp="1"/>
          </p:cNvSpPr>
          <p:nvPr>
            <p:ph idx="1"/>
          </p:nvPr>
        </p:nvSpPr>
        <p:spPr>
          <a:xfrm>
            <a:off x="331233" y="1025766"/>
            <a:ext cx="7886700" cy="3263504"/>
          </a:xfrm>
        </p:spPr>
        <p:txBody>
          <a:bodyPr>
            <a:normAutofit/>
          </a:bodyPr>
          <a:lstStyle/>
          <a:p>
            <a:r>
              <a:rPr lang="en-US" dirty="0"/>
              <a:t>How are dip and hummus related?</a:t>
            </a:r>
          </a:p>
          <a:p>
            <a:r>
              <a:rPr lang="en-US" dirty="0"/>
              <a:t>If the price of dip increases and people buy more hummus, a substitute for dip, what will happen? </a:t>
            </a:r>
          </a:p>
        </p:txBody>
      </p:sp>
      <p:sp>
        <p:nvSpPr>
          <p:cNvPr id="5" name="Slide Number Placeholder 4">
            <a:extLst>
              <a:ext uri="{FF2B5EF4-FFF2-40B4-BE49-F238E27FC236}">
                <a16:creationId xmlns:a16="http://schemas.microsoft.com/office/drawing/2014/main" id="{CB7CBE40-5545-8485-0142-FC4F6AE623A6}"/>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CD0F3E9-2854-454E-8CA7-AF8608C8F98E}" type="slidenum">
              <a:rPr lang="en-US" smtClean="0"/>
              <a:pPr/>
              <a:t>13</a:t>
            </a:fld>
            <a:endParaRPr lang="en-US"/>
          </a:p>
        </p:txBody>
      </p:sp>
      <p:grpSp>
        <p:nvGrpSpPr>
          <p:cNvPr id="8" name="Group 7">
            <a:extLst>
              <a:ext uri="{FF2B5EF4-FFF2-40B4-BE49-F238E27FC236}">
                <a16:creationId xmlns:a16="http://schemas.microsoft.com/office/drawing/2014/main" id="{3A2A4735-C461-96C3-E32E-84DBFCE3E496}"/>
              </a:ext>
            </a:extLst>
          </p:cNvPr>
          <p:cNvGrpSpPr/>
          <p:nvPr/>
        </p:nvGrpSpPr>
        <p:grpSpPr>
          <a:xfrm>
            <a:off x="3581400" y="2689069"/>
            <a:ext cx="1481648" cy="1600201"/>
            <a:chOff x="3547552" y="3181348"/>
            <a:chExt cx="1481648" cy="1600201"/>
          </a:xfrm>
          <a:solidFill>
            <a:srgbClr val="00629B"/>
          </a:solidFill>
        </p:grpSpPr>
        <p:sp>
          <p:nvSpPr>
            <p:cNvPr id="9" name="Arrow: Down 8">
              <a:extLst>
                <a:ext uri="{FF2B5EF4-FFF2-40B4-BE49-F238E27FC236}">
                  <a16:creationId xmlns:a16="http://schemas.microsoft.com/office/drawing/2014/main" id="{36828F7B-F3CA-3D09-7457-C202517BE68E}"/>
                </a:ext>
              </a:extLst>
            </p:cNvPr>
            <p:cNvSpPr/>
            <p:nvPr/>
          </p:nvSpPr>
          <p:spPr>
            <a:xfrm rot="10800000">
              <a:off x="3547552" y="3181348"/>
              <a:ext cx="1481648" cy="1600201"/>
            </a:xfrm>
            <a:prstGeom prst="downArrow">
              <a:avLst/>
            </a:prstGeom>
            <a:grpFill/>
            <a:ln>
              <a:solidFill>
                <a:srgbClr val="0062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TextBox 9">
              <a:extLst>
                <a:ext uri="{FF2B5EF4-FFF2-40B4-BE49-F238E27FC236}">
                  <a16:creationId xmlns:a16="http://schemas.microsoft.com/office/drawing/2014/main" id="{19D3A2CE-811B-C2A8-829C-BFD8E46B0D33}"/>
                </a:ext>
              </a:extLst>
            </p:cNvPr>
            <p:cNvSpPr txBox="1"/>
            <p:nvPr/>
          </p:nvSpPr>
          <p:spPr>
            <a:xfrm>
              <a:off x="3949256" y="3486150"/>
              <a:ext cx="622744" cy="1200329"/>
            </a:xfrm>
            <a:prstGeom prst="rect">
              <a:avLst/>
            </a:prstGeom>
            <a:noFill/>
            <a:ln>
              <a:noFill/>
            </a:ln>
          </p:spPr>
          <p:txBody>
            <a:bodyPr wrap="square">
              <a:spAutoFit/>
            </a:bodyPr>
            <a:lstStyle/>
            <a:p>
              <a:r>
                <a:rPr lang="en-US" sz="7200" b="1" kern="1400" spc="-38" dirty="0">
                  <a:solidFill>
                    <a:schemeClr val="bg1"/>
                  </a:solidFill>
                  <a:latin typeface="Arial" panose="020B0604020202020204" pitchFamily="34" charset="0"/>
                  <a:ea typeface="Batang" panose="02030600000101010101" pitchFamily="18" charset="-127"/>
                  <a:cs typeface="Arial" panose="020B0604020202020204" pitchFamily="34" charset="0"/>
                </a:rPr>
                <a:t>$</a:t>
              </a:r>
              <a:endParaRPr lang="en-US" sz="7200" b="1" dirty="0">
                <a:solidFill>
                  <a:schemeClr val="bg1"/>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192435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F479AE-5931-CFDF-7566-1DAFAECF41A3}"/>
              </a:ext>
            </a:extLst>
          </p:cNvPr>
          <p:cNvSpPr>
            <a:spLocks noGrp="1"/>
          </p:cNvSpPr>
          <p:nvPr>
            <p:ph type="title"/>
          </p:nvPr>
        </p:nvSpPr>
        <p:spPr>
          <a:xfrm>
            <a:off x="347662" y="266700"/>
            <a:ext cx="8567738" cy="857250"/>
          </a:xfrm>
        </p:spPr>
        <p:txBody>
          <a:bodyPr/>
          <a:lstStyle/>
          <a:p>
            <a:r>
              <a:rPr lang="en-US" dirty="0">
                <a:latin typeface="+mn-lt"/>
              </a:rPr>
              <a:t>Carrots</a:t>
            </a:r>
          </a:p>
        </p:txBody>
      </p:sp>
      <p:sp>
        <p:nvSpPr>
          <p:cNvPr id="3" name="Content Placeholder 2">
            <a:extLst>
              <a:ext uri="{FF2B5EF4-FFF2-40B4-BE49-F238E27FC236}">
                <a16:creationId xmlns:a16="http://schemas.microsoft.com/office/drawing/2014/main" id="{90D27541-5C89-8461-176B-CD3F9F6624F7}"/>
              </a:ext>
            </a:extLst>
          </p:cNvPr>
          <p:cNvSpPr>
            <a:spLocks noGrp="1"/>
          </p:cNvSpPr>
          <p:nvPr>
            <p:ph idx="1"/>
          </p:nvPr>
        </p:nvSpPr>
        <p:spPr>
          <a:xfrm>
            <a:off x="457200" y="881673"/>
            <a:ext cx="8077200" cy="3595077"/>
          </a:xfrm>
        </p:spPr>
        <p:txBody>
          <a:bodyPr/>
          <a:lstStyle/>
          <a:p>
            <a:r>
              <a:rPr lang="en-US" dirty="0"/>
              <a:t>How are hummus and carrots related? </a:t>
            </a:r>
          </a:p>
          <a:p>
            <a:r>
              <a:rPr lang="en-US" dirty="0"/>
              <a:t>If the price of hummus decreases, will you buy more hummus or less? </a:t>
            </a:r>
          </a:p>
          <a:p>
            <a:r>
              <a:rPr lang="en-US" dirty="0"/>
              <a:t>Because people eat carrots and hummus together, will you buy more or fewer carrots? </a:t>
            </a:r>
          </a:p>
          <a:p>
            <a:r>
              <a:rPr lang="en-US" dirty="0"/>
              <a:t>What will happen to the price of carrots? Show on your arrow cards. </a:t>
            </a:r>
          </a:p>
        </p:txBody>
      </p:sp>
      <p:sp>
        <p:nvSpPr>
          <p:cNvPr id="5" name="Slide Number Placeholder 4">
            <a:extLst>
              <a:ext uri="{FF2B5EF4-FFF2-40B4-BE49-F238E27FC236}">
                <a16:creationId xmlns:a16="http://schemas.microsoft.com/office/drawing/2014/main" id="{CC5CDB2A-CCBE-760E-BF1D-91565A69497C}"/>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CD0F3E9-2854-454E-8CA7-AF8608C8F98E}" type="slidenum">
              <a:rPr lang="en-US" smtClean="0"/>
              <a:pPr/>
              <a:t>14</a:t>
            </a:fld>
            <a:endParaRPr lang="en-US"/>
          </a:p>
        </p:txBody>
      </p:sp>
      <p:grpSp>
        <p:nvGrpSpPr>
          <p:cNvPr id="7" name="Group 6">
            <a:extLst>
              <a:ext uri="{FF2B5EF4-FFF2-40B4-BE49-F238E27FC236}">
                <a16:creationId xmlns:a16="http://schemas.microsoft.com/office/drawing/2014/main" id="{FE34B98D-50BD-B4BE-4749-ACC004D6F7B6}"/>
              </a:ext>
            </a:extLst>
          </p:cNvPr>
          <p:cNvGrpSpPr/>
          <p:nvPr/>
        </p:nvGrpSpPr>
        <p:grpSpPr>
          <a:xfrm>
            <a:off x="3623752" y="3105150"/>
            <a:ext cx="1481648" cy="1600201"/>
            <a:chOff x="3547552" y="3181348"/>
            <a:chExt cx="1481648" cy="1600201"/>
          </a:xfrm>
          <a:solidFill>
            <a:srgbClr val="00629B"/>
          </a:solidFill>
        </p:grpSpPr>
        <p:sp>
          <p:nvSpPr>
            <p:cNvPr id="4" name="Arrow: Down 3">
              <a:extLst>
                <a:ext uri="{FF2B5EF4-FFF2-40B4-BE49-F238E27FC236}">
                  <a16:creationId xmlns:a16="http://schemas.microsoft.com/office/drawing/2014/main" id="{CD026CAC-12C7-29FB-24EC-D2EC4EB1003B}"/>
                </a:ext>
              </a:extLst>
            </p:cNvPr>
            <p:cNvSpPr/>
            <p:nvPr/>
          </p:nvSpPr>
          <p:spPr>
            <a:xfrm rot="10800000">
              <a:off x="3547552" y="3181348"/>
              <a:ext cx="1481648" cy="1600201"/>
            </a:xfrm>
            <a:prstGeom prst="downArrow">
              <a:avLst/>
            </a:prstGeom>
            <a:grpFill/>
            <a:ln>
              <a:solidFill>
                <a:srgbClr val="0062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TextBox 5">
              <a:extLst>
                <a:ext uri="{FF2B5EF4-FFF2-40B4-BE49-F238E27FC236}">
                  <a16:creationId xmlns:a16="http://schemas.microsoft.com/office/drawing/2014/main" id="{6DFBB19C-466E-32AF-8DB4-C1BFEAD64567}"/>
                </a:ext>
              </a:extLst>
            </p:cNvPr>
            <p:cNvSpPr txBox="1"/>
            <p:nvPr/>
          </p:nvSpPr>
          <p:spPr>
            <a:xfrm>
              <a:off x="3949256" y="3486150"/>
              <a:ext cx="622744" cy="1200329"/>
            </a:xfrm>
            <a:prstGeom prst="rect">
              <a:avLst/>
            </a:prstGeom>
            <a:noFill/>
            <a:ln>
              <a:noFill/>
            </a:ln>
          </p:spPr>
          <p:txBody>
            <a:bodyPr wrap="square">
              <a:spAutoFit/>
            </a:bodyPr>
            <a:lstStyle/>
            <a:p>
              <a:r>
                <a:rPr lang="en-US" sz="7200" b="1" kern="1400" spc="-38" dirty="0">
                  <a:solidFill>
                    <a:schemeClr val="bg1"/>
                  </a:solidFill>
                  <a:latin typeface="Arial" panose="020B0604020202020204" pitchFamily="34" charset="0"/>
                  <a:ea typeface="Batang" panose="02030600000101010101" pitchFamily="18" charset="-127"/>
                  <a:cs typeface="Arial" panose="020B0604020202020204" pitchFamily="34" charset="0"/>
                </a:rPr>
                <a:t>$</a:t>
              </a:r>
              <a:endParaRPr lang="en-US" sz="7200" b="1" dirty="0">
                <a:solidFill>
                  <a:schemeClr val="bg1"/>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921268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880B7-FF60-776A-DED0-BCA83CC7D27C}"/>
              </a:ext>
            </a:extLst>
          </p:cNvPr>
          <p:cNvSpPr>
            <a:spLocks noGrp="1"/>
          </p:cNvSpPr>
          <p:nvPr>
            <p:ph type="title"/>
          </p:nvPr>
        </p:nvSpPr>
        <p:spPr>
          <a:xfrm>
            <a:off x="457200" y="388185"/>
            <a:ext cx="7886700" cy="748387"/>
          </a:xfrm>
        </p:spPr>
        <p:txBody>
          <a:bodyPr/>
          <a:lstStyle/>
          <a:p>
            <a:r>
              <a:rPr lang="en-US" dirty="0">
                <a:latin typeface="+mn-lt"/>
              </a:rPr>
              <a:t>Market Connections</a:t>
            </a:r>
          </a:p>
        </p:txBody>
      </p:sp>
      <p:sp>
        <p:nvSpPr>
          <p:cNvPr id="16" name="Slide Number Placeholder 15">
            <a:extLst>
              <a:ext uri="{FF2B5EF4-FFF2-40B4-BE49-F238E27FC236}">
                <a16:creationId xmlns:a16="http://schemas.microsoft.com/office/drawing/2014/main" id="{F9F4F615-54F3-A15C-3549-CB6D6BBAB5A5}"/>
              </a:ext>
            </a:extLst>
          </p:cNvPr>
          <p:cNvSpPr>
            <a:spLocks noGrp="1"/>
          </p:cNvSpPr>
          <p:nvPr>
            <p:ph type="sldNum" sz="quarter" idx="4294967295"/>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CD0F3E9-2854-454E-8CA7-AF8608C8F98E}" type="slidenum">
              <a:rPr lang="en-US" smtClean="0"/>
              <a:pPr/>
              <a:t>15</a:t>
            </a:fld>
            <a:endParaRPr lang="en-US"/>
          </a:p>
        </p:txBody>
      </p:sp>
      <p:pic>
        <p:nvPicPr>
          <p:cNvPr id="27" name="Picture 26" descr="Chart&#10;&#10;AI-generated content may be incorrect.">
            <a:extLst>
              <a:ext uri="{FF2B5EF4-FFF2-40B4-BE49-F238E27FC236}">
                <a16:creationId xmlns:a16="http://schemas.microsoft.com/office/drawing/2014/main" id="{7CCB6F68-807C-2D3B-6264-E8D9F52E4D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4213" y="895350"/>
            <a:ext cx="8275573" cy="3485771"/>
          </a:xfrm>
          <a:prstGeom prst="rect">
            <a:avLst/>
          </a:prstGeom>
        </p:spPr>
      </p:pic>
    </p:spTree>
    <p:extLst>
      <p:ext uri="{BB962C8B-B14F-4D97-AF65-F5344CB8AC3E}">
        <p14:creationId xmlns:p14="http://schemas.microsoft.com/office/powerpoint/2010/main" val="38611065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E561A-DBDF-BC48-BDBE-59FD44CA6E6E}"/>
              </a:ext>
            </a:extLst>
          </p:cNvPr>
          <p:cNvSpPr>
            <a:spLocks noGrp="1"/>
          </p:cNvSpPr>
          <p:nvPr>
            <p:ph type="title"/>
          </p:nvPr>
        </p:nvSpPr>
        <p:spPr/>
        <p:txBody>
          <a:bodyPr/>
          <a:lstStyle/>
          <a:p>
            <a:r>
              <a:rPr lang="en-US" dirty="0">
                <a:latin typeface="+mn-lt"/>
              </a:rPr>
              <a:t>Markets are interrelated!</a:t>
            </a:r>
          </a:p>
        </p:txBody>
      </p:sp>
      <p:sp>
        <p:nvSpPr>
          <p:cNvPr id="3" name="Content Placeholder 2">
            <a:extLst>
              <a:ext uri="{FF2B5EF4-FFF2-40B4-BE49-F238E27FC236}">
                <a16:creationId xmlns:a16="http://schemas.microsoft.com/office/drawing/2014/main" id="{E14EF36F-4D16-1B27-D9F2-F275925EAA52}"/>
              </a:ext>
            </a:extLst>
          </p:cNvPr>
          <p:cNvSpPr>
            <a:spLocks noGrp="1"/>
          </p:cNvSpPr>
          <p:nvPr>
            <p:ph idx="1"/>
          </p:nvPr>
        </p:nvSpPr>
        <p:spPr>
          <a:xfrm>
            <a:off x="457200" y="1057275"/>
            <a:ext cx="8567738" cy="3028950"/>
          </a:xfrm>
        </p:spPr>
        <p:txBody>
          <a:bodyPr/>
          <a:lstStyle/>
          <a:p>
            <a:r>
              <a:rPr lang="en-US" dirty="0"/>
              <a:t>Markets may not seem to be interconnected.</a:t>
            </a:r>
          </a:p>
          <a:p>
            <a:r>
              <a:rPr lang="en-US" dirty="0"/>
              <a:t>However, when the price of one good changes, it serves as a signal to consumers.</a:t>
            </a:r>
          </a:p>
          <a:p>
            <a:r>
              <a:rPr lang="en-US" dirty="0"/>
              <a:t>If the price of a good increases, consumers will buy less of it.</a:t>
            </a:r>
          </a:p>
          <a:p>
            <a:r>
              <a:rPr lang="en-US" dirty="0"/>
              <a:t>They will buy more related goods that are substitutes with lower prices.  </a:t>
            </a:r>
          </a:p>
          <a:p>
            <a:r>
              <a:rPr lang="en-US" dirty="0"/>
              <a:t>They will buy fewer related goods that are complements. </a:t>
            </a:r>
          </a:p>
        </p:txBody>
      </p:sp>
      <p:sp>
        <p:nvSpPr>
          <p:cNvPr id="4" name="Slide Number Placeholder 3">
            <a:extLst>
              <a:ext uri="{FF2B5EF4-FFF2-40B4-BE49-F238E27FC236}">
                <a16:creationId xmlns:a16="http://schemas.microsoft.com/office/drawing/2014/main" id="{FC5A253A-FFAC-E365-B0DF-67207FA3A56C}"/>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CD0F3E9-2854-454E-8CA7-AF8608C8F98E}" type="slidenum">
              <a:rPr lang="en-US" smtClean="0"/>
              <a:pPr/>
              <a:t>16</a:t>
            </a:fld>
            <a:endParaRPr lang="en-US"/>
          </a:p>
        </p:txBody>
      </p:sp>
    </p:spTree>
    <p:extLst>
      <p:ext uri="{BB962C8B-B14F-4D97-AF65-F5344CB8AC3E}">
        <p14:creationId xmlns:p14="http://schemas.microsoft.com/office/powerpoint/2010/main" val="440049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C77CC-BBEB-3713-A27B-0AE6E430F26C}"/>
              </a:ext>
            </a:extLst>
          </p:cNvPr>
          <p:cNvSpPr>
            <a:spLocks noGrp="1"/>
          </p:cNvSpPr>
          <p:nvPr>
            <p:ph type="title"/>
          </p:nvPr>
        </p:nvSpPr>
        <p:spPr/>
        <p:txBody>
          <a:bodyPr/>
          <a:lstStyle/>
          <a:p>
            <a:r>
              <a:rPr lang="en-US" dirty="0">
                <a:latin typeface="+mn-lt"/>
              </a:rPr>
              <a:t>Debrief</a:t>
            </a:r>
          </a:p>
        </p:txBody>
      </p:sp>
      <p:sp>
        <p:nvSpPr>
          <p:cNvPr id="3" name="Content Placeholder 2">
            <a:extLst>
              <a:ext uri="{FF2B5EF4-FFF2-40B4-BE49-F238E27FC236}">
                <a16:creationId xmlns:a16="http://schemas.microsoft.com/office/drawing/2014/main" id="{E6C91DC0-026B-4492-7368-2D3521829B72}"/>
              </a:ext>
            </a:extLst>
          </p:cNvPr>
          <p:cNvSpPr>
            <a:spLocks noGrp="1"/>
          </p:cNvSpPr>
          <p:nvPr>
            <p:ph idx="1"/>
          </p:nvPr>
        </p:nvSpPr>
        <p:spPr>
          <a:xfrm>
            <a:off x="457200" y="971550"/>
            <a:ext cx="8001000" cy="3500505"/>
          </a:xfrm>
        </p:spPr>
        <p:txBody>
          <a:bodyPr>
            <a:normAutofit fontScale="85000" lnSpcReduction="10000"/>
          </a:bodyPr>
          <a:lstStyle/>
          <a:p>
            <a:pPr>
              <a:lnSpc>
                <a:spcPct val="110000"/>
              </a:lnSpc>
              <a:spcBef>
                <a:spcPts val="600"/>
              </a:spcBef>
            </a:pPr>
            <a:r>
              <a:rPr lang="en-US" dirty="0"/>
              <a:t>What happened to the price of sugar when Hurricane Gloria destroyed the sugarcane crop? </a:t>
            </a:r>
          </a:p>
          <a:p>
            <a:pPr>
              <a:lnSpc>
                <a:spcPct val="110000"/>
              </a:lnSpc>
              <a:spcBef>
                <a:spcPts val="600"/>
              </a:spcBef>
            </a:pPr>
            <a:r>
              <a:rPr lang="en-US" dirty="0"/>
              <a:t>What happened to the price of cupcakes because the price of sugar increased? </a:t>
            </a:r>
          </a:p>
          <a:p>
            <a:pPr>
              <a:lnSpc>
                <a:spcPct val="110000"/>
              </a:lnSpc>
              <a:spcBef>
                <a:spcPts val="600"/>
              </a:spcBef>
            </a:pPr>
            <a:r>
              <a:rPr lang="en-US" dirty="0"/>
              <a:t>What happened to the price of potato chips because the price of cupcakes increased? </a:t>
            </a:r>
          </a:p>
          <a:p>
            <a:pPr>
              <a:lnSpc>
                <a:spcPct val="110000"/>
              </a:lnSpc>
              <a:spcBef>
                <a:spcPts val="600"/>
              </a:spcBef>
            </a:pPr>
            <a:r>
              <a:rPr lang="en-US" dirty="0"/>
              <a:t>What happened to the price of dip because the price of potato chips increased? </a:t>
            </a:r>
          </a:p>
          <a:p>
            <a:pPr>
              <a:lnSpc>
                <a:spcPct val="110000"/>
              </a:lnSpc>
              <a:spcBef>
                <a:spcPts val="600"/>
              </a:spcBef>
            </a:pPr>
            <a:r>
              <a:rPr lang="en-US" dirty="0"/>
              <a:t>What happened to the price of hummus because the price of dip decreased? </a:t>
            </a:r>
          </a:p>
          <a:p>
            <a:pPr>
              <a:lnSpc>
                <a:spcPct val="110000"/>
              </a:lnSpc>
              <a:spcBef>
                <a:spcPts val="600"/>
              </a:spcBef>
            </a:pPr>
            <a:r>
              <a:rPr lang="en-US" dirty="0"/>
              <a:t>What happened to the price of carrots because the price of hummus decreased?</a:t>
            </a:r>
          </a:p>
          <a:p>
            <a:endParaRPr lang="en-US" dirty="0"/>
          </a:p>
        </p:txBody>
      </p:sp>
      <p:sp>
        <p:nvSpPr>
          <p:cNvPr id="4" name="Slide Number Placeholder 3">
            <a:extLst>
              <a:ext uri="{FF2B5EF4-FFF2-40B4-BE49-F238E27FC236}">
                <a16:creationId xmlns:a16="http://schemas.microsoft.com/office/drawing/2014/main" id="{AEFDF6E3-481B-06F3-7EA6-43B76968C30F}"/>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CD0F3E9-2854-454E-8CA7-AF8608C8F98E}" type="slidenum">
              <a:rPr lang="en-US" smtClean="0"/>
              <a:pPr/>
              <a:t>17</a:t>
            </a:fld>
            <a:endParaRPr lang="en-US"/>
          </a:p>
        </p:txBody>
      </p:sp>
    </p:spTree>
    <p:extLst>
      <p:ext uri="{BB962C8B-B14F-4D97-AF65-F5344CB8AC3E}">
        <p14:creationId xmlns:p14="http://schemas.microsoft.com/office/powerpoint/2010/main" val="2316361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B2764-A8E1-B7C9-4609-AF5E2799AFBC}"/>
              </a:ext>
            </a:extLst>
          </p:cNvPr>
          <p:cNvSpPr>
            <a:spLocks noGrp="1"/>
          </p:cNvSpPr>
          <p:nvPr>
            <p:ph type="title"/>
          </p:nvPr>
        </p:nvSpPr>
        <p:spPr/>
        <p:txBody>
          <a:bodyPr/>
          <a:lstStyle/>
          <a:p>
            <a:r>
              <a:rPr lang="en-US" dirty="0">
                <a:latin typeface="+mn-lt"/>
              </a:rPr>
              <a:t>Closure</a:t>
            </a:r>
            <a:r>
              <a:rPr lang="en-US" dirty="0"/>
              <a:t> </a:t>
            </a:r>
          </a:p>
        </p:txBody>
      </p:sp>
      <p:sp>
        <p:nvSpPr>
          <p:cNvPr id="3" name="Content Placeholder 2">
            <a:extLst>
              <a:ext uri="{FF2B5EF4-FFF2-40B4-BE49-F238E27FC236}">
                <a16:creationId xmlns:a16="http://schemas.microsoft.com/office/drawing/2014/main" id="{DCDF5EF5-0054-144D-63AA-C9DCA4E58572}"/>
              </a:ext>
            </a:extLst>
          </p:cNvPr>
          <p:cNvSpPr>
            <a:spLocks noGrp="1"/>
          </p:cNvSpPr>
          <p:nvPr>
            <p:ph idx="1"/>
          </p:nvPr>
        </p:nvSpPr>
        <p:spPr>
          <a:xfrm>
            <a:off x="514719" y="929998"/>
            <a:ext cx="7886700" cy="1367432"/>
          </a:xfrm>
        </p:spPr>
        <p:txBody>
          <a:bodyPr>
            <a:noAutofit/>
          </a:bodyPr>
          <a:lstStyle/>
          <a:p>
            <a:r>
              <a:rPr lang="en-US" sz="2200" dirty="0"/>
              <a:t>What are inputs?</a:t>
            </a:r>
          </a:p>
          <a:p>
            <a:r>
              <a:rPr lang="en-US" sz="2200" dirty="0"/>
              <a:t>Which of the goods from the activity is an input good? </a:t>
            </a:r>
          </a:p>
          <a:p>
            <a:r>
              <a:rPr lang="en-US" sz="2200" dirty="0"/>
              <a:t>What are input goods for potato chips? </a:t>
            </a:r>
          </a:p>
        </p:txBody>
      </p:sp>
      <p:sp>
        <p:nvSpPr>
          <p:cNvPr id="55" name="Rectangle 50">
            <a:extLst>
              <a:ext uri="{FF2B5EF4-FFF2-40B4-BE49-F238E27FC236}">
                <a16:creationId xmlns:a16="http://schemas.microsoft.com/office/drawing/2014/main" id="{41572EEA-D200-2972-39AE-C5E9BA0F8FC1}"/>
              </a:ext>
            </a:extLst>
          </p:cNvPr>
          <p:cNvSpPr>
            <a:spLocks noChangeArrowheads="1"/>
          </p:cNvSpPr>
          <p:nvPr/>
        </p:nvSpPr>
        <p:spPr bwMode="auto">
          <a:xfrm>
            <a:off x="1720216" y="2604366"/>
            <a:ext cx="138564" cy="346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endParaRPr lang="en-US" sz="1800"/>
          </a:p>
        </p:txBody>
      </p:sp>
      <p:sp>
        <p:nvSpPr>
          <p:cNvPr id="56" name="Rectangle 57">
            <a:extLst>
              <a:ext uri="{FF2B5EF4-FFF2-40B4-BE49-F238E27FC236}">
                <a16:creationId xmlns:a16="http://schemas.microsoft.com/office/drawing/2014/main" id="{2EF5B2F2-EC24-A233-613B-FF6588AE35A2}"/>
              </a:ext>
            </a:extLst>
          </p:cNvPr>
          <p:cNvSpPr>
            <a:spLocks noChangeArrowheads="1"/>
          </p:cNvSpPr>
          <p:nvPr/>
        </p:nvSpPr>
        <p:spPr bwMode="auto">
          <a:xfrm>
            <a:off x="1720216" y="2854933"/>
            <a:ext cx="138564" cy="530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pPr defTabSz="685800" eaLnBrk="0" hangingPunct="0"/>
            <a:endParaRPr lang="en-US" altLang="en-US" sz="825">
              <a:latin typeface="Calibri" panose="020F0502020204030204" pitchFamily="34" charset="0"/>
              <a:ea typeface="Calibri" panose="020F0502020204030204" pitchFamily="34" charset="0"/>
              <a:cs typeface="Times New Roman" panose="02020603050405020304" pitchFamily="18" charset="0"/>
            </a:endParaRPr>
          </a:p>
          <a:p>
            <a:pPr defTabSz="685800" eaLnBrk="0" hangingPunct="0"/>
            <a:br>
              <a:rPr lang="en-US" altLang="en-US" sz="825">
                <a:latin typeface="Calibri" panose="020F0502020204030204" pitchFamily="34" charset="0"/>
                <a:ea typeface="Calibri" panose="020F0502020204030204" pitchFamily="34" charset="0"/>
                <a:cs typeface="Times New Roman" panose="02020603050405020304" pitchFamily="18" charset="0"/>
              </a:rPr>
            </a:br>
            <a:endParaRPr lang="en-US" altLang="en-US" sz="1350">
              <a:latin typeface="Arial" panose="020B0604020202020204" pitchFamily="34" charset="0"/>
            </a:endParaRPr>
          </a:p>
        </p:txBody>
      </p:sp>
      <p:sp>
        <p:nvSpPr>
          <p:cNvPr id="4" name="Slide Number Placeholder 3">
            <a:extLst>
              <a:ext uri="{FF2B5EF4-FFF2-40B4-BE49-F238E27FC236}">
                <a16:creationId xmlns:a16="http://schemas.microsoft.com/office/drawing/2014/main" id="{15899B5A-F5C7-57E1-C246-7D88F9B7BB48}"/>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CD0F3E9-2854-454E-8CA7-AF8608C8F98E}" type="slidenum">
              <a:rPr lang="en-US" smtClean="0"/>
              <a:pPr/>
              <a:t>18</a:t>
            </a:fld>
            <a:endParaRPr lang="en-US"/>
          </a:p>
        </p:txBody>
      </p:sp>
      <p:pic>
        <p:nvPicPr>
          <p:cNvPr id="5" name="Picture 4" descr="Chart&#10;&#10;AI-generated content may be incorrect.">
            <a:extLst>
              <a:ext uri="{FF2B5EF4-FFF2-40B4-BE49-F238E27FC236}">
                <a16:creationId xmlns:a16="http://schemas.microsoft.com/office/drawing/2014/main" id="{79D6BB90-49B9-6552-A625-205A34218D50}"/>
              </a:ext>
            </a:extLst>
          </p:cNvPr>
          <p:cNvPicPr>
            <a:picLocks noChangeAspect="1"/>
          </p:cNvPicPr>
          <p:nvPr/>
        </p:nvPicPr>
        <p:blipFill>
          <a:blip r:embed="rId2">
            <a:extLst>
              <a:ext uri="{28A0092B-C50C-407E-A947-70E740481C1C}">
                <a14:useLocalDpi xmlns:a14="http://schemas.microsoft.com/office/drawing/2010/main" val="0"/>
              </a:ext>
            </a:extLst>
          </a:blip>
          <a:srcRect t="31423" b="28737"/>
          <a:stretch>
            <a:fillRect/>
          </a:stretch>
        </p:blipFill>
        <p:spPr>
          <a:xfrm>
            <a:off x="370611" y="2800350"/>
            <a:ext cx="8174916" cy="1143000"/>
          </a:xfrm>
          <a:prstGeom prst="rect">
            <a:avLst/>
          </a:prstGeom>
        </p:spPr>
      </p:pic>
    </p:spTree>
    <p:extLst>
      <p:ext uri="{BB962C8B-B14F-4D97-AF65-F5344CB8AC3E}">
        <p14:creationId xmlns:p14="http://schemas.microsoft.com/office/powerpoint/2010/main" val="3561076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F4F77-6D8D-51AE-546E-FD6AFAC24655}"/>
              </a:ext>
            </a:extLst>
          </p:cNvPr>
          <p:cNvSpPr>
            <a:spLocks noGrp="1"/>
          </p:cNvSpPr>
          <p:nvPr>
            <p:ph type="title"/>
          </p:nvPr>
        </p:nvSpPr>
        <p:spPr/>
        <p:txBody>
          <a:bodyPr/>
          <a:lstStyle/>
          <a:p>
            <a:r>
              <a:rPr lang="en-US" dirty="0">
                <a:latin typeface="+mn-lt"/>
              </a:rPr>
              <a:t>Closure</a:t>
            </a:r>
          </a:p>
        </p:txBody>
      </p:sp>
      <p:sp>
        <p:nvSpPr>
          <p:cNvPr id="3" name="Content Placeholder 2">
            <a:extLst>
              <a:ext uri="{FF2B5EF4-FFF2-40B4-BE49-F238E27FC236}">
                <a16:creationId xmlns:a16="http://schemas.microsoft.com/office/drawing/2014/main" id="{9113C0F7-4FF0-34E4-EB6C-33E2C99815E1}"/>
              </a:ext>
            </a:extLst>
          </p:cNvPr>
          <p:cNvSpPr>
            <a:spLocks noGrp="1"/>
          </p:cNvSpPr>
          <p:nvPr>
            <p:ph idx="1"/>
          </p:nvPr>
        </p:nvSpPr>
        <p:spPr>
          <a:xfrm>
            <a:off x="526637" y="968669"/>
            <a:ext cx="7886700" cy="1298281"/>
          </a:xfrm>
        </p:spPr>
        <p:txBody>
          <a:bodyPr>
            <a:noAutofit/>
          </a:bodyPr>
          <a:lstStyle/>
          <a:p>
            <a:r>
              <a:rPr lang="en-US" sz="2200" dirty="0"/>
              <a:t>What are substitutes? </a:t>
            </a:r>
          </a:p>
          <a:p>
            <a:r>
              <a:rPr lang="en-US" sz="2200" dirty="0"/>
              <a:t>Which of the goods from the activity are substitutes?</a:t>
            </a:r>
          </a:p>
          <a:p>
            <a:pPr marL="0" indent="0">
              <a:buNone/>
            </a:pPr>
            <a:endParaRPr lang="en-US" sz="2600" dirty="0"/>
          </a:p>
        </p:txBody>
      </p:sp>
      <p:sp>
        <p:nvSpPr>
          <p:cNvPr id="4" name="Slide Number Placeholder 3">
            <a:extLst>
              <a:ext uri="{FF2B5EF4-FFF2-40B4-BE49-F238E27FC236}">
                <a16:creationId xmlns:a16="http://schemas.microsoft.com/office/drawing/2014/main" id="{609BAB3F-30AC-D532-E2BD-DEE4B60C33EB}"/>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CD0F3E9-2854-454E-8CA7-AF8608C8F98E}" type="slidenum">
              <a:rPr lang="en-US" smtClean="0"/>
              <a:pPr/>
              <a:t>19</a:t>
            </a:fld>
            <a:endParaRPr lang="en-US"/>
          </a:p>
        </p:txBody>
      </p:sp>
      <p:pic>
        <p:nvPicPr>
          <p:cNvPr id="5" name="Picture 4" descr="Chart&#10;&#10;AI-generated content may be incorrect.">
            <a:extLst>
              <a:ext uri="{FF2B5EF4-FFF2-40B4-BE49-F238E27FC236}">
                <a16:creationId xmlns:a16="http://schemas.microsoft.com/office/drawing/2014/main" id="{705BA299-FC29-742A-E90A-36876C28B34B}"/>
              </a:ext>
            </a:extLst>
          </p:cNvPr>
          <p:cNvPicPr>
            <a:picLocks noChangeAspect="1"/>
          </p:cNvPicPr>
          <p:nvPr/>
        </p:nvPicPr>
        <p:blipFill>
          <a:blip r:embed="rId2">
            <a:extLst>
              <a:ext uri="{28A0092B-C50C-407E-A947-70E740481C1C}">
                <a14:useLocalDpi xmlns:a14="http://schemas.microsoft.com/office/drawing/2010/main" val="0"/>
              </a:ext>
            </a:extLst>
          </a:blip>
          <a:srcRect t="31423" b="28737"/>
          <a:stretch>
            <a:fillRect/>
          </a:stretch>
        </p:blipFill>
        <p:spPr>
          <a:xfrm>
            <a:off x="382529" y="2800350"/>
            <a:ext cx="8174916" cy="1143000"/>
          </a:xfrm>
          <a:prstGeom prst="rect">
            <a:avLst/>
          </a:prstGeom>
        </p:spPr>
      </p:pic>
    </p:spTree>
    <p:extLst>
      <p:ext uri="{BB962C8B-B14F-4D97-AF65-F5344CB8AC3E}">
        <p14:creationId xmlns:p14="http://schemas.microsoft.com/office/powerpoint/2010/main" val="182723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B83FF-F95E-677F-3F74-CB47C655E6C3}"/>
              </a:ext>
            </a:extLst>
          </p:cNvPr>
          <p:cNvSpPr>
            <a:spLocks noGrp="1"/>
          </p:cNvSpPr>
          <p:nvPr>
            <p:ph type="title"/>
          </p:nvPr>
        </p:nvSpPr>
        <p:spPr>
          <a:xfrm>
            <a:off x="246888" y="371475"/>
            <a:ext cx="8567738" cy="695325"/>
          </a:xfrm>
        </p:spPr>
        <p:txBody>
          <a:bodyPr/>
          <a:lstStyle/>
          <a:p>
            <a:r>
              <a:rPr lang="en-US" dirty="0">
                <a:latin typeface="+mn-lt"/>
              </a:rPr>
              <a:t>Price Increases and Decreases</a:t>
            </a:r>
          </a:p>
        </p:txBody>
      </p:sp>
      <p:sp>
        <p:nvSpPr>
          <p:cNvPr id="3" name="Content Placeholder 2">
            <a:extLst>
              <a:ext uri="{FF2B5EF4-FFF2-40B4-BE49-F238E27FC236}">
                <a16:creationId xmlns:a16="http://schemas.microsoft.com/office/drawing/2014/main" id="{D201DB7E-A282-2408-8A3C-BFF8006B3C91}"/>
              </a:ext>
            </a:extLst>
          </p:cNvPr>
          <p:cNvSpPr>
            <a:spLocks noGrp="1"/>
          </p:cNvSpPr>
          <p:nvPr>
            <p:ph idx="1"/>
          </p:nvPr>
        </p:nvSpPr>
        <p:spPr>
          <a:xfrm>
            <a:off x="271462" y="1066800"/>
            <a:ext cx="8567738" cy="3028950"/>
          </a:xfrm>
        </p:spPr>
        <p:txBody>
          <a:bodyPr/>
          <a:lstStyle/>
          <a:p>
            <a:r>
              <a:rPr lang="en-US" b="1" dirty="0"/>
              <a:t>Price</a:t>
            </a:r>
            <a:r>
              <a:rPr lang="en-US" dirty="0"/>
              <a:t> is the amount of money, determined by the interaction of buyers and sellers, that a buyer must pay to acquire a good, service, or resource. </a:t>
            </a:r>
          </a:p>
          <a:p>
            <a:r>
              <a:rPr lang="en-US" dirty="0"/>
              <a:t>When more people buy a good or service the price increases. When fewer people buy a good or service the price decreases.</a:t>
            </a:r>
          </a:p>
          <a:p>
            <a:r>
              <a:rPr lang="en-US" dirty="0"/>
              <a:t>Similarly, if more of a good is available in the market, then the price will decrease because the supply of the good has increased. If less of the good is available or supply has decreased, then the price will increase.</a:t>
            </a:r>
          </a:p>
          <a:p>
            <a:endParaRPr lang="en-US" dirty="0"/>
          </a:p>
        </p:txBody>
      </p:sp>
      <p:sp>
        <p:nvSpPr>
          <p:cNvPr id="4" name="Slide Number Placeholder 3">
            <a:extLst>
              <a:ext uri="{FF2B5EF4-FFF2-40B4-BE49-F238E27FC236}">
                <a16:creationId xmlns:a16="http://schemas.microsoft.com/office/drawing/2014/main" id="{C1FFFCF8-BFD9-0145-0413-47311BA3F2B3}"/>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CD0F3E9-2854-454E-8CA7-AF8608C8F98E}" type="slidenum">
              <a:rPr lang="en-US" smtClean="0"/>
              <a:pPr/>
              <a:t>2</a:t>
            </a:fld>
            <a:endParaRPr lang="en-US"/>
          </a:p>
        </p:txBody>
      </p:sp>
    </p:spTree>
    <p:extLst>
      <p:ext uri="{BB962C8B-B14F-4D97-AF65-F5344CB8AC3E}">
        <p14:creationId xmlns:p14="http://schemas.microsoft.com/office/powerpoint/2010/main" val="4270075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5761E-8702-1CED-219E-8F7AFD50E58B}"/>
              </a:ext>
            </a:extLst>
          </p:cNvPr>
          <p:cNvSpPr>
            <a:spLocks noGrp="1"/>
          </p:cNvSpPr>
          <p:nvPr>
            <p:ph type="title"/>
          </p:nvPr>
        </p:nvSpPr>
        <p:spPr/>
        <p:txBody>
          <a:bodyPr/>
          <a:lstStyle/>
          <a:p>
            <a:r>
              <a:rPr lang="en-US" dirty="0">
                <a:latin typeface="+mn-lt"/>
              </a:rPr>
              <a:t>Closure</a:t>
            </a:r>
          </a:p>
        </p:txBody>
      </p:sp>
      <p:sp>
        <p:nvSpPr>
          <p:cNvPr id="3" name="Content Placeholder 2">
            <a:extLst>
              <a:ext uri="{FF2B5EF4-FFF2-40B4-BE49-F238E27FC236}">
                <a16:creationId xmlns:a16="http://schemas.microsoft.com/office/drawing/2014/main" id="{055C110E-8626-C4AE-2CF6-F4A69D1B902A}"/>
              </a:ext>
            </a:extLst>
          </p:cNvPr>
          <p:cNvSpPr>
            <a:spLocks noGrp="1"/>
          </p:cNvSpPr>
          <p:nvPr>
            <p:ph idx="1"/>
          </p:nvPr>
        </p:nvSpPr>
        <p:spPr>
          <a:xfrm>
            <a:off x="533400" y="971550"/>
            <a:ext cx="7886700" cy="1066800"/>
          </a:xfrm>
        </p:spPr>
        <p:txBody>
          <a:bodyPr/>
          <a:lstStyle/>
          <a:p>
            <a:r>
              <a:rPr lang="en-US" sz="2200" dirty="0"/>
              <a:t>What are complements? </a:t>
            </a:r>
          </a:p>
          <a:p>
            <a:r>
              <a:rPr lang="en-US" sz="2200" dirty="0"/>
              <a:t>Which of the goods from the activity are complements?</a:t>
            </a:r>
          </a:p>
        </p:txBody>
      </p:sp>
      <p:sp>
        <p:nvSpPr>
          <p:cNvPr id="4" name="Slide Number Placeholder 3">
            <a:extLst>
              <a:ext uri="{FF2B5EF4-FFF2-40B4-BE49-F238E27FC236}">
                <a16:creationId xmlns:a16="http://schemas.microsoft.com/office/drawing/2014/main" id="{AD5BCC28-748C-C56A-3068-E7D3091258A0}"/>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CD0F3E9-2854-454E-8CA7-AF8608C8F98E}" type="slidenum">
              <a:rPr lang="en-US" smtClean="0"/>
              <a:pPr/>
              <a:t>20</a:t>
            </a:fld>
            <a:endParaRPr lang="en-US"/>
          </a:p>
        </p:txBody>
      </p:sp>
      <p:pic>
        <p:nvPicPr>
          <p:cNvPr id="6" name="Picture 5" descr="Chart&#10;&#10;AI-generated content may be incorrect.">
            <a:extLst>
              <a:ext uri="{FF2B5EF4-FFF2-40B4-BE49-F238E27FC236}">
                <a16:creationId xmlns:a16="http://schemas.microsoft.com/office/drawing/2014/main" id="{74C1B2E4-CBFE-DBEF-CF42-6EDDA016EED5}"/>
              </a:ext>
            </a:extLst>
          </p:cNvPr>
          <p:cNvPicPr>
            <a:picLocks noChangeAspect="1"/>
          </p:cNvPicPr>
          <p:nvPr/>
        </p:nvPicPr>
        <p:blipFill>
          <a:blip r:embed="rId2">
            <a:extLst>
              <a:ext uri="{28A0092B-C50C-407E-A947-70E740481C1C}">
                <a14:useLocalDpi xmlns:a14="http://schemas.microsoft.com/office/drawing/2010/main" val="0"/>
              </a:ext>
            </a:extLst>
          </a:blip>
          <a:srcRect t="31423" b="28737"/>
          <a:stretch>
            <a:fillRect/>
          </a:stretch>
        </p:blipFill>
        <p:spPr>
          <a:xfrm>
            <a:off x="389292" y="2800350"/>
            <a:ext cx="8174916" cy="1143000"/>
          </a:xfrm>
          <a:prstGeom prst="rect">
            <a:avLst/>
          </a:prstGeom>
        </p:spPr>
      </p:pic>
    </p:spTree>
    <p:extLst>
      <p:ext uri="{BB962C8B-B14F-4D97-AF65-F5344CB8AC3E}">
        <p14:creationId xmlns:p14="http://schemas.microsoft.com/office/powerpoint/2010/main" val="1602591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E0102-FBB6-D2A2-2900-AD1E5BBF7BA0}"/>
              </a:ext>
            </a:extLst>
          </p:cNvPr>
          <p:cNvSpPr>
            <a:spLocks noGrp="1"/>
          </p:cNvSpPr>
          <p:nvPr>
            <p:ph type="body" sz="quarter" idx="10"/>
          </p:nvPr>
        </p:nvSpPr>
        <p:spPr>
          <a:xfrm>
            <a:off x="1409700" y="828675"/>
            <a:ext cx="6438900" cy="3124200"/>
          </a:xfrm>
        </p:spPr>
        <p:txBody>
          <a:bodyPr wrap="square" anchor="ctr">
            <a:normAutofit/>
          </a:bodyPr>
          <a:lstStyle/>
          <a:p>
            <a:r>
              <a:rPr lang="en-US"/>
              <a:t>Name some examples of goods that are complements to cupcakes and explain how a change in the price of one affects the other.</a:t>
            </a:r>
          </a:p>
        </p:txBody>
      </p:sp>
      <p:sp>
        <p:nvSpPr>
          <p:cNvPr id="3" name="Slide Number Placeholder 2">
            <a:extLst>
              <a:ext uri="{FF2B5EF4-FFF2-40B4-BE49-F238E27FC236}">
                <a16:creationId xmlns:a16="http://schemas.microsoft.com/office/drawing/2014/main" id="{2185A087-D9FD-8520-F9FB-A1F9CBD3017E}"/>
              </a:ext>
            </a:extLst>
          </p:cNvPr>
          <p:cNvSpPr>
            <a:spLocks noGrp="1"/>
          </p:cNvSpPr>
          <p:nvPr>
            <p:ph type="sldNum" sz="quarter" idx="4294967295"/>
          </p:nvPr>
        </p:nvSpPr>
        <p:spPr>
          <a:xfrm>
            <a:off x="64008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2CD0F3E9-2854-454E-8CA7-AF8608C8F98E}" type="slidenum">
              <a:rPr lang="en-US" smtClean="0"/>
              <a:pPr>
                <a:spcAft>
                  <a:spcPts val="600"/>
                </a:spcAft>
              </a:pPr>
              <a:t>21</a:t>
            </a:fld>
            <a:endParaRPr lang="en-US"/>
          </a:p>
        </p:txBody>
      </p:sp>
    </p:spTree>
    <p:extLst>
      <p:ext uri="{BB962C8B-B14F-4D97-AF65-F5344CB8AC3E}">
        <p14:creationId xmlns:p14="http://schemas.microsoft.com/office/powerpoint/2010/main" val="13326212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9BB6E-EE48-F013-600C-D2AFF654221B}"/>
              </a:ext>
            </a:extLst>
          </p:cNvPr>
          <p:cNvSpPr>
            <a:spLocks noGrp="1"/>
          </p:cNvSpPr>
          <p:nvPr>
            <p:ph type="body" sz="quarter" idx="10"/>
          </p:nvPr>
        </p:nvSpPr>
        <p:spPr>
          <a:xfrm>
            <a:off x="1409700" y="828675"/>
            <a:ext cx="6438900" cy="3124200"/>
          </a:xfrm>
        </p:spPr>
        <p:txBody>
          <a:bodyPr wrap="square" anchor="ctr">
            <a:normAutofit/>
          </a:bodyPr>
          <a:lstStyle/>
          <a:p>
            <a:r>
              <a:rPr lang="en-US"/>
              <a:t>Name some examples of goods that are substitutes for carrots and explain how the change in the price of one affects the other.</a:t>
            </a:r>
          </a:p>
        </p:txBody>
      </p:sp>
      <p:sp>
        <p:nvSpPr>
          <p:cNvPr id="3" name="Slide Number Placeholder 2">
            <a:extLst>
              <a:ext uri="{FF2B5EF4-FFF2-40B4-BE49-F238E27FC236}">
                <a16:creationId xmlns:a16="http://schemas.microsoft.com/office/drawing/2014/main" id="{F7F8F9CB-6414-0F9E-6629-49E3B1E62BA4}"/>
              </a:ext>
            </a:extLst>
          </p:cNvPr>
          <p:cNvSpPr>
            <a:spLocks noGrp="1"/>
          </p:cNvSpPr>
          <p:nvPr>
            <p:ph type="sldNum" sz="quarter" idx="4294967295"/>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2CD0F3E9-2854-454E-8CA7-AF8608C8F98E}" type="slidenum">
              <a:rPr lang="en-US" smtClean="0"/>
              <a:pPr>
                <a:spcAft>
                  <a:spcPts val="600"/>
                </a:spcAft>
              </a:pPr>
              <a:t>22</a:t>
            </a:fld>
            <a:endParaRPr lang="en-US"/>
          </a:p>
        </p:txBody>
      </p:sp>
    </p:spTree>
    <p:extLst>
      <p:ext uri="{BB962C8B-B14F-4D97-AF65-F5344CB8AC3E}">
        <p14:creationId xmlns:p14="http://schemas.microsoft.com/office/powerpoint/2010/main" val="33880701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1A4AA-4795-936C-F5D0-1FA91FDC3A91}"/>
              </a:ext>
            </a:extLst>
          </p:cNvPr>
          <p:cNvSpPr>
            <a:spLocks noGrp="1"/>
          </p:cNvSpPr>
          <p:nvPr>
            <p:ph type="title"/>
          </p:nvPr>
        </p:nvSpPr>
        <p:spPr>
          <a:xfrm>
            <a:off x="628650" y="235744"/>
            <a:ext cx="7886700" cy="994172"/>
          </a:xfrm>
        </p:spPr>
        <p:txBody>
          <a:bodyPr>
            <a:normAutofit/>
          </a:bodyPr>
          <a:lstStyle/>
          <a:p>
            <a:r>
              <a:rPr lang="en-US" sz="2700" dirty="0">
                <a:latin typeface="+mn-lt"/>
              </a:rPr>
              <a:t>Assessment</a:t>
            </a:r>
          </a:p>
        </p:txBody>
      </p:sp>
      <p:sp>
        <p:nvSpPr>
          <p:cNvPr id="3" name="Content Placeholder 2">
            <a:extLst>
              <a:ext uri="{FF2B5EF4-FFF2-40B4-BE49-F238E27FC236}">
                <a16:creationId xmlns:a16="http://schemas.microsoft.com/office/drawing/2014/main" id="{04AC38A6-E9EF-EFC1-0318-08A1D054F9C0}"/>
              </a:ext>
            </a:extLst>
          </p:cNvPr>
          <p:cNvSpPr>
            <a:spLocks noGrp="1"/>
          </p:cNvSpPr>
          <p:nvPr>
            <p:ph idx="1"/>
          </p:nvPr>
        </p:nvSpPr>
        <p:spPr>
          <a:xfrm>
            <a:off x="628650" y="971550"/>
            <a:ext cx="7886700" cy="3733800"/>
          </a:xfrm>
        </p:spPr>
        <p:txBody>
          <a:bodyPr>
            <a:normAutofit/>
          </a:bodyPr>
          <a:lstStyle/>
          <a:p>
            <a:pPr marL="0" indent="0" algn="ctr">
              <a:lnSpc>
                <a:spcPct val="95000"/>
              </a:lnSpc>
              <a:spcAft>
                <a:spcPts val="0"/>
              </a:spcAft>
              <a:buNone/>
            </a:pPr>
            <a:r>
              <a:rPr lang="en-US" sz="4800" kern="1400" spc="-38" dirty="0">
                <a:latin typeface="Bernard MT Condensed" panose="02050806060905020404" pitchFamily="18" charset="0"/>
                <a:ea typeface="Batang" panose="02030600000101010101" pitchFamily="18" charset="-127"/>
                <a:cs typeface="Times New Roman" panose="02020603050405020304" pitchFamily="18" charset="0"/>
              </a:rPr>
              <a:t>Group of Colonists Destroy </a:t>
            </a:r>
            <a:br>
              <a:rPr lang="en-US" sz="4800" kern="1400" spc="-38" dirty="0">
                <a:latin typeface="Bernard MT Condensed" panose="02050806060905020404" pitchFamily="18" charset="0"/>
                <a:ea typeface="Batang" panose="02030600000101010101" pitchFamily="18" charset="-127"/>
                <a:cs typeface="Times New Roman" panose="02020603050405020304" pitchFamily="18" charset="0"/>
              </a:rPr>
            </a:br>
            <a:r>
              <a:rPr lang="en-US" sz="4800" kern="1400" spc="-38" dirty="0">
                <a:latin typeface="Bernard MT Condensed" panose="02050806060905020404" pitchFamily="18" charset="0"/>
                <a:ea typeface="Batang" panose="02030600000101010101" pitchFamily="18" charset="-127"/>
                <a:cs typeface="Times New Roman" panose="02020603050405020304" pitchFamily="18" charset="0"/>
              </a:rPr>
              <a:t>Large British Tea Shipment in Boston Harbor</a:t>
            </a:r>
            <a:endParaRPr lang="en-US" sz="48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Bef>
                <a:spcPts val="600"/>
              </a:spcBef>
              <a:spcAft>
                <a:spcPts val="600"/>
              </a:spcAft>
              <a:buNone/>
            </a:pPr>
            <a:r>
              <a:rPr lang="en-US" kern="1400" spc="-38" dirty="0">
                <a:latin typeface="Goudy Old Style" panose="02020502050305020303" pitchFamily="18" charset="0"/>
                <a:ea typeface="Batang" panose="02030600000101010101" pitchFamily="18" charset="-127"/>
                <a:cs typeface="Calibri" panose="020F0502020204030204" pitchFamily="34" charset="0"/>
              </a:rPr>
              <a:t>December 16, 1773</a:t>
            </a:r>
            <a:r>
              <a:rPr lang="en-US" dirty="0">
                <a:latin typeface="Goudy Old Style" panose="02020502050305020303" pitchFamily="18" charset="0"/>
                <a:ea typeface="Calibri" panose="020F0502020204030204" pitchFamily="34" charset="0"/>
                <a:cs typeface="Times New Roman" panose="02020603050405020304" pitchFamily="18" charset="0"/>
              </a:rPr>
              <a:t>  </a:t>
            </a:r>
          </a:p>
          <a:p>
            <a:pPr marL="0" algn="ctr">
              <a:lnSpc>
                <a:spcPct val="107000"/>
              </a:lnSpc>
              <a:spcAft>
                <a:spcPts val="600"/>
              </a:spcAft>
            </a:pPr>
            <a:endParaRPr lang="en-US" sz="1500" dirty="0">
              <a:latin typeface="Calibri" panose="020F0502020204030204" pitchFamily="34" charset="0"/>
              <a:ea typeface="Calibri" panose="020F0502020204030204" pitchFamily="34" charset="0"/>
              <a:cs typeface="Times New Roman" panose="02020603050405020304" pitchFamily="18" charset="0"/>
            </a:endParaRPr>
          </a:p>
          <a:p>
            <a:pPr marL="0" algn="ctr">
              <a:lnSpc>
                <a:spcPct val="107000"/>
              </a:lnSpc>
              <a:spcAft>
                <a:spcPts val="600"/>
              </a:spcAft>
            </a:pPr>
            <a:endParaRPr lang="en-US" sz="15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Aft>
                <a:spcPts val="600"/>
              </a:spcAft>
              <a:buNone/>
            </a:pPr>
            <a:r>
              <a:rPr lang="en-US" sz="1650" dirty="0">
                <a:latin typeface="Calibri" panose="020F0502020204030204" pitchFamily="34" charset="0"/>
                <a:ea typeface="Calibri" panose="020F0502020204030204" pitchFamily="34" charset="0"/>
                <a:cs typeface="Times New Roman" panose="02020603050405020304" pitchFamily="18" charset="0"/>
              </a:rPr>
              <a:t>Read the directions on the handout and fill in the chart.</a:t>
            </a:r>
          </a:p>
          <a:p>
            <a:pPr marL="0" indent="0">
              <a:spcAft>
                <a:spcPts val="600"/>
              </a:spcAft>
              <a:buNone/>
            </a:pPr>
            <a:endParaRPr lang="en-US" dirty="0"/>
          </a:p>
        </p:txBody>
      </p:sp>
      <p:sp>
        <p:nvSpPr>
          <p:cNvPr id="4" name="Slide Number Placeholder 3">
            <a:extLst>
              <a:ext uri="{FF2B5EF4-FFF2-40B4-BE49-F238E27FC236}">
                <a16:creationId xmlns:a16="http://schemas.microsoft.com/office/drawing/2014/main" id="{0E06F9BC-0D3E-64FB-53DD-12D33D8C0BE0}"/>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CD0F3E9-2854-454E-8CA7-AF8608C8F98E}" type="slidenum">
              <a:rPr lang="en-US" smtClean="0"/>
              <a:pPr/>
              <a:t>23</a:t>
            </a:fld>
            <a:endParaRPr lang="en-US"/>
          </a:p>
        </p:txBody>
      </p:sp>
    </p:spTree>
    <p:extLst>
      <p:ext uri="{BB962C8B-B14F-4D97-AF65-F5344CB8AC3E}">
        <p14:creationId xmlns:p14="http://schemas.microsoft.com/office/powerpoint/2010/main" val="580619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EA580-28D0-7AA2-3D24-E4EE114B4769}"/>
              </a:ext>
            </a:extLst>
          </p:cNvPr>
          <p:cNvSpPr>
            <a:spLocks noGrp="1"/>
          </p:cNvSpPr>
          <p:nvPr>
            <p:ph type="body" sz="quarter" idx="11"/>
          </p:nvPr>
        </p:nvSpPr>
        <p:spPr>
          <a:xfrm>
            <a:off x="1780212" y="1843342"/>
            <a:ext cx="5888369" cy="1344792"/>
          </a:xfrm>
        </p:spPr>
        <p:txBody>
          <a:bodyPr wrap="square" anchor="ctr">
            <a:normAutofit/>
          </a:bodyPr>
          <a:lstStyle/>
          <a:p>
            <a:r>
              <a:rPr lang="en-US"/>
              <a:t>Is there a relationship between sugar and carrots? </a:t>
            </a:r>
          </a:p>
        </p:txBody>
      </p:sp>
      <p:sp>
        <p:nvSpPr>
          <p:cNvPr id="3" name="Slide Number Placeholder 2">
            <a:extLst>
              <a:ext uri="{FF2B5EF4-FFF2-40B4-BE49-F238E27FC236}">
                <a16:creationId xmlns:a16="http://schemas.microsoft.com/office/drawing/2014/main" id="{BEB6740F-259A-CF23-9C50-7CBDFD7E537E}"/>
              </a:ext>
            </a:extLst>
          </p:cNvPr>
          <p:cNvSpPr>
            <a:spLocks noGrp="1"/>
          </p:cNvSpPr>
          <p:nvPr>
            <p:ph type="sldNum" sz="quarter" idx="4294967295"/>
          </p:nvPr>
        </p:nvSpPr>
        <p:spPr>
          <a:xfrm>
            <a:off x="64008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2CD0F3E9-2854-454E-8CA7-AF8608C8F98E}" type="slidenum">
              <a:rPr lang="en-US" smtClean="0"/>
              <a:pPr>
                <a:spcAft>
                  <a:spcPts val="600"/>
                </a:spcAft>
              </a:pPr>
              <a:t>3</a:t>
            </a:fld>
            <a:endParaRPr lang="en-US"/>
          </a:p>
        </p:txBody>
      </p:sp>
    </p:spTree>
    <p:extLst>
      <p:ext uri="{BB962C8B-B14F-4D97-AF65-F5344CB8AC3E}">
        <p14:creationId xmlns:p14="http://schemas.microsoft.com/office/powerpoint/2010/main" val="4011765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06168-418B-9BC1-16C9-3721D2B5159D}"/>
              </a:ext>
            </a:extLst>
          </p:cNvPr>
          <p:cNvSpPr>
            <a:spLocks noGrp="1"/>
          </p:cNvSpPr>
          <p:nvPr>
            <p:ph type="title"/>
          </p:nvPr>
        </p:nvSpPr>
        <p:spPr/>
        <p:txBody>
          <a:bodyPr/>
          <a:lstStyle/>
          <a:p>
            <a:r>
              <a:rPr lang="en-US" dirty="0">
                <a:latin typeface="+mn-lt"/>
              </a:rPr>
              <a:t>Markets</a:t>
            </a:r>
          </a:p>
        </p:txBody>
      </p:sp>
      <p:sp>
        <p:nvSpPr>
          <p:cNvPr id="3" name="Content Placeholder 2">
            <a:extLst>
              <a:ext uri="{FF2B5EF4-FFF2-40B4-BE49-F238E27FC236}">
                <a16:creationId xmlns:a16="http://schemas.microsoft.com/office/drawing/2014/main" id="{FC024343-E010-9F29-239D-4756B2927A09}"/>
              </a:ext>
            </a:extLst>
          </p:cNvPr>
          <p:cNvSpPr>
            <a:spLocks noGrp="1"/>
          </p:cNvSpPr>
          <p:nvPr>
            <p:ph idx="1"/>
          </p:nvPr>
        </p:nvSpPr>
        <p:spPr>
          <a:xfrm>
            <a:off x="288131" y="1057275"/>
            <a:ext cx="8567738" cy="3028950"/>
          </a:xfrm>
        </p:spPr>
        <p:txBody>
          <a:bodyPr/>
          <a:lstStyle/>
          <a:p>
            <a:r>
              <a:rPr lang="en-US" dirty="0"/>
              <a:t>Places where buyers and sellers come together to exchange goods, services, and/or resources. </a:t>
            </a:r>
          </a:p>
          <a:p>
            <a:r>
              <a:rPr lang="en-US" dirty="0"/>
              <a:t>Markets are related, and an event that happens in one market can affect another market.</a:t>
            </a:r>
          </a:p>
        </p:txBody>
      </p:sp>
      <p:sp>
        <p:nvSpPr>
          <p:cNvPr id="4" name="Slide Number Placeholder 3">
            <a:extLst>
              <a:ext uri="{FF2B5EF4-FFF2-40B4-BE49-F238E27FC236}">
                <a16:creationId xmlns:a16="http://schemas.microsoft.com/office/drawing/2014/main" id="{A99C88E6-3742-E09B-AD44-86C78D6436DF}"/>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CD0F3E9-2854-454E-8CA7-AF8608C8F98E}" type="slidenum">
              <a:rPr lang="en-US" smtClean="0"/>
              <a:pPr/>
              <a:t>4</a:t>
            </a:fld>
            <a:endParaRPr lang="en-US"/>
          </a:p>
        </p:txBody>
      </p:sp>
    </p:spTree>
    <p:extLst>
      <p:ext uri="{BB962C8B-B14F-4D97-AF65-F5344CB8AC3E}">
        <p14:creationId xmlns:p14="http://schemas.microsoft.com/office/powerpoint/2010/main" val="3043923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1C1A840-65EC-6639-32A1-83AC705DAFB0}"/>
              </a:ext>
            </a:extLst>
          </p:cNvPr>
          <p:cNvSpPr>
            <a:spLocks noGrp="1"/>
          </p:cNvSpPr>
          <p:nvPr>
            <p:ph type="title"/>
          </p:nvPr>
        </p:nvSpPr>
        <p:spPr>
          <a:xfrm>
            <a:off x="609600" y="285750"/>
            <a:ext cx="7750358" cy="1836433"/>
          </a:xfrm>
        </p:spPr>
        <p:txBody>
          <a:bodyPr>
            <a:noAutofit/>
          </a:bodyPr>
          <a:lstStyle/>
          <a:p>
            <a:pPr algn="ctr">
              <a:lnSpc>
                <a:spcPct val="95000"/>
              </a:lnSpc>
            </a:pPr>
            <a:r>
              <a:rPr lang="en-US" sz="4000" b="0" kern="1400" spc="-38" dirty="0">
                <a:solidFill>
                  <a:schemeClr val="tx1"/>
                </a:solidFill>
                <a:latin typeface="Bernard MT Condensed" panose="02050806060905020404" pitchFamily="18" charset="0"/>
                <a:ea typeface="Batang" panose="02030600000101010101" pitchFamily="18" charset="-127"/>
                <a:cs typeface="Times New Roman" panose="02020603050405020304" pitchFamily="18" charset="0"/>
              </a:rPr>
              <a:t>Hurricane Gloria Hits Florida and Destroys Majority of </a:t>
            </a:r>
            <a:br>
              <a:rPr lang="en-US" sz="4000" b="0" kern="1400" spc="-38" dirty="0">
                <a:solidFill>
                  <a:schemeClr val="tx1"/>
                </a:solidFill>
                <a:latin typeface="Bernard MT Condensed" panose="02050806060905020404" pitchFamily="18" charset="0"/>
                <a:ea typeface="Batang" panose="02030600000101010101" pitchFamily="18" charset="-127"/>
                <a:cs typeface="Times New Roman" panose="02020603050405020304" pitchFamily="18" charset="0"/>
              </a:rPr>
            </a:br>
            <a:r>
              <a:rPr lang="en-US" sz="4000" b="0" kern="1400" spc="-38" dirty="0">
                <a:solidFill>
                  <a:schemeClr val="tx1"/>
                </a:solidFill>
                <a:latin typeface="Bernard MT Condensed" panose="02050806060905020404" pitchFamily="18" charset="0"/>
                <a:ea typeface="Batang" panose="02030600000101010101" pitchFamily="18" charset="-127"/>
                <a:cs typeface="Times New Roman" panose="02020603050405020304" pitchFamily="18" charset="0"/>
              </a:rPr>
              <a:t>Sugarcane Crops</a:t>
            </a:r>
          </a:p>
        </p:txBody>
      </p:sp>
      <p:sp>
        <p:nvSpPr>
          <p:cNvPr id="5" name="Content Placeholder 4">
            <a:extLst>
              <a:ext uri="{FF2B5EF4-FFF2-40B4-BE49-F238E27FC236}">
                <a16:creationId xmlns:a16="http://schemas.microsoft.com/office/drawing/2014/main" id="{1CCF1159-1937-27E1-36CE-9EB6CB0C7629}"/>
              </a:ext>
            </a:extLst>
          </p:cNvPr>
          <p:cNvSpPr>
            <a:spLocks noGrp="1"/>
          </p:cNvSpPr>
          <p:nvPr>
            <p:ph idx="1"/>
          </p:nvPr>
        </p:nvSpPr>
        <p:spPr>
          <a:xfrm>
            <a:off x="696820" y="2343150"/>
            <a:ext cx="8066179" cy="904874"/>
          </a:xfrm>
        </p:spPr>
        <p:txBody>
          <a:bodyPr>
            <a:normAutofit fontScale="25000" lnSpcReduction="20000"/>
          </a:bodyPr>
          <a:lstStyle/>
          <a:p>
            <a:r>
              <a:rPr lang="en-US" sz="8000" dirty="0"/>
              <a:t>What effect would this have on the supply of sugar? </a:t>
            </a:r>
          </a:p>
          <a:p>
            <a:r>
              <a:rPr lang="en-US" sz="8000" dirty="0"/>
              <a:t>How will this change the price of sugar? Show using the arrow cards.</a:t>
            </a:r>
          </a:p>
          <a:p>
            <a:endParaRPr lang="en-US" dirty="0"/>
          </a:p>
        </p:txBody>
      </p:sp>
      <p:sp>
        <p:nvSpPr>
          <p:cNvPr id="2" name="Slide Number Placeholder 1">
            <a:extLst>
              <a:ext uri="{FF2B5EF4-FFF2-40B4-BE49-F238E27FC236}">
                <a16:creationId xmlns:a16="http://schemas.microsoft.com/office/drawing/2014/main" id="{7BA579BE-C579-CC8C-03C6-03AFCDBDB0DD}"/>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CD0F3E9-2854-454E-8CA7-AF8608C8F98E}" type="slidenum">
              <a:rPr lang="en-US" smtClean="0"/>
              <a:pPr/>
              <a:t>5</a:t>
            </a:fld>
            <a:endParaRPr lang="en-US"/>
          </a:p>
        </p:txBody>
      </p:sp>
      <p:grpSp>
        <p:nvGrpSpPr>
          <p:cNvPr id="3" name="Group 2">
            <a:extLst>
              <a:ext uri="{FF2B5EF4-FFF2-40B4-BE49-F238E27FC236}">
                <a16:creationId xmlns:a16="http://schemas.microsoft.com/office/drawing/2014/main" id="{86B330F4-343B-2FEF-1FBD-1523E1CDB7C3}"/>
              </a:ext>
            </a:extLst>
          </p:cNvPr>
          <p:cNvGrpSpPr/>
          <p:nvPr/>
        </p:nvGrpSpPr>
        <p:grpSpPr>
          <a:xfrm>
            <a:off x="3657600" y="3182578"/>
            <a:ext cx="1600200" cy="1598972"/>
            <a:chOff x="3784042" y="3159899"/>
            <a:chExt cx="1712258" cy="1707777"/>
          </a:xfrm>
          <a:solidFill>
            <a:srgbClr val="00629B"/>
          </a:solidFill>
        </p:grpSpPr>
        <p:sp>
          <p:nvSpPr>
            <p:cNvPr id="6" name="Arrow: Down 5">
              <a:extLst>
                <a:ext uri="{FF2B5EF4-FFF2-40B4-BE49-F238E27FC236}">
                  <a16:creationId xmlns:a16="http://schemas.microsoft.com/office/drawing/2014/main" id="{AC64287B-D4E0-4991-EF04-392A7FE153C9}"/>
                </a:ext>
              </a:extLst>
            </p:cNvPr>
            <p:cNvSpPr/>
            <p:nvPr/>
          </p:nvSpPr>
          <p:spPr>
            <a:xfrm rot="10800000">
              <a:off x="3784042" y="3159899"/>
              <a:ext cx="1712258" cy="1707777"/>
            </a:xfrm>
            <a:prstGeom prst="downArrow">
              <a:avLst/>
            </a:prstGeom>
            <a:grpFill/>
            <a:ln>
              <a:solidFill>
                <a:srgbClr val="0062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 name="TextBox 6">
              <a:extLst>
                <a:ext uri="{FF2B5EF4-FFF2-40B4-BE49-F238E27FC236}">
                  <a16:creationId xmlns:a16="http://schemas.microsoft.com/office/drawing/2014/main" id="{1068F7F6-486A-8204-C864-DBDE50B8C4D3}"/>
                </a:ext>
              </a:extLst>
            </p:cNvPr>
            <p:cNvSpPr txBox="1"/>
            <p:nvPr/>
          </p:nvSpPr>
          <p:spPr>
            <a:xfrm>
              <a:off x="4297270" y="3486150"/>
              <a:ext cx="685800" cy="1219200"/>
            </a:xfrm>
            <a:prstGeom prst="rect">
              <a:avLst/>
            </a:prstGeom>
            <a:noFill/>
            <a:ln>
              <a:noFill/>
            </a:ln>
          </p:spPr>
          <p:txBody>
            <a:bodyPr wrap="square">
              <a:spAutoFit/>
            </a:bodyPr>
            <a:lstStyle/>
            <a:p>
              <a:r>
                <a:rPr lang="en-US" sz="7200" b="1" kern="1400" spc="-38" dirty="0">
                  <a:solidFill>
                    <a:schemeClr val="bg1"/>
                  </a:solidFill>
                  <a:latin typeface="Arial" panose="020B0604020202020204" pitchFamily="34" charset="0"/>
                  <a:ea typeface="Batang" panose="02030600000101010101" pitchFamily="18" charset="-127"/>
                  <a:cs typeface="Arial" panose="020B0604020202020204" pitchFamily="34" charset="0"/>
                </a:rPr>
                <a:t>$</a:t>
              </a:r>
              <a:endParaRPr lang="en-US" sz="7200" b="1" dirty="0">
                <a:solidFill>
                  <a:schemeClr val="bg1"/>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4060651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54845-6B2A-AE7A-2B48-2B473D9EF160}"/>
              </a:ext>
            </a:extLst>
          </p:cNvPr>
          <p:cNvSpPr>
            <a:spLocks noGrp="1"/>
          </p:cNvSpPr>
          <p:nvPr>
            <p:ph type="title"/>
          </p:nvPr>
        </p:nvSpPr>
        <p:spPr>
          <a:xfrm>
            <a:off x="152400" y="285750"/>
            <a:ext cx="8567738" cy="704850"/>
          </a:xfrm>
        </p:spPr>
        <p:txBody>
          <a:bodyPr/>
          <a:lstStyle/>
          <a:p>
            <a:r>
              <a:rPr lang="en-US" dirty="0">
                <a:latin typeface="+mn-lt"/>
              </a:rPr>
              <a:t>The price of sugar has increased.</a:t>
            </a:r>
          </a:p>
        </p:txBody>
      </p:sp>
      <p:sp>
        <p:nvSpPr>
          <p:cNvPr id="3" name="Content Placeholder 2">
            <a:extLst>
              <a:ext uri="{FF2B5EF4-FFF2-40B4-BE49-F238E27FC236}">
                <a16:creationId xmlns:a16="http://schemas.microsoft.com/office/drawing/2014/main" id="{1AA6D65F-BFAF-A80A-8A8D-50A8CD351F21}"/>
              </a:ext>
            </a:extLst>
          </p:cNvPr>
          <p:cNvSpPr>
            <a:spLocks noGrp="1"/>
          </p:cNvSpPr>
          <p:nvPr>
            <p:ph idx="1"/>
          </p:nvPr>
        </p:nvSpPr>
        <p:spPr>
          <a:xfrm>
            <a:off x="228601" y="819150"/>
            <a:ext cx="8915399" cy="3422597"/>
          </a:xfrm>
        </p:spPr>
        <p:txBody>
          <a:bodyPr>
            <a:noAutofit/>
          </a:bodyPr>
          <a:lstStyle/>
          <a:p>
            <a:pPr lvl="0"/>
            <a:r>
              <a:rPr lang="en-US" dirty="0"/>
              <a:t>How might this affect the price of cupcakes? Show with your arrow cards.</a:t>
            </a:r>
          </a:p>
          <a:p>
            <a:pPr lvl="0"/>
            <a:endParaRPr lang="en-US" dirty="0"/>
          </a:p>
          <a:p>
            <a:pPr lvl="0"/>
            <a:endParaRPr lang="en-US" dirty="0"/>
          </a:p>
          <a:p>
            <a:pPr marL="0" lvl="0" indent="0">
              <a:buNone/>
            </a:pPr>
            <a:endParaRPr lang="en-US" dirty="0"/>
          </a:p>
          <a:p>
            <a:pPr lvl="0">
              <a:spcAft>
                <a:spcPts val="0"/>
              </a:spcAft>
            </a:pPr>
            <a:r>
              <a:rPr lang="en-US" dirty="0"/>
              <a:t>Why do you think the price of cupcakes will increase? </a:t>
            </a:r>
          </a:p>
          <a:p>
            <a:pPr>
              <a:spcBef>
                <a:spcPts val="900"/>
              </a:spcBef>
              <a:spcAft>
                <a:spcPts val="0"/>
              </a:spcAft>
            </a:pPr>
            <a:r>
              <a:rPr lang="en-US" dirty="0"/>
              <a:t>Sugar is an ingredient or </a:t>
            </a:r>
            <a:r>
              <a:rPr lang="en-US" b="1" dirty="0"/>
              <a:t>input</a:t>
            </a:r>
            <a:r>
              <a:rPr lang="en-US" dirty="0"/>
              <a:t> in cupcakes. </a:t>
            </a:r>
          </a:p>
          <a:p>
            <a:pPr lvl="1">
              <a:spcBef>
                <a:spcPts val="900"/>
              </a:spcBef>
              <a:spcAft>
                <a:spcPts val="0"/>
              </a:spcAft>
              <a:buSzPct val="80000"/>
              <a:buFont typeface="Courier New" panose="02070309020205020404" pitchFamily="49" charset="0"/>
              <a:buChar char="o"/>
            </a:pPr>
            <a:r>
              <a:rPr lang="en-US" sz="2000" dirty="0"/>
              <a:t>Inputs are materials and resources used to produce goods and services. </a:t>
            </a:r>
          </a:p>
          <a:p>
            <a:pPr>
              <a:spcBef>
                <a:spcPts val="900"/>
              </a:spcBef>
              <a:spcAft>
                <a:spcPts val="0"/>
              </a:spcAft>
            </a:pPr>
            <a:r>
              <a:rPr lang="en-US" dirty="0"/>
              <a:t>What other goods might be affected by this price increase if sugar is an input for those goods? </a:t>
            </a:r>
          </a:p>
        </p:txBody>
      </p:sp>
      <p:sp>
        <p:nvSpPr>
          <p:cNvPr id="5" name="Slide Number Placeholder 4">
            <a:extLst>
              <a:ext uri="{FF2B5EF4-FFF2-40B4-BE49-F238E27FC236}">
                <a16:creationId xmlns:a16="http://schemas.microsoft.com/office/drawing/2014/main" id="{9A3E71CF-8CB2-7CBA-CAC4-E0A3A2837424}"/>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CD0F3E9-2854-454E-8CA7-AF8608C8F98E}" type="slidenum">
              <a:rPr lang="en-US" smtClean="0"/>
              <a:pPr/>
              <a:t>6</a:t>
            </a:fld>
            <a:endParaRPr lang="en-US"/>
          </a:p>
        </p:txBody>
      </p:sp>
      <p:grpSp>
        <p:nvGrpSpPr>
          <p:cNvPr id="6" name="Group 5">
            <a:extLst>
              <a:ext uri="{FF2B5EF4-FFF2-40B4-BE49-F238E27FC236}">
                <a16:creationId xmlns:a16="http://schemas.microsoft.com/office/drawing/2014/main" id="{06ECF19C-30E3-2C3B-6421-3216984C39D1}"/>
              </a:ext>
            </a:extLst>
          </p:cNvPr>
          <p:cNvGrpSpPr/>
          <p:nvPr/>
        </p:nvGrpSpPr>
        <p:grpSpPr>
          <a:xfrm>
            <a:off x="3724374" y="1276350"/>
            <a:ext cx="1423790" cy="1310646"/>
            <a:chOff x="3607783" y="1184903"/>
            <a:chExt cx="1423790" cy="1310646"/>
          </a:xfrm>
          <a:solidFill>
            <a:srgbClr val="00629B"/>
          </a:solidFill>
        </p:grpSpPr>
        <p:sp>
          <p:nvSpPr>
            <p:cNvPr id="4" name="Arrow: Down 3">
              <a:extLst>
                <a:ext uri="{FF2B5EF4-FFF2-40B4-BE49-F238E27FC236}">
                  <a16:creationId xmlns:a16="http://schemas.microsoft.com/office/drawing/2014/main" id="{12F62055-70BF-9F8C-00B2-CD4D02B2D33D}"/>
                </a:ext>
              </a:extLst>
            </p:cNvPr>
            <p:cNvSpPr/>
            <p:nvPr/>
          </p:nvSpPr>
          <p:spPr>
            <a:xfrm rot="10800000">
              <a:off x="3607783" y="1184903"/>
              <a:ext cx="1423790" cy="1310646"/>
            </a:xfrm>
            <a:prstGeom prst="downArrow">
              <a:avLst/>
            </a:prstGeom>
            <a:grpFill/>
            <a:ln>
              <a:solidFill>
                <a:srgbClr val="0062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TextBox 9">
              <a:extLst>
                <a:ext uri="{FF2B5EF4-FFF2-40B4-BE49-F238E27FC236}">
                  <a16:creationId xmlns:a16="http://schemas.microsoft.com/office/drawing/2014/main" id="{59933339-5197-A058-875B-3C52C2FE360E}"/>
                </a:ext>
              </a:extLst>
            </p:cNvPr>
            <p:cNvSpPr txBox="1"/>
            <p:nvPr/>
          </p:nvSpPr>
          <p:spPr>
            <a:xfrm>
              <a:off x="3984702" y="1295220"/>
              <a:ext cx="609600" cy="1200329"/>
            </a:xfrm>
            <a:prstGeom prst="rect">
              <a:avLst/>
            </a:prstGeom>
            <a:noFill/>
            <a:ln>
              <a:noFill/>
            </a:ln>
          </p:spPr>
          <p:txBody>
            <a:bodyPr wrap="square">
              <a:spAutoFit/>
            </a:bodyPr>
            <a:lstStyle/>
            <a:p>
              <a:r>
                <a:rPr lang="en-US" sz="7200" b="1" kern="1400" spc="-38" dirty="0">
                  <a:solidFill>
                    <a:schemeClr val="bg1"/>
                  </a:solidFill>
                  <a:latin typeface="Arial" panose="020B0604020202020204" pitchFamily="34" charset="0"/>
                  <a:ea typeface="Batang" panose="02030600000101010101" pitchFamily="18" charset="-127"/>
                  <a:cs typeface="Arial" panose="020B0604020202020204" pitchFamily="34" charset="0"/>
                </a:rPr>
                <a:t>$</a:t>
              </a:r>
              <a:endParaRPr lang="en-US" sz="7200" b="1" dirty="0">
                <a:solidFill>
                  <a:schemeClr val="bg1"/>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844071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5A7AB-3BAC-0747-556D-2499CEB931A1}"/>
              </a:ext>
            </a:extLst>
          </p:cNvPr>
          <p:cNvSpPr>
            <a:spLocks noGrp="1"/>
          </p:cNvSpPr>
          <p:nvPr>
            <p:ph type="title"/>
          </p:nvPr>
        </p:nvSpPr>
        <p:spPr/>
        <p:txBody>
          <a:bodyPr/>
          <a:lstStyle/>
          <a:p>
            <a:r>
              <a:rPr lang="en-US" dirty="0">
                <a:latin typeface="+mn-lt"/>
              </a:rPr>
              <a:t>Cupcakes are more expensive than potato chips.</a:t>
            </a:r>
          </a:p>
        </p:txBody>
      </p:sp>
      <p:sp>
        <p:nvSpPr>
          <p:cNvPr id="3" name="Content Placeholder 2">
            <a:extLst>
              <a:ext uri="{FF2B5EF4-FFF2-40B4-BE49-F238E27FC236}">
                <a16:creationId xmlns:a16="http://schemas.microsoft.com/office/drawing/2014/main" id="{8C8E32BF-1926-C1BA-3690-66301FAC103C}"/>
              </a:ext>
            </a:extLst>
          </p:cNvPr>
          <p:cNvSpPr>
            <a:spLocks noGrp="1"/>
          </p:cNvSpPr>
          <p:nvPr>
            <p:ph idx="1"/>
          </p:nvPr>
        </p:nvSpPr>
        <p:spPr>
          <a:xfrm>
            <a:off x="347662" y="971550"/>
            <a:ext cx="8567738" cy="3028950"/>
          </a:xfrm>
        </p:spPr>
        <p:txBody>
          <a:bodyPr>
            <a:normAutofit/>
          </a:bodyPr>
          <a:lstStyle/>
          <a:p>
            <a:pPr>
              <a:lnSpc>
                <a:spcPct val="107000"/>
              </a:lnSpc>
            </a:pPr>
            <a:r>
              <a:rPr lang="en-US" dirty="0"/>
              <a:t>You are hungry and looking for a snack at the store. The price of cupcakes, your favorite snack, has increased. They are now more expensive than potato chips, your second favorite snack, and you have limited money. Are you going to choose cupcakes or potato chips? </a:t>
            </a:r>
          </a:p>
          <a:p>
            <a:pPr>
              <a:lnSpc>
                <a:spcPct val="107000"/>
              </a:lnSpc>
            </a:pPr>
            <a:r>
              <a:rPr lang="en-US" dirty="0"/>
              <a:t>You and many other people will probably start buying the less-expensive snack. When more people start buying a good, the price of that good increases.</a:t>
            </a:r>
          </a:p>
          <a:p>
            <a:endParaRPr lang="en-US" dirty="0"/>
          </a:p>
        </p:txBody>
      </p:sp>
      <p:sp>
        <p:nvSpPr>
          <p:cNvPr id="4" name="Slide Number Placeholder 3">
            <a:extLst>
              <a:ext uri="{FF2B5EF4-FFF2-40B4-BE49-F238E27FC236}">
                <a16:creationId xmlns:a16="http://schemas.microsoft.com/office/drawing/2014/main" id="{695D2B89-9876-5276-488A-3E05BCF60B2C}"/>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CD0F3E9-2854-454E-8CA7-AF8608C8F98E}" type="slidenum">
              <a:rPr lang="en-US" smtClean="0"/>
              <a:pPr/>
              <a:t>7</a:t>
            </a:fld>
            <a:endParaRPr lang="en-US"/>
          </a:p>
        </p:txBody>
      </p:sp>
    </p:spTree>
    <p:extLst>
      <p:ext uri="{BB962C8B-B14F-4D97-AF65-F5344CB8AC3E}">
        <p14:creationId xmlns:p14="http://schemas.microsoft.com/office/powerpoint/2010/main" val="698476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7EA69-2697-6887-20E3-54C389A98813}"/>
              </a:ext>
            </a:extLst>
          </p:cNvPr>
          <p:cNvSpPr>
            <a:spLocks noGrp="1"/>
          </p:cNvSpPr>
          <p:nvPr>
            <p:ph type="title"/>
          </p:nvPr>
        </p:nvSpPr>
        <p:spPr>
          <a:xfrm>
            <a:off x="271462" y="371475"/>
            <a:ext cx="8567738" cy="857250"/>
          </a:xfrm>
        </p:spPr>
        <p:txBody>
          <a:bodyPr/>
          <a:lstStyle/>
          <a:p>
            <a:r>
              <a:rPr lang="en-US" dirty="0">
                <a:latin typeface="+mn-lt"/>
              </a:rPr>
              <a:t>Cupcakes are more expensive than potato chips.</a:t>
            </a:r>
          </a:p>
        </p:txBody>
      </p:sp>
      <p:sp>
        <p:nvSpPr>
          <p:cNvPr id="3" name="Content Placeholder 2">
            <a:extLst>
              <a:ext uri="{FF2B5EF4-FFF2-40B4-BE49-F238E27FC236}">
                <a16:creationId xmlns:a16="http://schemas.microsoft.com/office/drawing/2014/main" id="{D0CE6B3C-3679-39EF-9E01-F791D7C46511}"/>
              </a:ext>
            </a:extLst>
          </p:cNvPr>
          <p:cNvSpPr>
            <a:spLocks noGrp="1"/>
          </p:cNvSpPr>
          <p:nvPr>
            <p:ph idx="1"/>
          </p:nvPr>
        </p:nvSpPr>
        <p:spPr>
          <a:xfrm>
            <a:off x="265473" y="1093981"/>
            <a:ext cx="8567738" cy="3028950"/>
          </a:xfrm>
        </p:spPr>
        <p:txBody>
          <a:bodyPr/>
          <a:lstStyle/>
          <a:p>
            <a:pPr>
              <a:lnSpc>
                <a:spcPct val="107000"/>
              </a:lnSpc>
            </a:pPr>
            <a:r>
              <a:rPr lang="en-US" sz="2100" dirty="0"/>
              <a:t>What do you think will happen to the price of potato chips if more students start buying them instead of the cupcakes? Show </a:t>
            </a:r>
            <a:r>
              <a:rPr lang="en-US" dirty="0"/>
              <a:t>with</a:t>
            </a:r>
            <a:r>
              <a:rPr lang="en-US" sz="2100" dirty="0"/>
              <a:t> your arrow cards. </a:t>
            </a:r>
          </a:p>
          <a:p>
            <a:pPr marL="0" indent="0">
              <a:buNone/>
            </a:pPr>
            <a:endParaRPr lang="en-US" dirty="0"/>
          </a:p>
        </p:txBody>
      </p:sp>
      <p:sp>
        <p:nvSpPr>
          <p:cNvPr id="5" name="Slide Number Placeholder 4">
            <a:extLst>
              <a:ext uri="{FF2B5EF4-FFF2-40B4-BE49-F238E27FC236}">
                <a16:creationId xmlns:a16="http://schemas.microsoft.com/office/drawing/2014/main" id="{4FF60B32-01B0-E3AF-24C7-859ED91CA68E}"/>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CD0F3E9-2854-454E-8CA7-AF8608C8F98E}" type="slidenum">
              <a:rPr lang="en-US" smtClean="0"/>
              <a:pPr/>
              <a:t>8</a:t>
            </a:fld>
            <a:endParaRPr lang="en-US"/>
          </a:p>
        </p:txBody>
      </p:sp>
      <p:grpSp>
        <p:nvGrpSpPr>
          <p:cNvPr id="7" name="Group 6">
            <a:extLst>
              <a:ext uri="{FF2B5EF4-FFF2-40B4-BE49-F238E27FC236}">
                <a16:creationId xmlns:a16="http://schemas.microsoft.com/office/drawing/2014/main" id="{635C2AA0-D67D-6222-F407-9F3DADC77B3A}"/>
              </a:ext>
            </a:extLst>
          </p:cNvPr>
          <p:cNvGrpSpPr/>
          <p:nvPr/>
        </p:nvGrpSpPr>
        <p:grpSpPr>
          <a:xfrm>
            <a:off x="3575591" y="2495550"/>
            <a:ext cx="1606009" cy="1711585"/>
            <a:chOff x="3685953" y="2622452"/>
            <a:chExt cx="1453609" cy="1598679"/>
          </a:xfrm>
          <a:solidFill>
            <a:srgbClr val="00629B"/>
          </a:solidFill>
        </p:grpSpPr>
        <p:sp>
          <p:nvSpPr>
            <p:cNvPr id="4" name="Arrow: Down 3">
              <a:extLst>
                <a:ext uri="{FF2B5EF4-FFF2-40B4-BE49-F238E27FC236}">
                  <a16:creationId xmlns:a16="http://schemas.microsoft.com/office/drawing/2014/main" id="{F4127350-5418-7CF0-D374-6E817B64A8C5}"/>
                </a:ext>
              </a:extLst>
            </p:cNvPr>
            <p:cNvSpPr/>
            <p:nvPr/>
          </p:nvSpPr>
          <p:spPr>
            <a:xfrm rot="10800000">
              <a:off x="3685953" y="2622452"/>
              <a:ext cx="1453609" cy="1598679"/>
            </a:xfrm>
            <a:prstGeom prst="downArrow">
              <a:avLst/>
            </a:prstGeom>
            <a:grpFill/>
            <a:ln>
              <a:solidFill>
                <a:srgbClr val="0062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TextBox 5">
              <a:extLst>
                <a:ext uri="{FF2B5EF4-FFF2-40B4-BE49-F238E27FC236}">
                  <a16:creationId xmlns:a16="http://schemas.microsoft.com/office/drawing/2014/main" id="{DD52A625-8B5D-1CBF-2FBA-C3C7D4B7EE37}"/>
                </a:ext>
              </a:extLst>
            </p:cNvPr>
            <p:cNvSpPr txBox="1"/>
            <p:nvPr/>
          </p:nvSpPr>
          <p:spPr>
            <a:xfrm>
              <a:off x="4103659" y="2952750"/>
              <a:ext cx="685800" cy="1200329"/>
            </a:xfrm>
            <a:prstGeom prst="rect">
              <a:avLst/>
            </a:prstGeom>
            <a:noFill/>
            <a:ln>
              <a:noFill/>
            </a:ln>
          </p:spPr>
          <p:txBody>
            <a:bodyPr wrap="square">
              <a:spAutoFit/>
            </a:bodyPr>
            <a:lstStyle/>
            <a:p>
              <a:r>
                <a:rPr lang="en-US" sz="7200" b="1" kern="1400" spc="-38" dirty="0">
                  <a:solidFill>
                    <a:schemeClr val="bg1"/>
                  </a:solidFill>
                  <a:latin typeface="Arial" panose="020B0604020202020204" pitchFamily="34" charset="0"/>
                  <a:ea typeface="Batang" panose="02030600000101010101" pitchFamily="18" charset="-127"/>
                  <a:cs typeface="Arial" panose="020B0604020202020204" pitchFamily="34" charset="0"/>
                </a:rPr>
                <a:t>$</a:t>
              </a:r>
              <a:endParaRPr lang="en-US" sz="7200" b="1" dirty="0">
                <a:solidFill>
                  <a:schemeClr val="bg1"/>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4173293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8B752-3779-89B5-0CC8-568C468D0461}"/>
              </a:ext>
            </a:extLst>
          </p:cNvPr>
          <p:cNvSpPr>
            <a:spLocks noGrp="1"/>
          </p:cNvSpPr>
          <p:nvPr>
            <p:ph type="title"/>
          </p:nvPr>
        </p:nvSpPr>
        <p:spPr/>
        <p:txBody>
          <a:bodyPr/>
          <a:lstStyle/>
          <a:p>
            <a:r>
              <a:rPr lang="en-US" dirty="0">
                <a:latin typeface="+mn-lt"/>
              </a:rPr>
              <a:t>Substitutes</a:t>
            </a:r>
          </a:p>
        </p:txBody>
      </p:sp>
      <p:sp>
        <p:nvSpPr>
          <p:cNvPr id="3" name="Content Placeholder 2">
            <a:extLst>
              <a:ext uri="{FF2B5EF4-FFF2-40B4-BE49-F238E27FC236}">
                <a16:creationId xmlns:a16="http://schemas.microsoft.com/office/drawing/2014/main" id="{85DC7436-171C-A382-350F-A6648F82F317}"/>
              </a:ext>
            </a:extLst>
          </p:cNvPr>
          <p:cNvSpPr>
            <a:spLocks noGrp="1"/>
          </p:cNvSpPr>
          <p:nvPr>
            <p:ph idx="1"/>
          </p:nvPr>
        </p:nvSpPr>
        <p:spPr>
          <a:xfrm>
            <a:off x="329374" y="971550"/>
            <a:ext cx="8567738" cy="3028950"/>
          </a:xfrm>
        </p:spPr>
        <p:txBody>
          <a:bodyPr>
            <a:normAutofit lnSpcReduction="10000"/>
          </a:bodyPr>
          <a:lstStyle/>
          <a:p>
            <a:r>
              <a:rPr lang="en-US" dirty="0">
                <a:latin typeface="Calibri" panose="020F0502020204030204" pitchFamily="34" charset="0"/>
                <a:ea typeface="Calibri" panose="020F0502020204030204" pitchFamily="34" charset="0"/>
                <a:cs typeface="Times New Roman" panose="02020603050405020304" pitchFamily="18" charset="0"/>
              </a:rPr>
              <a:t>You chose to purchase the potato chips instead of the cupcakes.</a:t>
            </a:r>
          </a:p>
          <a:p>
            <a:r>
              <a:rPr lang="en-US" dirty="0">
                <a:latin typeface="Calibri" panose="020F0502020204030204" pitchFamily="34" charset="0"/>
                <a:ea typeface="Calibri" panose="020F0502020204030204" pitchFamily="34" charset="0"/>
                <a:cs typeface="Times New Roman" panose="02020603050405020304" pitchFamily="18" charset="0"/>
              </a:rPr>
              <a:t>Potato chips are a substitute for cupcakes.</a:t>
            </a:r>
          </a:p>
          <a:p>
            <a:r>
              <a:rPr lang="en-US" b="1" dirty="0">
                <a:latin typeface="Calibri" panose="020F0502020204030204" pitchFamily="34" charset="0"/>
                <a:ea typeface="Calibri" panose="020F0502020204030204" pitchFamily="34" charset="0"/>
                <a:cs typeface="Times New Roman" panose="02020603050405020304" pitchFamily="18" charset="0"/>
              </a:rPr>
              <a:t>Substitutes </a:t>
            </a:r>
            <a:r>
              <a:rPr lang="en-US" dirty="0">
                <a:latin typeface="Calibri" panose="020F0502020204030204" pitchFamily="34" charset="0"/>
                <a:ea typeface="Calibri" panose="020F0502020204030204" pitchFamily="34" charset="0"/>
                <a:cs typeface="Times New Roman" panose="02020603050405020304" pitchFamily="18" charset="0"/>
              </a:rPr>
              <a:t>are goods that we buy in place of other goods. </a:t>
            </a:r>
          </a:p>
          <a:p>
            <a:pPr lvl="1">
              <a:buSzPct val="80000"/>
              <a:buFont typeface="Courier New" panose="02070309020205020404" pitchFamily="49" charset="0"/>
              <a:buChar char="o"/>
            </a:pPr>
            <a:r>
              <a:rPr lang="en-US" sz="2000" dirty="0"/>
              <a:t>Substitutes are similar goods or goods that serve a similar purpose. In this case, potato chips and cupcakes are similar in that both are snacks.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t>With substitutes, a change in the price of one and the demand for the other tend to move in the same  direction. </a:t>
            </a:r>
          </a:p>
        </p:txBody>
      </p:sp>
      <p:sp>
        <p:nvSpPr>
          <p:cNvPr id="4" name="Slide Number Placeholder 3">
            <a:extLst>
              <a:ext uri="{FF2B5EF4-FFF2-40B4-BE49-F238E27FC236}">
                <a16:creationId xmlns:a16="http://schemas.microsoft.com/office/drawing/2014/main" id="{E854F999-A1F3-8856-3A84-5AA890AC688A}"/>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CD0F3E9-2854-454E-8CA7-AF8608C8F98E}" type="slidenum">
              <a:rPr lang="en-US" smtClean="0"/>
              <a:pPr/>
              <a:t>9</a:t>
            </a:fld>
            <a:endParaRPr lang="en-US"/>
          </a:p>
        </p:txBody>
      </p:sp>
    </p:spTree>
    <p:extLst>
      <p:ext uri="{BB962C8B-B14F-4D97-AF65-F5344CB8AC3E}">
        <p14:creationId xmlns:p14="http://schemas.microsoft.com/office/powerpoint/2010/main" val="3060504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avy Footer">
  <a:themeElements>
    <a:clrScheme name="FRE 2025">
      <a:dk1>
        <a:srgbClr val="000000"/>
      </a:dk1>
      <a:lt1>
        <a:srgbClr val="FFFFFF"/>
      </a:lt1>
      <a:dk2>
        <a:srgbClr val="102E3C"/>
      </a:dk2>
      <a:lt2>
        <a:srgbClr val="EDF7FC"/>
      </a:lt2>
      <a:accent1>
        <a:srgbClr val="3B7E5F"/>
      </a:accent1>
      <a:accent2>
        <a:srgbClr val="4FA570"/>
      </a:accent2>
      <a:accent3>
        <a:srgbClr val="EFEA54"/>
      </a:accent3>
      <a:accent4>
        <a:srgbClr val="3C718F"/>
      </a:accent4>
      <a:accent5>
        <a:srgbClr val="DCEEF5"/>
      </a:accent5>
      <a:accent6>
        <a:srgbClr val="EAECE3"/>
      </a:accent6>
      <a:hlink>
        <a:srgbClr val="243B50"/>
      </a:hlink>
      <a:folHlink>
        <a:srgbClr val="50B0C1"/>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w="9525" cap="flat" cmpd="sng" algn="ctr">
          <a:no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defRPr>
        </a:defPPr>
      </a:lstStyle>
    </a:spDef>
    <a:lnDef>
      <a:spPr bwMode="auto">
        <a:solidFill>
          <a:schemeClr val="accent1"/>
        </a:solidFill>
        <a:ln w="25400" cap="flat" cmpd="sng" algn="ctr">
          <a:solidFill>
            <a:schemeClr val="tx1">
              <a:lumMod val="50000"/>
              <a:lumOff val="50000"/>
            </a:schemeClr>
          </a:solidFill>
          <a:prstDash val="sysDot"/>
          <a:round/>
          <a:headEnd type="none" w="med" len="med"/>
          <a:tailEnd type="triangle" w="lg" len="sm"/>
        </a:ln>
        <a:effectLst/>
      </a:spPr>
      <a:bodyPr/>
      <a:lstStyle/>
    </a:lnDef>
    <a:txDef>
      <a:spPr>
        <a:noFill/>
      </a:spPr>
      <a:bodyPr wrap="square" rtlCol="0">
        <a:spAutoFit/>
      </a:bodyPr>
      <a:lstStyle>
        <a:defPPr algn="l">
          <a:spcAft>
            <a:spcPts val="1200"/>
          </a:spcAft>
          <a:defRPr sz="1600" dirty="0" err="1" smtClean="0">
            <a:latin typeface="+mn-lt"/>
            <a:cs typeface="Arial" panose="020B0604020202020204" pitchFamily="34" charset="0"/>
          </a:defRPr>
        </a:defPPr>
      </a:lstStyle>
    </a:txDef>
  </a:objectDefaults>
  <a:extraClrSchemeLst>
    <a:extraClrScheme>
      <a:clrScheme name="FedST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FedST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FedST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FedST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FedST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FedST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FedSTL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FedST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FedST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FedST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FedST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FedST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2022 Internal v1" id="{8B9616CD-2C3B-B441-8D03-7B27A2C5058A}" vid="{0885DE46-AECA-9341-9009-80FB1BCDFA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1ea473b-8541-407b-a471-b1a3fe57fa81" xsi:nil="true"/>
    <lcf76f155ced4ddcb4097134ff3c332f xmlns="4aaac78d-d2dd-4267-b6be-4ddb578dc89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46F1C673212C043B7A61241FBF2FF06" ma:contentTypeVersion="13" ma:contentTypeDescription="Create a new document." ma:contentTypeScope="" ma:versionID="853d8a44acc4428d5278bdb73ceb9181">
  <xsd:schema xmlns:xsd="http://www.w3.org/2001/XMLSchema" xmlns:xs="http://www.w3.org/2001/XMLSchema" xmlns:p="http://schemas.microsoft.com/office/2006/metadata/properties" xmlns:ns2="4aaac78d-d2dd-4267-b6be-4ddb578dc89b" xmlns:ns3="51ea473b-8541-407b-a471-b1a3fe57fa81" targetNamespace="http://schemas.microsoft.com/office/2006/metadata/properties" ma:root="true" ma:fieldsID="23560ebdb7c17ba5121bfb2beffb1667" ns2:_="" ns3:_="">
    <xsd:import namespace="4aaac78d-d2dd-4267-b6be-4ddb578dc89b"/>
    <xsd:import namespace="51ea473b-8541-407b-a471-b1a3fe57fa8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LengthInSeconds"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aaac78d-d2dd-4267-b6be-4ddb578dc8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b94cc3ae-357c-4eb4-84e8-520ab3b4f5d4"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ea473b-8541-407b-a471-b1a3fe57fa81"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78aa18f9-1c9a-45f8-bacd-267650549618}" ma:internalName="TaxCatchAll" ma:showField="CatchAllData" ma:web="51ea473b-8541-407b-a471-b1a3fe57fa8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6C51D16-9FEA-4568-BCDA-A128E07EB255}">
  <ds:schemaRefs>
    <ds:schemaRef ds:uri="http://schemas.microsoft.com/office/2006/metadata/properties"/>
    <ds:schemaRef ds:uri="http://schemas.openxmlformats.org/package/2006/metadata/core-properties"/>
    <ds:schemaRef ds:uri="http://www.w3.org/XML/1998/namespace"/>
    <ds:schemaRef ds:uri="http://purl.org/dc/elements/1.1/"/>
    <ds:schemaRef ds:uri="http://purl.org/dc/dcmitype/"/>
    <ds:schemaRef ds:uri="http://schemas.microsoft.com/office/2006/documentManagement/types"/>
    <ds:schemaRef ds:uri="http://purl.org/dc/terms/"/>
    <ds:schemaRef ds:uri="51ea473b-8541-407b-a471-b1a3fe57fa81"/>
    <ds:schemaRef ds:uri="http://schemas.microsoft.com/office/infopath/2007/PartnerControls"/>
    <ds:schemaRef ds:uri="4aaac78d-d2dd-4267-b6be-4ddb578dc89b"/>
  </ds:schemaRefs>
</ds:datastoreItem>
</file>

<file path=customXml/itemProps2.xml><?xml version="1.0" encoding="utf-8"?>
<ds:datastoreItem xmlns:ds="http://schemas.openxmlformats.org/officeDocument/2006/customXml" ds:itemID="{C74079FA-4099-460D-B015-A741A2D93523}">
  <ds:schemaRefs>
    <ds:schemaRef ds:uri="http://schemas.microsoft.com/sharepoint/v3/contenttype/forms"/>
  </ds:schemaRefs>
</ds:datastoreItem>
</file>

<file path=customXml/itemProps3.xml><?xml version="1.0" encoding="utf-8"?>
<ds:datastoreItem xmlns:ds="http://schemas.openxmlformats.org/officeDocument/2006/customXml" ds:itemID="{8B90F767-098A-4223-98F6-07A081095A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aaac78d-d2dd-4267-b6be-4ddb578dc89b"/>
    <ds:schemaRef ds:uri="51ea473b-8541-407b-a471-b1a3fe57fa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65269c60-0483-4c57-9e8c-3779d6900235}" enabled="1" method="Privileged" siteId="{b397c653-5b19-463f-b9fc-af658ded9128}" removed="0"/>
</clbl:labelList>
</file>

<file path=docProps/app.xml><?xml version="1.0" encoding="utf-8"?>
<Properties xmlns="http://schemas.openxmlformats.org/officeDocument/2006/extended-properties" xmlns:vt="http://schemas.openxmlformats.org/officeDocument/2006/docPropsVTypes">
  <Template>1_FedSTL</Template>
  <TotalTime>4481</TotalTime>
  <Words>1150</Words>
  <Application>Microsoft Office PowerPoint</Application>
  <PresentationFormat>On-screen Show (16:9)</PresentationFormat>
  <Paragraphs>119</Paragraphs>
  <Slides>23</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23</vt:i4>
      </vt:variant>
    </vt:vector>
  </HeadingPairs>
  <TitlesOfParts>
    <vt:vector size="33" baseType="lpstr">
      <vt:lpstr>Aptos</vt:lpstr>
      <vt:lpstr>Aptos Display</vt:lpstr>
      <vt:lpstr>Arial</vt:lpstr>
      <vt:lpstr>Bernard MT Condensed</vt:lpstr>
      <vt:lpstr>Calibri</vt:lpstr>
      <vt:lpstr>Courier New</vt:lpstr>
      <vt:lpstr>Goudy Old Style</vt:lpstr>
      <vt:lpstr>Lucida Grande</vt:lpstr>
      <vt:lpstr>Times</vt:lpstr>
      <vt:lpstr>Navy Footer</vt:lpstr>
      <vt:lpstr>Role of Prices: How Does the Price of Sugar Affect Carrots?</vt:lpstr>
      <vt:lpstr>Price Increases and Decreases</vt:lpstr>
      <vt:lpstr>PowerPoint Presentation</vt:lpstr>
      <vt:lpstr>Markets</vt:lpstr>
      <vt:lpstr>Hurricane Gloria Hits Florida and Destroys Majority of  Sugarcane Crops</vt:lpstr>
      <vt:lpstr>The price of sugar has increased.</vt:lpstr>
      <vt:lpstr>Cupcakes are more expensive than potato chips.</vt:lpstr>
      <vt:lpstr>Cupcakes are more expensive than potato chips.</vt:lpstr>
      <vt:lpstr>Substitutes</vt:lpstr>
      <vt:lpstr>Examples of Substitutes</vt:lpstr>
      <vt:lpstr>When you have chips what else do you like to eat with those chips? </vt:lpstr>
      <vt:lpstr>The price of potato chips has increased.</vt:lpstr>
      <vt:lpstr>Hummus</vt:lpstr>
      <vt:lpstr>Carrots</vt:lpstr>
      <vt:lpstr>Market Connections</vt:lpstr>
      <vt:lpstr>Markets are interrelated!</vt:lpstr>
      <vt:lpstr>Debrief</vt:lpstr>
      <vt:lpstr>Closure </vt:lpstr>
      <vt:lpstr>Closure</vt:lpstr>
      <vt:lpstr>Closure</vt:lpstr>
      <vt:lpstr>PowerPoint Presentation</vt:lpstr>
      <vt:lpstr>PowerPoint Presentation</vt:lpstr>
      <vt:lpstr>Assessment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Reich, Jackie A</dc:creator>
  <cp:lastModifiedBy>Wolla, Scott A</cp:lastModifiedBy>
  <cp:revision>35</cp:revision>
  <cp:lastPrinted>2017-03-29T14:58:18Z</cp:lastPrinted>
  <dcterms:created xsi:type="dcterms:W3CDTF">2023-09-21T18:22:14Z</dcterms:created>
  <dcterms:modified xsi:type="dcterms:W3CDTF">2025-10-03T19:52:24Z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qminfo">
    <vt:i4>5</vt:i4>
  </property>
  <property fmtid="{D5CDD505-2E9C-101B-9397-08002B2CF9AE}" pid="3" name="lqmsess">
    <vt:lpwstr>a397fc98-89aa-4926-8c15-2b0f8f12a25a</vt:lpwstr>
  </property>
  <property fmtid="{D5CDD505-2E9C-101B-9397-08002B2CF9AE}" pid="4" name="ContentTypeId">
    <vt:lpwstr>0x010100446F1C673212C043B7A61241FBF2FF06</vt:lpwstr>
  </property>
  <property fmtid="{D5CDD505-2E9C-101B-9397-08002B2CF9AE}" pid="5" name="MSIP_Label_65269c60-0483-4c57-9e8c-3779d6900235_Enabled">
    <vt:lpwstr>true</vt:lpwstr>
  </property>
  <property fmtid="{D5CDD505-2E9C-101B-9397-08002B2CF9AE}" pid="6" name="MSIP_Label_65269c60-0483-4c57-9e8c-3779d6900235_SetDate">
    <vt:lpwstr>2025-05-30T13:31:51Z</vt:lpwstr>
  </property>
  <property fmtid="{D5CDD505-2E9C-101B-9397-08002B2CF9AE}" pid="7" name="MSIP_Label_65269c60-0483-4c57-9e8c-3779d6900235_Method">
    <vt:lpwstr>Privileged</vt:lpwstr>
  </property>
  <property fmtid="{D5CDD505-2E9C-101B-9397-08002B2CF9AE}" pid="8" name="MSIP_Label_65269c60-0483-4c57-9e8c-3779d6900235_Name">
    <vt:lpwstr>65269c60-0483-4c57-9e8c-3779d6900235</vt:lpwstr>
  </property>
  <property fmtid="{D5CDD505-2E9C-101B-9397-08002B2CF9AE}" pid="9" name="MSIP_Label_65269c60-0483-4c57-9e8c-3779d6900235_SiteId">
    <vt:lpwstr>b397c653-5b19-463f-b9fc-af658ded9128</vt:lpwstr>
  </property>
  <property fmtid="{D5CDD505-2E9C-101B-9397-08002B2CF9AE}" pid="10" name="MSIP_Label_65269c60-0483-4c57-9e8c-3779d6900235_ActionId">
    <vt:lpwstr>63bf0ee9-952c-411c-be6e-485d82ba4a25</vt:lpwstr>
  </property>
  <property fmtid="{D5CDD505-2E9C-101B-9397-08002B2CF9AE}" pid="11" name="MSIP_Label_65269c60-0483-4c57-9e8c-3779d6900235_ContentBits">
    <vt:lpwstr>0</vt:lpwstr>
  </property>
  <property fmtid="{D5CDD505-2E9C-101B-9397-08002B2CF9AE}" pid="12" name="MSIP_Label_65269c60-0483-4c57-9e8c-3779d6900235_Tag">
    <vt:lpwstr>10, 0, 1, 1</vt:lpwstr>
  </property>
</Properties>
</file>