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522A1-1A0B-4A9A-8A22-6EAF2034DFFB}" v="16" dt="2025-06-16T13:36:2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iger, Amanda" userId="1c24c885-6ea3-4c91-ab20-1149a5829754" providerId="ADAL" clId="{F61522A1-1A0B-4A9A-8A22-6EAF2034DFFB}"/>
    <pc:docChg chg="modSld">
      <pc:chgData name="Geiger, Amanda" userId="1c24c885-6ea3-4c91-ab20-1149a5829754" providerId="ADAL" clId="{F61522A1-1A0B-4A9A-8A22-6EAF2034DFFB}" dt="2025-06-16T13:36:23.408" v="15" actId="20577"/>
      <pc:docMkLst>
        <pc:docMk/>
      </pc:docMkLst>
      <pc:sldChg chg="modSp">
        <pc:chgData name="Geiger, Amanda" userId="1c24c885-6ea3-4c91-ab20-1149a5829754" providerId="ADAL" clId="{F61522A1-1A0B-4A9A-8A22-6EAF2034DFFB}" dt="2025-06-16T13:36:23.408" v="15" actId="20577"/>
        <pc:sldMkLst>
          <pc:docMk/>
          <pc:sldMk cId="581040827" sldId="328"/>
        </pc:sldMkLst>
        <pc:graphicFrameChg chg="mod">
          <ac:chgData name="Geiger, Amanda" userId="1c24c885-6ea3-4c91-ab20-1149a5829754" providerId="ADAL" clId="{F61522A1-1A0B-4A9A-8A22-6EAF2034DFFB}" dt="2025-06-16T13:36:23.408" v="15" actId="20577"/>
          <ac:graphicFrameMkLst>
            <pc:docMk/>
            <pc:sldMk cId="581040827" sldId="328"/>
            <ac:graphicFrameMk id="2" creationId="{AE25A3DF-AC56-287C-D2A3-EEE468DDB1DE}"/>
          </ac:graphicFrameMkLst>
        </pc:graphicFrameChg>
      </pc:sldChg>
    </pc:docChg>
  </pc:docChgLst>
  <pc:docChgLst>
    <pc:chgData name="Geiger, Amanda" userId="1c24c885-6ea3-4c91-ab20-1149a5829754" providerId="ADAL" clId="{194A0963-2B64-486E-8056-B84C3B683618}"/>
    <pc:docChg chg="modSld">
      <pc:chgData name="Geiger, Amanda" userId="1c24c885-6ea3-4c91-ab20-1149a5829754" providerId="ADAL" clId="{194A0963-2B64-486E-8056-B84C3B683618}" dt="2025-04-21T18:28:48.440" v="90" actId="20577"/>
      <pc:docMkLst>
        <pc:docMk/>
      </pc:docMkLst>
      <pc:sldChg chg="modSp mod">
        <pc:chgData name="Geiger, Amanda" userId="1c24c885-6ea3-4c91-ab20-1149a5829754" providerId="ADAL" clId="{194A0963-2B64-486E-8056-B84C3B683618}" dt="2025-04-21T18:28:48.440" v="90" actId="20577"/>
        <pc:sldMkLst>
          <pc:docMk/>
          <pc:sldMk cId="581040827" sldId="328"/>
        </pc:sldMkLst>
        <pc:spChg chg="mod">
          <ac:chgData name="Geiger, Amanda" userId="1c24c885-6ea3-4c91-ab20-1149a5829754" providerId="ADAL" clId="{194A0963-2B64-486E-8056-B84C3B683618}" dt="2025-04-21T18:18:12.389" v="2" actId="20577"/>
          <ac:spMkLst>
            <pc:docMk/>
            <pc:sldMk cId="581040827" sldId="328"/>
            <ac:spMk id="14" creationId="{57E0A20B-16B4-AC71-E55D-DA593976029F}"/>
          </ac:spMkLst>
        </pc:spChg>
        <pc:spChg chg="mod">
          <ac:chgData name="Geiger, Amanda" userId="1c24c885-6ea3-4c91-ab20-1149a5829754" providerId="ADAL" clId="{194A0963-2B64-486E-8056-B84C3B683618}" dt="2025-04-21T18:18:14.878" v="5" actId="20577"/>
          <ac:spMkLst>
            <pc:docMk/>
            <pc:sldMk cId="581040827" sldId="328"/>
            <ac:spMk id="15" creationId="{66FA7FB2-3337-C702-8206-9718861B5859}"/>
          </ac:spMkLst>
        </pc:spChg>
        <pc:graphicFrameChg chg="mod">
          <ac:chgData name="Geiger, Amanda" userId="1c24c885-6ea3-4c91-ab20-1149a5829754" providerId="ADAL" clId="{194A0963-2B64-486E-8056-B84C3B683618}" dt="2025-04-21T18:28:48.440" v="90" actId="20577"/>
          <ac:graphicFrameMkLst>
            <pc:docMk/>
            <pc:sldMk cId="581040827" sldId="328"/>
            <ac:graphicFrameMk id="2" creationId="{AE25A3DF-AC56-287C-D2A3-EEE468DDB1D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C804C-7809-4543-B6BF-18454D5B680D}" type="doc">
      <dgm:prSet loTypeId="urn:microsoft.com/office/officeart/2005/8/layout/cycle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99CBA8-AF62-4456-9849-DF033EE74B65}">
      <dgm:prSet phldrT="[Text]"/>
      <dgm:spPr/>
      <dgm:t>
        <a:bodyPr/>
        <a:lstStyle/>
        <a:p>
          <a:r>
            <a:rPr lang="en-US" b="0" dirty="0"/>
            <a:t>Expenditure</a:t>
          </a:r>
        </a:p>
      </dgm:t>
    </dgm:pt>
    <dgm:pt modelId="{A77C5B17-5AF9-4046-9AC4-CD917E2C5976}" type="parTrans" cxnId="{2F9A8280-7802-485C-8E4D-73DBD030C8E9}">
      <dgm:prSet/>
      <dgm:spPr/>
      <dgm:t>
        <a:bodyPr/>
        <a:lstStyle/>
        <a:p>
          <a:endParaRPr lang="en-US"/>
        </a:p>
      </dgm:t>
    </dgm:pt>
    <dgm:pt modelId="{E44CCB0C-611D-4A1F-AE8A-2EAFE4987F22}" type="sibTrans" cxnId="{2F9A8280-7802-485C-8E4D-73DBD030C8E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B32BE07-8A9A-4A87-8858-675B1FEBD79F}">
      <dgm:prSet phldrT="[Text]"/>
      <dgm:spPr/>
      <dgm:t>
        <a:bodyPr/>
        <a:lstStyle/>
        <a:p>
          <a:r>
            <a:rPr lang="en-US" b="0" dirty="0"/>
            <a:t>Income</a:t>
          </a:r>
        </a:p>
      </dgm:t>
    </dgm:pt>
    <dgm:pt modelId="{89988EE5-DE1F-4706-8B87-C75558AAD1F9}" type="parTrans" cxnId="{D695AC62-715F-45D0-9AEF-1E151FD65F45}">
      <dgm:prSet/>
      <dgm:spPr/>
      <dgm:t>
        <a:bodyPr/>
        <a:lstStyle/>
        <a:p>
          <a:endParaRPr lang="en-US"/>
        </a:p>
      </dgm:t>
    </dgm:pt>
    <dgm:pt modelId="{910F632A-EEFB-4E5E-9461-CF3BE47EE0BE}" type="sibTrans" cxnId="{D695AC62-715F-45D0-9AEF-1E151FD65F45}">
      <dgm:prSet/>
      <dgm:spPr/>
      <dgm:t>
        <a:bodyPr/>
        <a:lstStyle/>
        <a:p>
          <a:endParaRPr lang="en-US"/>
        </a:p>
      </dgm:t>
    </dgm:pt>
    <dgm:pt modelId="{BA1FF66A-0682-48EF-9BFD-8536E7DFEC70}" type="pres">
      <dgm:prSet presAssocID="{32CC804C-7809-4543-B6BF-18454D5B680D}" presName="cycle" presStyleCnt="0">
        <dgm:presLayoutVars>
          <dgm:dir/>
          <dgm:resizeHandles val="exact"/>
        </dgm:presLayoutVars>
      </dgm:prSet>
      <dgm:spPr/>
    </dgm:pt>
    <dgm:pt modelId="{1ADB400B-8E08-4CDE-84C9-6817034E10FB}" type="pres">
      <dgm:prSet presAssocID="{0999CBA8-AF62-4456-9849-DF033EE74B65}" presName="dummy" presStyleCnt="0"/>
      <dgm:spPr/>
    </dgm:pt>
    <dgm:pt modelId="{45BBAD95-A21E-43C5-A358-F137EAD411AE}" type="pres">
      <dgm:prSet presAssocID="{0999CBA8-AF62-4456-9849-DF033EE74B65}" presName="node" presStyleLbl="revTx" presStyleIdx="0" presStyleCnt="2" custRadScaleRad="103051">
        <dgm:presLayoutVars>
          <dgm:bulletEnabled val="1"/>
        </dgm:presLayoutVars>
      </dgm:prSet>
      <dgm:spPr/>
    </dgm:pt>
    <dgm:pt modelId="{04117494-C1C2-4C57-A4FE-4B4CCF36F26B}" type="pres">
      <dgm:prSet presAssocID="{E44CCB0C-611D-4A1F-AE8A-2EAFE4987F22}" presName="sibTrans" presStyleLbl="node1" presStyleIdx="0" presStyleCnt="2" custLinFactNeighborX="1463" custLinFactNeighborY="-9298"/>
      <dgm:spPr/>
    </dgm:pt>
    <dgm:pt modelId="{512ABD2C-EA7D-45EE-B5CC-FC4927D3A08A}" type="pres">
      <dgm:prSet presAssocID="{CB32BE07-8A9A-4A87-8858-675B1FEBD79F}" presName="dummy" presStyleCnt="0"/>
      <dgm:spPr/>
    </dgm:pt>
    <dgm:pt modelId="{0482FF27-53DC-437D-97B5-7BCD4847C6EA}" type="pres">
      <dgm:prSet presAssocID="{CB32BE07-8A9A-4A87-8858-675B1FEBD79F}" presName="node" presStyleLbl="revTx" presStyleIdx="1" presStyleCnt="2" custRadScaleRad="100000">
        <dgm:presLayoutVars>
          <dgm:bulletEnabled val="1"/>
        </dgm:presLayoutVars>
      </dgm:prSet>
      <dgm:spPr/>
    </dgm:pt>
    <dgm:pt modelId="{E77C848B-4B3A-491E-97B5-D59751945E75}" type="pres">
      <dgm:prSet presAssocID="{910F632A-EEFB-4E5E-9461-CF3BE47EE0BE}" presName="sibTrans" presStyleLbl="node1" presStyleIdx="1" presStyleCnt="2" custLinFactNeighborX="1086" custLinFactNeighborY="10168"/>
      <dgm:spPr/>
    </dgm:pt>
  </dgm:ptLst>
  <dgm:cxnLst>
    <dgm:cxn modelId="{82246506-4006-44D4-A9C0-4607CCDAFC66}" type="presOf" srcId="{910F632A-EEFB-4E5E-9461-CF3BE47EE0BE}" destId="{E77C848B-4B3A-491E-97B5-D59751945E75}" srcOrd="0" destOrd="0" presId="urn:microsoft.com/office/officeart/2005/8/layout/cycle1"/>
    <dgm:cxn modelId="{F57D890D-84E8-4A65-B0E0-A05E279C66BD}" type="presOf" srcId="{32CC804C-7809-4543-B6BF-18454D5B680D}" destId="{BA1FF66A-0682-48EF-9BFD-8536E7DFEC70}" srcOrd="0" destOrd="0" presId="urn:microsoft.com/office/officeart/2005/8/layout/cycle1"/>
    <dgm:cxn modelId="{B3112241-2868-41EB-A876-03FDB74525E2}" type="presOf" srcId="{E44CCB0C-611D-4A1F-AE8A-2EAFE4987F22}" destId="{04117494-C1C2-4C57-A4FE-4B4CCF36F26B}" srcOrd="0" destOrd="0" presId="urn:microsoft.com/office/officeart/2005/8/layout/cycle1"/>
    <dgm:cxn modelId="{D695AC62-715F-45D0-9AEF-1E151FD65F45}" srcId="{32CC804C-7809-4543-B6BF-18454D5B680D}" destId="{CB32BE07-8A9A-4A87-8858-675B1FEBD79F}" srcOrd="1" destOrd="0" parTransId="{89988EE5-DE1F-4706-8B87-C75558AAD1F9}" sibTransId="{910F632A-EEFB-4E5E-9461-CF3BE47EE0BE}"/>
    <dgm:cxn modelId="{2F9A8280-7802-485C-8E4D-73DBD030C8E9}" srcId="{32CC804C-7809-4543-B6BF-18454D5B680D}" destId="{0999CBA8-AF62-4456-9849-DF033EE74B65}" srcOrd="0" destOrd="0" parTransId="{A77C5B17-5AF9-4046-9AC4-CD917E2C5976}" sibTransId="{E44CCB0C-611D-4A1F-AE8A-2EAFE4987F22}"/>
    <dgm:cxn modelId="{3D71859E-B986-462F-BC5B-E606E0611CE3}" type="presOf" srcId="{0999CBA8-AF62-4456-9849-DF033EE74B65}" destId="{45BBAD95-A21E-43C5-A358-F137EAD411AE}" srcOrd="0" destOrd="0" presId="urn:microsoft.com/office/officeart/2005/8/layout/cycle1"/>
    <dgm:cxn modelId="{5050BACF-F90D-4EE1-930B-7BFED035F89D}" type="presOf" srcId="{CB32BE07-8A9A-4A87-8858-675B1FEBD79F}" destId="{0482FF27-53DC-437D-97B5-7BCD4847C6EA}" srcOrd="0" destOrd="0" presId="urn:microsoft.com/office/officeart/2005/8/layout/cycle1"/>
    <dgm:cxn modelId="{5CB2630A-F669-42BF-90B5-2A64471FCF87}" type="presParOf" srcId="{BA1FF66A-0682-48EF-9BFD-8536E7DFEC70}" destId="{1ADB400B-8E08-4CDE-84C9-6817034E10FB}" srcOrd="0" destOrd="0" presId="urn:microsoft.com/office/officeart/2005/8/layout/cycle1"/>
    <dgm:cxn modelId="{10ADF7CF-5BCB-45C6-9A0B-2B8C6E0E19BE}" type="presParOf" srcId="{BA1FF66A-0682-48EF-9BFD-8536E7DFEC70}" destId="{45BBAD95-A21E-43C5-A358-F137EAD411AE}" srcOrd="1" destOrd="0" presId="urn:microsoft.com/office/officeart/2005/8/layout/cycle1"/>
    <dgm:cxn modelId="{B097B75A-7285-4EBD-A4F1-597E1DA0215F}" type="presParOf" srcId="{BA1FF66A-0682-48EF-9BFD-8536E7DFEC70}" destId="{04117494-C1C2-4C57-A4FE-4B4CCF36F26B}" srcOrd="2" destOrd="0" presId="urn:microsoft.com/office/officeart/2005/8/layout/cycle1"/>
    <dgm:cxn modelId="{81F750F2-CF48-44C8-95ED-0B7E70A6A108}" type="presParOf" srcId="{BA1FF66A-0682-48EF-9BFD-8536E7DFEC70}" destId="{512ABD2C-EA7D-45EE-B5CC-FC4927D3A08A}" srcOrd="3" destOrd="0" presId="urn:microsoft.com/office/officeart/2005/8/layout/cycle1"/>
    <dgm:cxn modelId="{780DD1C2-945D-428E-B263-521F0F27DFE7}" type="presParOf" srcId="{BA1FF66A-0682-48EF-9BFD-8536E7DFEC70}" destId="{0482FF27-53DC-437D-97B5-7BCD4847C6EA}" srcOrd="4" destOrd="0" presId="urn:microsoft.com/office/officeart/2005/8/layout/cycle1"/>
    <dgm:cxn modelId="{68E6F224-124B-4B70-9631-ADEA4DC3130F}" type="presParOf" srcId="{BA1FF66A-0682-48EF-9BFD-8536E7DFEC70}" destId="{E77C848B-4B3A-491E-97B5-D59751945E75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E0D19-EC37-4E08-8313-F80B7D542E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015F91-12DE-476C-B992-A83DD8AFD8A9}">
      <dgm:prSet phldrT="[Text]"/>
      <dgm:spPr/>
      <dgm:t>
        <a:bodyPr/>
        <a:lstStyle/>
        <a:p>
          <a:r>
            <a:rPr lang="en-US" b="1" dirty="0"/>
            <a:t>1.</a:t>
          </a:r>
          <a:br>
            <a:rPr lang="en-US" b="1" dirty="0"/>
          </a:br>
          <a:r>
            <a:rPr lang="en-US" b="1" dirty="0"/>
            <a:t>Ball game attendee</a:t>
          </a:r>
        </a:p>
      </dgm:t>
    </dgm:pt>
    <dgm:pt modelId="{12F128A7-9C09-460E-90DC-6E99CCF219C4}" type="parTrans" cxnId="{5E459936-4C0D-4F18-822B-168C475F4C54}">
      <dgm:prSet/>
      <dgm:spPr/>
      <dgm:t>
        <a:bodyPr/>
        <a:lstStyle/>
        <a:p>
          <a:endParaRPr lang="en-US"/>
        </a:p>
      </dgm:t>
    </dgm:pt>
    <dgm:pt modelId="{A5087C27-5183-4B4A-B8DD-68898FA814ED}" type="sibTrans" cxnId="{5E459936-4C0D-4F18-822B-168C475F4C54}">
      <dgm:prSet/>
      <dgm:spPr/>
      <dgm:t>
        <a:bodyPr/>
        <a:lstStyle/>
        <a:p>
          <a:endParaRPr lang="en-US"/>
        </a:p>
      </dgm:t>
    </dgm:pt>
    <dgm:pt modelId="{EEAE4598-8997-42E2-BAC5-EB0E2481C8B5}">
      <dgm:prSet phldrT="[Text]"/>
      <dgm:spPr/>
      <dgm:t>
        <a:bodyPr/>
        <a:lstStyle/>
        <a:p>
          <a:r>
            <a:rPr lang="en-US" b="1" dirty="0"/>
            <a:t>2. </a:t>
          </a:r>
          <a:br>
            <a:rPr lang="en-US" b="1" dirty="0"/>
          </a:br>
          <a:r>
            <a:rPr lang="en-US" b="1" dirty="0"/>
            <a:t>Jersey shop</a:t>
          </a:r>
        </a:p>
      </dgm:t>
    </dgm:pt>
    <dgm:pt modelId="{5E5ECB76-B197-44E9-87EB-FAEEFB506132}" type="parTrans" cxnId="{7C32CAE9-47F4-465E-AD37-907697106ADB}">
      <dgm:prSet/>
      <dgm:spPr/>
      <dgm:t>
        <a:bodyPr/>
        <a:lstStyle/>
        <a:p>
          <a:endParaRPr lang="en-US"/>
        </a:p>
      </dgm:t>
    </dgm:pt>
    <dgm:pt modelId="{BB68FFA6-517D-4F73-9AE2-7F6D6D0FDF16}" type="sibTrans" cxnId="{7C32CAE9-47F4-465E-AD37-907697106ADB}">
      <dgm:prSet/>
      <dgm:spPr/>
      <dgm:t>
        <a:bodyPr/>
        <a:lstStyle/>
        <a:p>
          <a:endParaRPr lang="en-US"/>
        </a:p>
      </dgm:t>
    </dgm:pt>
    <dgm:pt modelId="{515BF7CF-BCA9-4849-9707-ED7437D838E9}">
      <dgm:prSet phldrT="[Text]"/>
      <dgm:spPr/>
      <dgm:t>
        <a:bodyPr/>
        <a:lstStyle/>
        <a:p>
          <a:r>
            <a:rPr lang="en-US" b="1" dirty="0"/>
            <a:t>4. </a:t>
          </a:r>
          <a:br>
            <a:rPr lang="en-US" b="1" dirty="0"/>
          </a:br>
          <a:r>
            <a:rPr lang="en-US" b="1" dirty="0"/>
            <a:t>Screen shop printer</a:t>
          </a:r>
        </a:p>
      </dgm:t>
    </dgm:pt>
    <dgm:pt modelId="{69C978B2-B46B-4924-9939-FCEF26FEFC78}" type="parTrans" cxnId="{170C019E-2FCA-48A6-957A-48A71C42B31A}">
      <dgm:prSet/>
      <dgm:spPr/>
      <dgm:t>
        <a:bodyPr/>
        <a:lstStyle/>
        <a:p>
          <a:endParaRPr lang="en-US"/>
        </a:p>
      </dgm:t>
    </dgm:pt>
    <dgm:pt modelId="{50271CED-A460-4929-9782-99E7BC986BDB}" type="sibTrans" cxnId="{170C019E-2FCA-48A6-957A-48A71C42B31A}">
      <dgm:prSet/>
      <dgm:spPr/>
      <dgm:t>
        <a:bodyPr/>
        <a:lstStyle/>
        <a:p>
          <a:endParaRPr lang="en-US"/>
        </a:p>
      </dgm:t>
    </dgm:pt>
    <dgm:pt modelId="{ED200A83-8E66-4A1B-97B8-B3B27439B33F}">
      <dgm:prSet phldrT="[Text]"/>
      <dgm:spPr/>
      <dgm:t>
        <a:bodyPr/>
        <a:lstStyle/>
        <a:p>
          <a:r>
            <a:rPr lang="en-US" b="1" dirty="0"/>
            <a:t>5. </a:t>
          </a:r>
          <a:br>
            <a:rPr lang="en-US" b="1" dirty="0"/>
          </a:br>
          <a:r>
            <a:rPr lang="en-US" b="1" dirty="0"/>
            <a:t>Cotton t-shirt supplier</a:t>
          </a:r>
        </a:p>
      </dgm:t>
    </dgm:pt>
    <dgm:pt modelId="{18709FC3-F49B-4419-A048-C8147824438F}" type="parTrans" cxnId="{65FCF4D0-6980-461F-A562-F96E501718A8}">
      <dgm:prSet/>
      <dgm:spPr/>
      <dgm:t>
        <a:bodyPr/>
        <a:lstStyle/>
        <a:p>
          <a:endParaRPr lang="en-US"/>
        </a:p>
      </dgm:t>
    </dgm:pt>
    <dgm:pt modelId="{F0A19427-5FB6-4EB6-9D53-6D9A2E311C48}" type="sibTrans" cxnId="{65FCF4D0-6980-461F-A562-F96E501718A8}">
      <dgm:prSet/>
      <dgm:spPr/>
      <dgm:t>
        <a:bodyPr/>
        <a:lstStyle/>
        <a:p>
          <a:endParaRPr lang="en-US"/>
        </a:p>
      </dgm:t>
    </dgm:pt>
    <dgm:pt modelId="{0863CD02-CABD-4B2D-95FC-1CDB1757E3FB}">
      <dgm:prSet phldrT="[Text]"/>
      <dgm:spPr/>
      <dgm:t>
        <a:bodyPr/>
        <a:lstStyle/>
        <a:p>
          <a:r>
            <a:rPr lang="en-US" b="1" dirty="0"/>
            <a:t>3.</a:t>
          </a:r>
          <a:br>
            <a:rPr lang="en-US" b="1" dirty="0"/>
          </a:br>
          <a:r>
            <a:rPr lang="en-US" b="1" dirty="0"/>
            <a:t>Concessions</a:t>
          </a:r>
        </a:p>
      </dgm:t>
    </dgm:pt>
    <dgm:pt modelId="{9FC58CBE-62AC-4827-A19C-FAC9C59C08ED}" type="parTrans" cxnId="{5182CC26-6C2A-43CB-A640-5F641032EDCF}">
      <dgm:prSet/>
      <dgm:spPr/>
      <dgm:t>
        <a:bodyPr/>
        <a:lstStyle/>
        <a:p>
          <a:endParaRPr lang="en-US"/>
        </a:p>
      </dgm:t>
    </dgm:pt>
    <dgm:pt modelId="{3D33E4A3-4379-414D-AB1C-63F947B47C4F}" type="sibTrans" cxnId="{5182CC26-6C2A-43CB-A640-5F641032EDCF}">
      <dgm:prSet/>
      <dgm:spPr/>
      <dgm:t>
        <a:bodyPr/>
        <a:lstStyle/>
        <a:p>
          <a:endParaRPr lang="en-US"/>
        </a:p>
      </dgm:t>
    </dgm:pt>
    <dgm:pt modelId="{A219B17F-5882-472E-AD61-BFF51C4667E8}">
      <dgm:prSet phldrT="[Text]"/>
      <dgm:spPr/>
      <dgm:t>
        <a:bodyPr/>
        <a:lstStyle/>
        <a:p>
          <a:r>
            <a:rPr lang="en-US" b="1" dirty="0"/>
            <a:t>6. </a:t>
          </a:r>
          <a:br>
            <a:rPr lang="en-US" b="1" dirty="0"/>
          </a:br>
          <a:r>
            <a:rPr lang="en-US" b="1" dirty="0"/>
            <a:t>Concession stand worker</a:t>
          </a:r>
        </a:p>
      </dgm:t>
    </dgm:pt>
    <dgm:pt modelId="{6AD3F553-A7CC-4AC3-ABEA-8ADEFDA6A422}" type="parTrans" cxnId="{D995944E-D5A7-445B-AD1A-A0218EB35953}">
      <dgm:prSet/>
      <dgm:spPr/>
      <dgm:t>
        <a:bodyPr/>
        <a:lstStyle/>
        <a:p>
          <a:endParaRPr lang="en-US"/>
        </a:p>
      </dgm:t>
    </dgm:pt>
    <dgm:pt modelId="{80D6D49E-9EE3-4234-A743-95662AFA15EB}" type="sibTrans" cxnId="{D995944E-D5A7-445B-AD1A-A0218EB35953}">
      <dgm:prSet/>
      <dgm:spPr/>
      <dgm:t>
        <a:bodyPr/>
        <a:lstStyle/>
        <a:p>
          <a:endParaRPr lang="en-US"/>
        </a:p>
      </dgm:t>
    </dgm:pt>
    <dgm:pt modelId="{64264764-9D11-4A58-924B-7AC787593A4A}">
      <dgm:prSet/>
      <dgm:spPr/>
      <dgm:t>
        <a:bodyPr/>
        <a:lstStyle/>
        <a:p>
          <a:r>
            <a:rPr lang="en-US" b="1" dirty="0"/>
            <a:t>7. </a:t>
          </a:r>
          <a:br>
            <a:rPr lang="en-US" b="1" dirty="0"/>
          </a:br>
          <a:r>
            <a:rPr lang="en-US" b="1" dirty="0"/>
            <a:t>Restaurant supply distributer</a:t>
          </a:r>
        </a:p>
      </dgm:t>
    </dgm:pt>
    <dgm:pt modelId="{1D245752-77C2-4398-93A2-09B75A4C2C75}" type="parTrans" cxnId="{22833B2A-86D6-4E8C-8228-DC8A2C43D110}">
      <dgm:prSet/>
      <dgm:spPr/>
      <dgm:t>
        <a:bodyPr/>
        <a:lstStyle/>
        <a:p>
          <a:endParaRPr lang="en-US"/>
        </a:p>
      </dgm:t>
    </dgm:pt>
    <dgm:pt modelId="{E619F8B8-4ABF-41F8-AB9F-AD5B9C75A8DD}" type="sibTrans" cxnId="{22833B2A-86D6-4E8C-8228-DC8A2C43D110}">
      <dgm:prSet/>
      <dgm:spPr/>
      <dgm:t>
        <a:bodyPr/>
        <a:lstStyle/>
        <a:p>
          <a:endParaRPr lang="en-US"/>
        </a:p>
      </dgm:t>
    </dgm:pt>
    <dgm:pt modelId="{5D0C55B2-27A5-435F-9D53-F2C0050391A9}">
      <dgm:prSet/>
      <dgm:spPr/>
      <dgm:t>
        <a:bodyPr/>
        <a:lstStyle/>
        <a:p>
          <a:r>
            <a:rPr lang="en-US" b="1" dirty="0"/>
            <a:t>8. </a:t>
          </a:r>
          <a:br>
            <a:rPr lang="en-US" b="1" dirty="0"/>
          </a:br>
          <a:r>
            <a:rPr lang="en-US" b="1" dirty="0"/>
            <a:t>Materials supplier</a:t>
          </a:r>
        </a:p>
      </dgm:t>
    </dgm:pt>
    <dgm:pt modelId="{069A03B0-F600-4B29-9047-662718C87F64}" type="parTrans" cxnId="{6D79C204-B7F1-4078-9659-D3C1B43804D1}">
      <dgm:prSet/>
      <dgm:spPr/>
      <dgm:t>
        <a:bodyPr/>
        <a:lstStyle/>
        <a:p>
          <a:endParaRPr lang="en-US"/>
        </a:p>
      </dgm:t>
    </dgm:pt>
    <dgm:pt modelId="{728EDF55-9FC8-479A-9157-B6E9E02E69F1}" type="sibTrans" cxnId="{6D79C204-B7F1-4078-9659-D3C1B43804D1}">
      <dgm:prSet/>
      <dgm:spPr/>
      <dgm:t>
        <a:bodyPr/>
        <a:lstStyle/>
        <a:p>
          <a:endParaRPr lang="en-US"/>
        </a:p>
      </dgm:t>
    </dgm:pt>
    <dgm:pt modelId="{C55DA3F1-E96E-4393-8F74-899459ACF9E5}">
      <dgm:prSet/>
      <dgm:spPr/>
      <dgm:t>
        <a:bodyPr/>
        <a:lstStyle/>
        <a:p>
          <a:r>
            <a:rPr lang="en-US" b="1" dirty="0"/>
            <a:t>9. </a:t>
          </a:r>
          <a:br>
            <a:rPr lang="en-US" b="1" dirty="0"/>
          </a:br>
          <a:r>
            <a:rPr lang="en-US" b="1" dirty="0"/>
            <a:t>Ink supplier</a:t>
          </a:r>
        </a:p>
      </dgm:t>
    </dgm:pt>
    <dgm:pt modelId="{257217A2-3E5C-43A9-89FA-4DED93F5F4FE}" type="parTrans" cxnId="{01B2F175-2194-461B-8701-CE5D5A1E4F28}">
      <dgm:prSet/>
      <dgm:spPr/>
      <dgm:t>
        <a:bodyPr/>
        <a:lstStyle/>
        <a:p>
          <a:endParaRPr lang="en-US"/>
        </a:p>
      </dgm:t>
    </dgm:pt>
    <dgm:pt modelId="{23120C13-9D53-4DA9-9F42-CEC0F8C43851}" type="sibTrans" cxnId="{01B2F175-2194-461B-8701-CE5D5A1E4F28}">
      <dgm:prSet/>
      <dgm:spPr/>
      <dgm:t>
        <a:bodyPr/>
        <a:lstStyle/>
        <a:p>
          <a:endParaRPr lang="en-US"/>
        </a:p>
      </dgm:t>
    </dgm:pt>
    <dgm:pt modelId="{320A32A6-2E28-45FB-A34A-F4D08B37F387}">
      <dgm:prSet/>
      <dgm:spPr/>
      <dgm:t>
        <a:bodyPr/>
        <a:lstStyle/>
        <a:p>
          <a:r>
            <a:rPr lang="en-US" b="1" dirty="0"/>
            <a:t>10. </a:t>
          </a:r>
          <a:br>
            <a:rPr lang="en-US" b="1" dirty="0"/>
          </a:br>
          <a:r>
            <a:rPr lang="en-US" b="1" dirty="0"/>
            <a:t>Sewing notions supplier</a:t>
          </a:r>
        </a:p>
      </dgm:t>
    </dgm:pt>
    <dgm:pt modelId="{6F1A7BC5-EB1C-4E88-BA2E-50543E3E9B26}" type="parTrans" cxnId="{F131929E-045D-4772-B756-2B778D869D51}">
      <dgm:prSet/>
      <dgm:spPr/>
      <dgm:t>
        <a:bodyPr/>
        <a:lstStyle/>
        <a:p>
          <a:endParaRPr lang="en-US"/>
        </a:p>
      </dgm:t>
    </dgm:pt>
    <dgm:pt modelId="{C1ACF70E-9F4A-47F0-A4ED-A9BA66AF5AED}" type="sibTrans" cxnId="{F131929E-045D-4772-B756-2B778D869D51}">
      <dgm:prSet/>
      <dgm:spPr/>
      <dgm:t>
        <a:bodyPr/>
        <a:lstStyle/>
        <a:p>
          <a:endParaRPr lang="en-US"/>
        </a:p>
      </dgm:t>
    </dgm:pt>
    <dgm:pt modelId="{F6F3D95A-614B-4E16-9AFA-BEE377B21E2F}">
      <dgm:prSet/>
      <dgm:spPr/>
      <dgm:t>
        <a:bodyPr/>
        <a:lstStyle/>
        <a:p>
          <a:r>
            <a:rPr lang="en-US" b="1" dirty="0"/>
            <a:t>11. </a:t>
          </a:r>
          <a:br>
            <a:rPr lang="en-US" b="1" dirty="0"/>
          </a:br>
          <a:r>
            <a:rPr lang="en-US" b="1" dirty="0"/>
            <a:t>Farmer</a:t>
          </a:r>
        </a:p>
      </dgm:t>
    </dgm:pt>
    <dgm:pt modelId="{12E8738F-88A7-470F-B987-C5E45A03F981}" type="parTrans" cxnId="{D30EA0AC-FFD2-4A2B-A6A1-6FB47E3D4267}">
      <dgm:prSet/>
      <dgm:spPr/>
      <dgm:t>
        <a:bodyPr/>
        <a:lstStyle/>
        <a:p>
          <a:endParaRPr lang="en-US"/>
        </a:p>
      </dgm:t>
    </dgm:pt>
    <dgm:pt modelId="{274231B8-581D-4DEF-A27B-3BE38B1BC871}" type="sibTrans" cxnId="{D30EA0AC-FFD2-4A2B-A6A1-6FB47E3D4267}">
      <dgm:prSet/>
      <dgm:spPr/>
      <dgm:t>
        <a:bodyPr/>
        <a:lstStyle/>
        <a:p>
          <a:endParaRPr lang="en-US"/>
        </a:p>
      </dgm:t>
    </dgm:pt>
    <dgm:pt modelId="{065F99C4-67DD-47A8-B2D3-564199843E51}">
      <dgm:prSet/>
      <dgm:spPr/>
      <dgm:t>
        <a:bodyPr/>
        <a:lstStyle/>
        <a:p>
          <a:r>
            <a:rPr lang="en-US" b="1" dirty="0"/>
            <a:t>12.</a:t>
          </a:r>
          <a:br>
            <a:rPr lang="en-US" b="1" dirty="0"/>
          </a:br>
          <a:r>
            <a:rPr lang="en-US" b="1" dirty="0"/>
            <a:t>Convenience store owner</a:t>
          </a:r>
        </a:p>
      </dgm:t>
    </dgm:pt>
    <dgm:pt modelId="{D1DCDCC8-23E8-4C20-B0B4-99DE68D61212}" type="parTrans" cxnId="{1538234C-DFAE-492D-B232-65B325666492}">
      <dgm:prSet/>
      <dgm:spPr/>
      <dgm:t>
        <a:bodyPr/>
        <a:lstStyle/>
        <a:p>
          <a:endParaRPr lang="en-US"/>
        </a:p>
      </dgm:t>
    </dgm:pt>
    <dgm:pt modelId="{A474F6C8-AE5D-45C2-AA25-745B9ED3748D}" type="sibTrans" cxnId="{1538234C-DFAE-492D-B232-65B325666492}">
      <dgm:prSet/>
      <dgm:spPr/>
      <dgm:t>
        <a:bodyPr/>
        <a:lstStyle/>
        <a:p>
          <a:endParaRPr lang="en-US"/>
        </a:p>
      </dgm:t>
    </dgm:pt>
    <dgm:pt modelId="{1CAD8D5D-E91A-45BD-B58C-6456A794B2B5}">
      <dgm:prSet/>
      <dgm:spPr/>
      <dgm:t>
        <a:bodyPr/>
        <a:lstStyle/>
        <a:p>
          <a:r>
            <a:rPr lang="en-US" b="1" dirty="0"/>
            <a:t>13. </a:t>
          </a:r>
          <a:br>
            <a:rPr lang="en-US" b="1" dirty="0"/>
          </a:br>
          <a:r>
            <a:rPr lang="en-US" b="1" dirty="0"/>
            <a:t>Stadium parking</a:t>
          </a:r>
        </a:p>
      </dgm:t>
    </dgm:pt>
    <dgm:pt modelId="{0BF13F1A-F8ED-49DD-A7A0-E1AC15CB7EDE}" type="parTrans" cxnId="{42161E99-366F-4030-9E99-BDBC7C0937CC}">
      <dgm:prSet/>
      <dgm:spPr/>
      <dgm:t>
        <a:bodyPr/>
        <a:lstStyle/>
        <a:p>
          <a:endParaRPr lang="en-US"/>
        </a:p>
      </dgm:t>
    </dgm:pt>
    <dgm:pt modelId="{EEAEE9A7-3616-4978-B27E-6EDDB96D94C3}" type="sibTrans" cxnId="{42161E99-366F-4030-9E99-BDBC7C0937CC}">
      <dgm:prSet/>
      <dgm:spPr/>
      <dgm:t>
        <a:bodyPr/>
        <a:lstStyle/>
        <a:p>
          <a:endParaRPr lang="en-US"/>
        </a:p>
      </dgm:t>
    </dgm:pt>
    <dgm:pt modelId="{9385694F-98A8-4EFA-BF5D-0F90E1C8DEB8}">
      <dgm:prSet/>
      <dgm:spPr/>
      <dgm:t>
        <a:bodyPr/>
        <a:lstStyle/>
        <a:p>
          <a:r>
            <a:rPr lang="en-US" b="1" dirty="0"/>
            <a:t>14. </a:t>
          </a:r>
          <a:br>
            <a:rPr lang="en-US" b="1" dirty="0"/>
          </a:br>
          <a:r>
            <a:rPr lang="en-US" b="1" dirty="0"/>
            <a:t>Delivery driver</a:t>
          </a:r>
        </a:p>
      </dgm:t>
    </dgm:pt>
    <dgm:pt modelId="{C987054A-30B0-49D8-A8EF-0DA25DF063DE}" type="parTrans" cxnId="{17ECBABA-2497-43AB-AE62-8BC8D0563071}">
      <dgm:prSet/>
      <dgm:spPr/>
      <dgm:t>
        <a:bodyPr/>
        <a:lstStyle/>
        <a:p>
          <a:endParaRPr lang="en-US"/>
        </a:p>
      </dgm:t>
    </dgm:pt>
    <dgm:pt modelId="{17B38948-3A31-47D8-8D31-10A4951C382B}" type="sibTrans" cxnId="{17ECBABA-2497-43AB-AE62-8BC8D0563071}">
      <dgm:prSet/>
      <dgm:spPr/>
      <dgm:t>
        <a:bodyPr/>
        <a:lstStyle/>
        <a:p>
          <a:endParaRPr lang="en-US"/>
        </a:p>
      </dgm:t>
    </dgm:pt>
    <dgm:pt modelId="{C66C5DD4-BF4D-4CDF-80EB-F90B9284F4EC}">
      <dgm:prSet/>
      <dgm:spPr/>
      <dgm:t>
        <a:bodyPr/>
        <a:lstStyle/>
        <a:p>
          <a:r>
            <a:rPr lang="en-US" b="1" dirty="0"/>
            <a:t>15. </a:t>
          </a:r>
          <a:br>
            <a:rPr lang="en-US" b="1" dirty="0"/>
          </a:br>
          <a:r>
            <a:rPr lang="en-US" b="1" dirty="0"/>
            <a:t>Farmer</a:t>
          </a:r>
        </a:p>
      </dgm:t>
    </dgm:pt>
    <dgm:pt modelId="{69F6C15F-7BC0-4EC9-9154-298D63D305D7}" type="parTrans" cxnId="{B5C68AAF-818C-4C16-955D-7DEFB0A410E5}">
      <dgm:prSet/>
      <dgm:spPr/>
      <dgm:t>
        <a:bodyPr/>
        <a:lstStyle/>
        <a:p>
          <a:endParaRPr lang="en-US"/>
        </a:p>
      </dgm:t>
    </dgm:pt>
    <dgm:pt modelId="{0AB44BD6-BB13-4DB4-BF11-BFF84F607756}" type="sibTrans" cxnId="{B5C68AAF-818C-4C16-955D-7DEFB0A410E5}">
      <dgm:prSet/>
      <dgm:spPr/>
      <dgm:t>
        <a:bodyPr/>
        <a:lstStyle/>
        <a:p>
          <a:endParaRPr lang="en-US"/>
        </a:p>
      </dgm:t>
    </dgm:pt>
    <dgm:pt modelId="{A26DBE24-90FD-4FC5-A3B8-A58B41538EAE}" type="pres">
      <dgm:prSet presAssocID="{6CFE0D19-EC37-4E08-8313-F80B7D542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1433A9-3832-4ECA-9B1A-F35AF32297EF}" type="pres">
      <dgm:prSet presAssocID="{5A015F91-12DE-476C-B992-A83DD8AFD8A9}" presName="hierRoot1" presStyleCnt="0"/>
      <dgm:spPr/>
    </dgm:pt>
    <dgm:pt modelId="{8BCE73C6-057E-4D0B-A295-F48AF24CDFA1}" type="pres">
      <dgm:prSet presAssocID="{5A015F91-12DE-476C-B992-A83DD8AFD8A9}" presName="composite" presStyleCnt="0"/>
      <dgm:spPr/>
    </dgm:pt>
    <dgm:pt modelId="{3994B273-00C0-40AB-9428-48737B847FEC}" type="pres">
      <dgm:prSet presAssocID="{5A015F91-12DE-476C-B992-A83DD8AFD8A9}" presName="background" presStyleLbl="node0" presStyleIdx="0" presStyleCnt="1"/>
      <dgm:spPr/>
    </dgm:pt>
    <dgm:pt modelId="{306E08A8-D28F-41A5-82CC-ACCC92EC9175}" type="pres">
      <dgm:prSet presAssocID="{5A015F91-12DE-476C-B992-A83DD8AFD8A9}" presName="text" presStyleLbl="fgAcc0" presStyleIdx="0" presStyleCnt="1">
        <dgm:presLayoutVars>
          <dgm:chPref val="3"/>
        </dgm:presLayoutVars>
      </dgm:prSet>
      <dgm:spPr/>
    </dgm:pt>
    <dgm:pt modelId="{F3F3526C-BA75-4E3E-835C-5479C575CA0C}" type="pres">
      <dgm:prSet presAssocID="{5A015F91-12DE-476C-B992-A83DD8AFD8A9}" presName="hierChild2" presStyleCnt="0"/>
      <dgm:spPr/>
    </dgm:pt>
    <dgm:pt modelId="{CB2D766E-27B3-4F34-9C94-61C5165EA180}" type="pres">
      <dgm:prSet presAssocID="{5E5ECB76-B197-44E9-87EB-FAEEFB506132}" presName="Name10" presStyleLbl="parChTrans1D2" presStyleIdx="0" presStyleCnt="2"/>
      <dgm:spPr/>
    </dgm:pt>
    <dgm:pt modelId="{D1089CEC-588B-4281-A2C1-031358246FFE}" type="pres">
      <dgm:prSet presAssocID="{EEAE4598-8997-42E2-BAC5-EB0E2481C8B5}" presName="hierRoot2" presStyleCnt="0"/>
      <dgm:spPr/>
    </dgm:pt>
    <dgm:pt modelId="{9C72A691-4F0D-4DDA-9847-9F5BA73558CB}" type="pres">
      <dgm:prSet presAssocID="{EEAE4598-8997-42E2-BAC5-EB0E2481C8B5}" presName="composite2" presStyleCnt="0"/>
      <dgm:spPr/>
    </dgm:pt>
    <dgm:pt modelId="{59E4D98E-578F-4FD7-B47E-B040EB9A15DE}" type="pres">
      <dgm:prSet presAssocID="{EEAE4598-8997-42E2-BAC5-EB0E2481C8B5}" presName="background2" presStyleLbl="node2" presStyleIdx="0" presStyleCnt="2"/>
      <dgm:spPr/>
    </dgm:pt>
    <dgm:pt modelId="{CD262E97-AD0B-4430-A146-179934E7B32D}" type="pres">
      <dgm:prSet presAssocID="{EEAE4598-8997-42E2-BAC5-EB0E2481C8B5}" presName="text2" presStyleLbl="fgAcc2" presStyleIdx="0" presStyleCnt="2">
        <dgm:presLayoutVars>
          <dgm:chPref val="3"/>
        </dgm:presLayoutVars>
      </dgm:prSet>
      <dgm:spPr/>
    </dgm:pt>
    <dgm:pt modelId="{C71CC8BD-94AA-45CC-A532-42052F779CFC}" type="pres">
      <dgm:prSet presAssocID="{EEAE4598-8997-42E2-BAC5-EB0E2481C8B5}" presName="hierChild3" presStyleCnt="0"/>
      <dgm:spPr/>
    </dgm:pt>
    <dgm:pt modelId="{72B4A06F-9FA6-4BB8-8B1C-F5029D657E42}" type="pres">
      <dgm:prSet presAssocID="{69C978B2-B46B-4924-9939-FCEF26FEFC78}" presName="Name17" presStyleLbl="parChTrans1D3" presStyleIdx="0" presStyleCnt="4"/>
      <dgm:spPr/>
    </dgm:pt>
    <dgm:pt modelId="{46F4AA6B-0E34-48C1-9E70-3C8035AA0404}" type="pres">
      <dgm:prSet presAssocID="{515BF7CF-BCA9-4849-9707-ED7437D838E9}" presName="hierRoot3" presStyleCnt="0"/>
      <dgm:spPr/>
    </dgm:pt>
    <dgm:pt modelId="{FE97761C-AEB7-453E-8078-B1D8A10CE380}" type="pres">
      <dgm:prSet presAssocID="{515BF7CF-BCA9-4849-9707-ED7437D838E9}" presName="composite3" presStyleCnt="0"/>
      <dgm:spPr/>
    </dgm:pt>
    <dgm:pt modelId="{BFA3B622-8169-4706-92F3-F73A22A1C275}" type="pres">
      <dgm:prSet presAssocID="{515BF7CF-BCA9-4849-9707-ED7437D838E9}" presName="background3" presStyleLbl="node3" presStyleIdx="0" presStyleCnt="4"/>
      <dgm:spPr/>
    </dgm:pt>
    <dgm:pt modelId="{45637667-497B-4C38-A9B3-46D8D3AABB84}" type="pres">
      <dgm:prSet presAssocID="{515BF7CF-BCA9-4849-9707-ED7437D838E9}" presName="text3" presStyleLbl="fgAcc3" presStyleIdx="0" presStyleCnt="4">
        <dgm:presLayoutVars>
          <dgm:chPref val="3"/>
        </dgm:presLayoutVars>
      </dgm:prSet>
      <dgm:spPr/>
    </dgm:pt>
    <dgm:pt modelId="{7468009D-795A-4A05-B7C6-AB561F5296D2}" type="pres">
      <dgm:prSet presAssocID="{515BF7CF-BCA9-4849-9707-ED7437D838E9}" presName="hierChild4" presStyleCnt="0"/>
      <dgm:spPr/>
    </dgm:pt>
    <dgm:pt modelId="{E0A6B8EB-D071-490B-B108-6C155B404E55}" type="pres">
      <dgm:prSet presAssocID="{069A03B0-F600-4B29-9047-662718C87F64}" presName="Name23" presStyleLbl="parChTrans1D4" presStyleIdx="0" presStyleCnt="8"/>
      <dgm:spPr/>
    </dgm:pt>
    <dgm:pt modelId="{E3BCBFA4-A5B7-4248-9DB0-23C269FACBB5}" type="pres">
      <dgm:prSet presAssocID="{5D0C55B2-27A5-435F-9D53-F2C0050391A9}" presName="hierRoot4" presStyleCnt="0"/>
      <dgm:spPr/>
    </dgm:pt>
    <dgm:pt modelId="{412F99F4-9B5D-4C38-82B7-273685B8A106}" type="pres">
      <dgm:prSet presAssocID="{5D0C55B2-27A5-435F-9D53-F2C0050391A9}" presName="composite4" presStyleCnt="0"/>
      <dgm:spPr/>
    </dgm:pt>
    <dgm:pt modelId="{400AB1E5-71D4-4063-A191-43F65A80B356}" type="pres">
      <dgm:prSet presAssocID="{5D0C55B2-27A5-435F-9D53-F2C0050391A9}" presName="background4" presStyleLbl="node4" presStyleIdx="0" presStyleCnt="8"/>
      <dgm:spPr/>
    </dgm:pt>
    <dgm:pt modelId="{F8ED42C6-9530-46A8-99DF-F835B7CC153C}" type="pres">
      <dgm:prSet presAssocID="{5D0C55B2-27A5-435F-9D53-F2C0050391A9}" presName="text4" presStyleLbl="fgAcc4" presStyleIdx="0" presStyleCnt="8">
        <dgm:presLayoutVars>
          <dgm:chPref val="3"/>
        </dgm:presLayoutVars>
      </dgm:prSet>
      <dgm:spPr/>
    </dgm:pt>
    <dgm:pt modelId="{A2212279-EB31-4E61-BABF-4099B55DCEB1}" type="pres">
      <dgm:prSet presAssocID="{5D0C55B2-27A5-435F-9D53-F2C0050391A9}" presName="hierChild5" presStyleCnt="0"/>
      <dgm:spPr/>
    </dgm:pt>
    <dgm:pt modelId="{785CE172-4067-4790-94A9-37CBDCC765AA}" type="pres">
      <dgm:prSet presAssocID="{257217A2-3E5C-43A9-89FA-4DED93F5F4FE}" presName="Name23" presStyleLbl="parChTrans1D4" presStyleIdx="1" presStyleCnt="8"/>
      <dgm:spPr/>
    </dgm:pt>
    <dgm:pt modelId="{2E652487-1B48-4DD5-965F-C44C4F9F1DDD}" type="pres">
      <dgm:prSet presAssocID="{C55DA3F1-E96E-4393-8F74-899459ACF9E5}" presName="hierRoot4" presStyleCnt="0"/>
      <dgm:spPr/>
    </dgm:pt>
    <dgm:pt modelId="{2953B014-5756-49E5-BC99-7F1F604ED056}" type="pres">
      <dgm:prSet presAssocID="{C55DA3F1-E96E-4393-8F74-899459ACF9E5}" presName="composite4" presStyleCnt="0"/>
      <dgm:spPr/>
    </dgm:pt>
    <dgm:pt modelId="{C5B2C8A7-2DE5-43DE-8C0B-458CF4C05C25}" type="pres">
      <dgm:prSet presAssocID="{C55DA3F1-E96E-4393-8F74-899459ACF9E5}" presName="background4" presStyleLbl="node4" presStyleIdx="1" presStyleCnt="8"/>
      <dgm:spPr/>
    </dgm:pt>
    <dgm:pt modelId="{FFC41330-6108-4AC7-A515-9171E2863E36}" type="pres">
      <dgm:prSet presAssocID="{C55DA3F1-E96E-4393-8F74-899459ACF9E5}" presName="text4" presStyleLbl="fgAcc4" presStyleIdx="1" presStyleCnt="8">
        <dgm:presLayoutVars>
          <dgm:chPref val="3"/>
        </dgm:presLayoutVars>
      </dgm:prSet>
      <dgm:spPr/>
    </dgm:pt>
    <dgm:pt modelId="{8E3541A0-8421-4B0D-A82F-B61C162A0D9E}" type="pres">
      <dgm:prSet presAssocID="{C55DA3F1-E96E-4393-8F74-899459ACF9E5}" presName="hierChild5" presStyleCnt="0"/>
      <dgm:spPr/>
    </dgm:pt>
    <dgm:pt modelId="{8476B9A5-99A7-4353-90B1-F53ADEB4E21F}" type="pres">
      <dgm:prSet presAssocID="{18709FC3-F49B-4419-A048-C8147824438F}" presName="Name17" presStyleLbl="parChTrans1D3" presStyleIdx="1" presStyleCnt="4"/>
      <dgm:spPr/>
    </dgm:pt>
    <dgm:pt modelId="{A657CBB4-C4E0-412A-9E68-D1F5BE87B9E4}" type="pres">
      <dgm:prSet presAssocID="{ED200A83-8E66-4A1B-97B8-B3B27439B33F}" presName="hierRoot3" presStyleCnt="0"/>
      <dgm:spPr/>
    </dgm:pt>
    <dgm:pt modelId="{3B03E956-999C-4D72-BC1E-1D8E570BA36E}" type="pres">
      <dgm:prSet presAssocID="{ED200A83-8E66-4A1B-97B8-B3B27439B33F}" presName="composite3" presStyleCnt="0"/>
      <dgm:spPr/>
    </dgm:pt>
    <dgm:pt modelId="{C279CC24-DC5A-4171-9E3C-8A3D76E0A8DE}" type="pres">
      <dgm:prSet presAssocID="{ED200A83-8E66-4A1B-97B8-B3B27439B33F}" presName="background3" presStyleLbl="node3" presStyleIdx="1" presStyleCnt="4"/>
      <dgm:spPr/>
    </dgm:pt>
    <dgm:pt modelId="{0AE461E1-FFF7-4613-B4EC-44A38D709214}" type="pres">
      <dgm:prSet presAssocID="{ED200A83-8E66-4A1B-97B8-B3B27439B33F}" presName="text3" presStyleLbl="fgAcc3" presStyleIdx="1" presStyleCnt="4">
        <dgm:presLayoutVars>
          <dgm:chPref val="3"/>
        </dgm:presLayoutVars>
      </dgm:prSet>
      <dgm:spPr/>
    </dgm:pt>
    <dgm:pt modelId="{75E16FBA-4EEA-4883-B4F3-1356BFF2F9BC}" type="pres">
      <dgm:prSet presAssocID="{ED200A83-8E66-4A1B-97B8-B3B27439B33F}" presName="hierChild4" presStyleCnt="0"/>
      <dgm:spPr/>
    </dgm:pt>
    <dgm:pt modelId="{B07E307A-950F-4F3C-8E72-2E301AF69BEA}" type="pres">
      <dgm:prSet presAssocID="{6F1A7BC5-EB1C-4E88-BA2E-50543E3E9B26}" presName="Name23" presStyleLbl="parChTrans1D4" presStyleIdx="2" presStyleCnt="8"/>
      <dgm:spPr/>
    </dgm:pt>
    <dgm:pt modelId="{393E98CB-8492-4E19-BE40-CA112D038D0C}" type="pres">
      <dgm:prSet presAssocID="{320A32A6-2E28-45FB-A34A-F4D08B37F387}" presName="hierRoot4" presStyleCnt="0"/>
      <dgm:spPr/>
    </dgm:pt>
    <dgm:pt modelId="{7E6694EE-DC85-4DF6-B788-08114EEEDBA3}" type="pres">
      <dgm:prSet presAssocID="{320A32A6-2E28-45FB-A34A-F4D08B37F387}" presName="composite4" presStyleCnt="0"/>
      <dgm:spPr/>
    </dgm:pt>
    <dgm:pt modelId="{A974107A-D092-45D5-876D-00EE8D9C8C75}" type="pres">
      <dgm:prSet presAssocID="{320A32A6-2E28-45FB-A34A-F4D08B37F387}" presName="background4" presStyleLbl="node4" presStyleIdx="2" presStyleCnt="8"/>
      <dgm:spPr/>
    </dgm:pt>
    <dgm:pt modelId="{ADF61250-B3D0-4F56-ACD2-2F0C7558EDFD}" type="pres">
      <dgm:prSet presAssocID="{320A32A6-2E28-45FB-A34A-F4D08B37F387}" presName="text4" presStyleLbl="fgAcc4" presStyleIdx="2" presStyleCnt="8">
        <dgm:presLayoutVars>
          <dgm:chPref val="3"/>
        </dgm:presLayoutVars>
      </dgm:prSet>
      <dgm:spPr/>
    </dgm:pt>
    <dgm:pt modelId="{0106D0B8-37BE-4288-A92C-E019D3F37773}" type="pres">
      <dgm:prSet presAssocID="{320A32A6-2E28-45FB-A34A-F4D08B37F387}" presName="hierChild5" presStyleCnt="0"/>
      <dgm:spPr/>
    </dgm:pt>
    <dgm:pt modelId="{6154FC0B-0B89-45A9-A502-88837B86917D}" type="pres">
      <dgm:prSet presAssocID="{12E8738F-88A7-470F-B987-C5E45A03F981}" presName="Name23" presStyleLbl="parChTrans1D4" presStyleIdx="3" presStyleCnt="8"/>
      <dgm:spPr/>
    </dgm:pt>
    <dgm:pt modelId="{3AE6E6FC-D199-4F05-8FA6-F03561CC315C}" type="pres">
      <dgm:prSet presAssocID="{F6F3D95A-614B-4E16-9AFA-BEE377B21E2F}" presName="hierRoot4" presStyleCnt="0"/>
      <dgm:spPr/>
    </dgm:pt>
    <dgm:pt modelId="{D3B1ABFA-7EB4-4BBA-AA44-EE009A92BA55}" type="pres">
      <dgm:prSet presAssocID="{F6F3D95A-614B-4E16-9AFA-BEE377B21E2F}" presName="composite4" presStyleCnt="0"/>
      <dgm:spPr/>
    </dgm:pt>
    <dgm:pt modelId="{61608AFD-3503-4EF3-899C-D0DADA2A0FB9}" type="pres">
      <dgm:prSet presAssocID="{F6F3D95A-614B-4E16-9AFA-BEE377B21E2F}" presName="background4" presStyleLbl="node4" presStyleIdx="3" presStyleCnt="8"/>
      <dgm:spPr/>
    </dgm:pt>
    <dgm:pt modelId="{22924A28-81C1-499F-BA02-3C2E10782C7C}" type="pres">
      <dgm:prSet presAssocID="{F6F3D95A-614B-4E16-9AFA-BEE377B21E2F}" presName="text4" presStyleLbl="fgAcc4" presStyleIdx="3" presStyleCnt="8">
        <dgm:presLayoutVars>
          <dgm:chPref val="3"/>
        </dgm:presLayoutVars>
      </dgm:prSet>
      <dgm:spPr/>
    </dgm:pt>
    <dgm:pt modelId="{8C1C22AB-F9D9-4B76-A07F-25A735810D98}" type="pres">
      <dgm:prSet presAssocID="{F6F3D95A-614B-4E16-9AFA-BEE377B21E2F}" presName="hierChild5" presStyleCnt="0"/>
      <dgm:spPr/>
    </dgm:pt>
    <dgm:pt modelId="{52E64D5E-E4E9-4819-8ED9-A4367B957269}" type="pres">
      <dgm:prSet presAssocID="{9FC58CBE-62AC-4827-A19C-FAC9C59C08ED}" presName="Name10" presStyleLbl="parChTrans1D2" presStyleIdx="1" presStyleCnt="2"/>
      <dgm:spPr/>
    </dgm:pt>
    <dgm:pt modelId="{DBA6F82F-EAA8-40DF-B2AC-E694552FE804}" type="pres">
      <dgm:prSet presAssocID="{0863CD02-CABD-4B2D-95FC-1CDB1757E3FB}" presName="hierRoot2" presStyleCnt="0"/>
      <dgm:spPr/>
    </dgm:pt>
    <dgm:pt modelId="{22188815-F552-4DBA-A1BF-7DCA970BEF71}" type="pres">
      <dgm:prSet presAssocID="{0863CD02-CABD-4B2D-95FC-1CDB1757E3FB}" presName="composite2" presStyleCnt="0"/>
      <dgm:spPr/>
    </dgm:pt>
    <dgm:pt modelId="{5AC2256E-1769-401E-8992-4197681D9638}" type="pres">
      <dgm:prSet presAssocID="{0863CD02-CABD-4B2D-95FC-1CDB1757E3FB}" presName="background2" presStyleLbl="node2" presStyleIdx="1" presStyleCnt="2"/>
      <dgm:spPr/>
    </dgm:pt>
    <dgm:pt modelId="{0DE8801D-62AB-41C1-A066-6A57D15EEEC0}" type="pres">
      <dgm:prSet presAssocID="{0863CD02-CABD-4B2D-95FC-1CDB1757E3FB}" presName="text2" presStyleLbl="fgAcc2" presStyleIdx="1" presStyleCnt="2" custScaleX="98842">
        <dgm:presLayoutVars>
          <dgm:chPref val="3"/>
        </dgm:presLayoutVars>
      </dgm:prSet>
      <dgm:spPr/>
    </dgm:pt>
    <dgm:pt modelId="{A0A30B7D-B77C-4196-8BD7-78200BF38E8F}" type="pres">
      <dgm:prSet presAssocID="{0863CD02-CABD-4B2D-95FC-1CDB1757E3FB}" presName="hierChild3" presStyleCnt="0"/>
      <dgm:spPr/>
    </dgm:pt>
    <dgm:pt modelId="{CC0E270B-688F-4BBF-965B-77AEFC107795}" type="pres">
      <dgm:prSet presAssocID="{6AD3F553-A7CC-4AC3-ABEA-8ADEFDA6A422}" presName="Name17" presStyleLbl="parChTrans1D3" presStyleIdx="2" presStyleCnt="4"/>
      <dgm:spPr/>
    </dgm:pt>
    <dgm:pt modelId="{1C7D6756-06C8-4BFF-ADE9-F02919B2D837}" type="pres">
      <dgm:prSet presAssocID="{A219B17F-5882-472E-AD61-BFF51C4667E8}" presName="hierRoot3" presStyleCnt="0"/>
      <dgm:spPr/>
    </dgm:pt>
    <dgm:pt modelId="{B51C41DD-2A23-4841-82E8-7F7BC871BE4E}" type="pres">
      <dgm:prSet presAssocID="{A219B17F-5882-472E-AD61-BFF51C4667E8}" presName="composite3" presStyleCnt="0"/>
      <dgm:spPr/>
    </dgm:pt>
    <dgm:pt modelId="{06626DA8-2C87-4F9A-9B38-122E862C83D2}" type="pres">
      <dgm:prSet presAssocID="{A219B17F-5882-472E-AD61-BFF51C4667E8}" presName="background3" presStyleLbl="node3" presStyleIdx="2" presStyleCnt="4"/>
      <dgm:spPr/>
    </dgm:pt>
    <dgm:pt modelId="{C51D542B-E769-4CA8-B852-49C359F5B291}" type="pres">
      <dgm:prSet presAssocID="{A219B17F-5882-472E-AD61-BFF51C4667E8}" presName="text3" presStyleLbl="fgAcc3" presStyleIdx="2" presStyleCnt="4">
        <dgm:presLayoutVars>
          <dgm:chPref val="3"/>
        </dgm:presLayoutVars>
      </dgm:prSet>
      <dgm:spPr/>
    </dgm:pt>
    <dgm:pt modelId="{D9193D71-5518-49AA-9F89-62BD655ABB31}" type="pres">
      <dgm:prSet presAssocID="{A219B17F-5882-472E-AD61-BFF51C4667E8}" presName="hierChild4" presStyleCnt="0"/>
      <dgm:spPr/>
    </dgm:pt>
    <dgm:pt modelId="{292A0E42-0F3A-4BAA-ADCF-99FBD9B2FA16}" type="pres">
      <dgm:prSet presAssocID="{D1DCDCC8-23E8-4C20-B0B4-99DE68D61212}" presName="Name23" presStyleLbl="parChTrans1D4" presStyleIdx="4" presStyleCnt="8"/>
      <dgm:spPr/>
    </dgm:pt>
    <dgm:pt modelId="{A7806BFE-CFBF-4E2F-9193-443F4713EFB2}" type="pres">
      <dgm:prSet presAssocID="{065F99C4-67DD-47A8-B2D3-564199843E51}" presName="hierRoot4" presStyleCnt="0"/>
      <dgm:spPr/>
    </dgm:pt>
    <dgm:pt modelId="{18CB821D-FFC3-45C0-B733-EF9281EF6A97}" type="pres">
      <dgm:prSet presAssocID="{065F99C4-67DD-47A8-B2D3-564199843E51}" presName="composite4" presStyleCnt="0"/>
      <dgm:spPr/>
    </dgm:pt>
    <dgm:pt modelId="{5A739A56-4A75-4546-BC09-9890B4DC4A02}" type="pres">
      <dgm:prSet presAssocID="{065F99C4-67DD-47A8-B2D3-564199843E51}" presName="background4" presStyleLbl="node4" presStyleIdx="4" presStyleCnt="8"/>
      <dgm:spPr/>
    </dgm:pt>
    <dgm:pt modelId="{BB040611-99BA-4E45-9D29-0EC87DF10EB6}" type="pres">
      <dgm:prSet presAssocID="{065F99C4-67DD-47A8-B2D3-564199843E51}" presName="text4" presStyleLbl="fgAcc4" presStyleIdx="4" presStyleCnt="8">
        <dgm:presLayoutVars>
          <dgm:chPref val="3"/>
        </dgm:presLayoutVars>
      </dgm:prSet>
      <dgm:spPr/>
    </dgm:pt>
    <dgm:pt modelId="{C1A84CBC-1C4E-41CC-919E-E58F83EB4582}" type="pres">
      <dgm:prSet presAssocID="{065F99C4-67DD-47A8-B2D3-564199843E51}" presName="hierChild5" presStyleCnt="0"/>
      <dgm:spPr/>
    </dgm:pt>
    <dgm:pt modelId="{9DF78E2E-FE5C-4CD1-9192-40E8F406D340}" type="pres">
      <dgm:prSet presAssocID="{0BF13F1A-F8ED-49DD-A7A0-E1AC15CB7EDE}" presName="Name23" presStyleLbl="parChTrans1D4" presStyleIdx="5" presStyleCnt="8"/>
      <dgm:spPr/>
    </dgm:pt>
    <dgm:pt modelId="{706C4EB7-21ED-415E-8DC8-8766D7EDD00D}" type="pres">
      <dgm:prSet presAssocID="{1CAD8D5D-E91A-45BD-B58C-6456A794B2B5}" presName="hierRoot4" presStyleCnt="0"/>
      <dgm:spPr/>
    </dgm:pt>
    <dgm:pt modelId="{6172089A-E566-4967-8912-E1E63E0273A8}" type="pres">
      <dgm:prSet presAssocID="{1CAD8D5D-E91A-45BD-B58C-6456A794B2B5}" presName="composite4" presStyleCnt="0"/>
      <dgm:spPr/>
    </dgm:pt>
    <dgm:pt modelId="{AB13DBA4-3CAE-42D6-A482-B4B00AD07E01}" type="pres">
      <dgm:prSet presAssocID="{1CAD8D5D-E91A-45BD-B58C-6456A794B2B5}" presName="background4" presStyleLbl="node4" presStyleIdx="5" presStyleCnt="8"/>
      <dgm:spPr/>
    </dgm:pt>
    <dgm:pt modelId="{6BDA01CE-C6D8-457E-849E-9E83C1BF073D}" type="pres">
      <dgm:prSet presAssocID="{1CAD8D5D-E91A-45BD-B58C-6456A794B2B5}" presName="text4" presStyleLbl="fgAcc4" presStyleIdx="5" presStyleCnt="8">
        <dgm:presLayoutVars>
          <dgm:chPref val="3"/>
        </dgm:presLayoutVars>
      </dgm:prSet>
      <dgm:spPr/>
    </dgm:pt>
    <dgm:pt modelId="{C908940C-67E3-45D4-9A2F-AB06AFAFBE08}" type="pres">
      <dgm:prSet presAssocID="{1CAD8D5D-E91A-45BD-B58C-6456A794B2B5}" presName="hierChild5" presStyleCnt="0"/>
      <dgm:spPr/>
    </dgm:pt>
    <dgm:pt modelId="{D0BA001F-DEC9-4547-9DCC-3078923030F0}" type="pres">
      <dgm:prSet presAssocID="{1D245752-77C2-4398-93A2-09B75A4C2C75}" presName="Name17" presStyleLbl="parChTrans1D3" presStyleIdx="3" presStyleCnt="4"/>
      <dgm:spPr/>
    </dgm:pt>
    <dgm:pt modelId="{6C3E20A8-F7B5-4E01-ABC0-79C1463941AA}" type="pres">
      <dgm:prSet presAssocID="{64264764-9D11-4A58-924B-7AC787593A4A}" presName="hierRoot3" presStyleCnt="0"/>
      <dgm:spPr/>
    </dgm:pt>
    <dgm:pt modelId="{09F6156B-D6B6-44AB-8BED-C9D693D18C1D}" type="pres">
      <dgm:prSet presAssocID="{64264764-9D11-4A58-924B-7AC787593A4A}" presName="composite3" presStyleCnt="0"/>
      <dgm:spPr/>
    </dgm:pt>
    <dgm:pt modelId="{5085BEC8-55EF-4E37-9025-4810C70EE388}" type="pres">
      <dgm:prSet presAssocID="{64264764-9D11-4A58-924B-7AC787593A4A}" presName="background3" presStyleLbl="node3" presStyleIdx="3" presStyleCnt="4"/>
      <dgm:spPr/>
    </dgm:pt>
    <dgm:pt modelId="{958F0EBC-7670-4238-8C11-9666B18B5736}" type="pres">
      <dgm:prSet presAssocID="{64264764-9D11-4A58-924B-7AC787593A4A}" presName="text3" presStyleLbl="fgAcc3" presStyleIdx="3" presStyleCnt="4">
        <dgm:presLayoutVars>
          <dgm:chPref val="3"/>
        </dgm:presLayoutVars>
      </dgm:prSet>
      <dgm:spPr/>
    </dgm:pt>
    <dgm:pt modelId="{2977BA79-9FD2-450E-B8AB-C0D48B25932E}" type="pres">
      <dgm:prSet presAssocID="{64264764-9D11-4A58-924B-7AC787593A4A}" presName="hierChild4" presStyleCnt="0"/>
      <dgm:spPr/>
    </dgm:pt>
    <dgm:pt modelId="{D63D8A23-7FE9-4570-8553-49421374B6E9}" type="pres">
      <dgm:prSet presAssocID="{C987054A-30B0-49D8-A8EF-0DA25DF063DE}" presName="Name23" presStyleLbl="parChTrans1D4" presStyleIdx="6" presStyleCnt="8"/>
      <dgm:spPr/>
    </dgm:pt>
    <dgm:pt modelId="{FB64B2FA-0CCE-4940-AC64-CCC49FE6CEB8}" type="pres">
      <dgm:prSet presAssocID="{9385694F-98A8-4EFA-BF5D-0F90E1C8DEB8}" presName="hierRoot4" presStyleCnt="0"/>
      <dgm:spPr/>
    </dgm:pt>
    <dgm:pt modelId="{3ABF14A4-0DBF-4695-9609-ED2E86339F19}" type="pres">
      <dgm:prSet presAssocID="{9385694F-98A8-4EFA-BF5D-0F90E1C8DEB8}" presName="composite4" presStyleCnt="0"/>
      <dgm:spPr/>
    </dgm:pt>
    <dgm:pt modelId="{9AC5D80C-07A4-4B3C-BB36-3FEA5B3E41A1}" type="pres">
      <dgm:prSet presAssocID="{9385694F-98A8-4EFA-BF5D-0F90E1C8DEB8}" presName="background4" presStyleLbl="node4" presStyleIdx="6" presStyleCnt="8"/>
      <dgm:spPr/>
    </dgm:pt>
    <dgm:pt modelId="{A50DFEC8-488E-4767-A016-361D17B6EE15}" type="pres">
      <dgm:prSet presAssocID="{9385694F-98A8-4EFA-BF5D-0F90E1C8DEB8}" presName="text4" presStyleLbl="fgAcc4" presStyleIdx="6" presStyleCnt="8">
        <dgm:presLayoutVars>
          <dgm:chPref val="3"/>
        </dgm:presLayoutVars>
      </dgm:prSet>
      <dgm:spPr/>
    </dgm:pt>
    <dgm:pt modelId="{B4C5F59E-6E63-4D47-BC50-DAD93D850278}" type="pres">
      <dgm:prSet presAssocID="{9385694F-98A8-4EFA-BF5D-0F90E1C8DEB8}" presName="hierChild5" presStyleCnt="0"/>
      <dgm:spPr/>
    </dgm:pt>
    <dgm:pt modelId="{DC57EB07-0AAF-43F3-9291-7B1F49AADC28}" type="pres">
      <dgm:prSet presAssocID="{69F6C15F-7BC0-4EC9-9154-298D63D305D7}" presName="Name23" presStyleLbl="parChTrans1D4" presStyleIdx="7" presStyleCnt="8"/>
      <dgm:spPr/>
    </dgm:pt>
    <dgm:pt modelId="{4D336336-F255-4C94-B3DE-B6DDD8490C93}" type="pres">
      <dgm:prSet presAssocID="{C66C5DD4-BF4D-4CDF-80EB-F90B9284F4EC}" presName="hierRoot4" presStyleCnt="0"/>
      <dgm:spPr/>
    </dgm:pt>
    <dgm:pt modelId="{E572C7E6-2F81-4124-8143-BFADEF68B0EA}" type="pres">
      <dgm:prSet presAssocID="{C66C5DD4-BF4D-4CDF-80EB-F90B9284F4EC}" presName="composite4" presStyleCnt="0"/>
      <dgm:spPr/>
    </dgm:pt>
    <dgm:pt modelId="{2D533998-B486-453F-B282-B7A5CD39DB5A}" type="pres">
      <dgm:prSet presAssocID="{C66C5DD4-BF4D-4CDF-80EB-F90B9284F4EC}" presName="background4" presStyleLbl="node4" presStyleIdx="7" presStyleCnt="8"/>
      <dgm:spPr/>
    </dgm:pt>
    <dgm:pt modelId="{642E14AF-63B8-4F61-908A-69DA7EE8BFB0}" type="pres">
      <dgm:prSet presAssocID="{C66C5DD4-BF4D-4CDF-80EB-F90B9284F4EC}" presName="text4" presStyleLbl="fgAcc4" presStyleIdx="7" presStyleCnt="8">
        <dgm:presLayoutVars>
          <dgm:chPref val="3"/>
        </dgm:presLayoutVars>
      </dgm:prSet>
      <dgm:spPr/>
    </dgm:pt>
    <dgm:pt modelId="{75B9421A-DB4D-4A41-9B5F-74CF903F05DD}" type="pres">
      <dgm:prSet presAssocID="{C66C5DD4-BF4D-4CDF-80EB-F90B9284F4EC}" presName="hierChild5" presStyleCnt="0"/>
      <dgm:spPr/>
    </dgm:pt>
  </dgm:ptLst>
  <dgm:cxnLst>
    <dgm:cxn modelId="{6D79C204-B7F1-4078-9659-D3C1B43804D1}" srcId="{515BF7CF-BCA9-4849-9707-ED7437D838E9}" destId="{5D0C55B2-27A5-435F-9D53-F2C0050391A9}" srcOrd="0" destOrd="0" parTransId="{069A03B0-F600-4B29-9047-662718C87F64}" sibTransId="{728EDF55-9FC8-479A-9157-B6E9E02E69F1}"/>
    <dgm:cxn modelId="{42650208-1CFB-4635-B275-5CC3099CED16}" type="presOf" srcId="{1D245752-77C2-4398-93A2-09B75A4C2C75}" destId="{D0BA001F-DEC9-4547-9DCC-3078923030F0}" srcOrd="0" destOrd="0" presId="urn:microsoft.com/office/officeart/2005/8/layout/hierarchy1"/>
    <dgm:cxn modelId="{2EE16219-701F-4662-9E26-3080454D172F}" type="presOf" srcId="{9385694F-98A8-4EFA-BF5D-0F90E1C8DEB8}" destId="{A50DFEC8-488E-4767-A016-361D17B6EE15}" srcOrd="0" destOrd="0" presId="urn:microsoft.com/office/officeart/2005/8/layout/hierarchy1"/>
    <dgm:cxn modelId="{6FFE721F-6780-4EC5-9F99-053F8DB3CB9D}" type="presOf" srcId="{6AD3F553-A7CC-4AC3-ABEA-8ADEFDA6A422}" destId="{CC0E270B-688F-4BBF-965B-77AEFC107795}" srcOrd="0" destOrd="0" presId="urn:microsoft.com/office/officeart/2005/8/layout/hierarchy1"/>
    <dgm:cxn modelId="{21A2DF1F-ABFE-415C-A9DB-EAFD93DD604A}" type="presOf" srcId="{0BF13F1A-F8ED-49DD-A7A0-E1AC15CB7EDE}" destId="{9DF78E2E-FE5C-4CD1-9192-40E8F406D340}" srcOrd="0" destOrd="0" presId="urn:microsoft.com/office/officeart/2005/8/layout/hierarchy1"/>
    <dgm:cxn modelId="{5182CC26-6C2A-43CB-A640-5F641032EDCF}" srcId="{5A015F91-12DE-476C-B992-A83DD8AFD8A9}" destId="{0863CD02-CABD-4B2D-95FC-1CDB1757E3FB}" srcOrd="1" destOrd="0" parTransId="{9FC58CBE-62AC-4827-A19C-FAC9C59C08ED}" sibTransId="{3D33E4A3-4379-414D-AB1C-63F947B47C4F}"/>
    <dgm:cxn modelId="{22833B2A-86D6-4E8C-8228-DC8A2C43D110}" srcId="{0863CD02-CABD-4B2D-95FC-1CDB1757E3FB}" destId="{64264764-9D11-4A58-924B-7AC787593A4A}" srcOrd="1" destOrd="0" parTransId="{1D245752-77C2-4398-93A2-09B75A4C2C75}" sibTransId="{E619F8B8-4ABF-41F8-AB9F-AD5B9C75A8DD}"/>
    <dgm:cxn modelId="{5E459936-4C0D-4F18-822B-168C475F4C54}" srcId="{6CFE0D19-EC37-4E08-8313-F80B7D542E9E}" destId="{5A015F91-12DE-476C-B992-A83DD8AFD8A9}" srcOrd="0" destOrd="0" parTransId="{12F128A7-9C09-460E-90DC-6E99CCF219C4}" sibTransId="{A5087C27-5183-4B4A-B8DD-68898FA814ED}"/>
    <dgm:cxn modelId="{EB4D9638-F3E3-42AA-BABA-67492E1E24F4}" type="presOf" srcId="{6CFE0D19-EC37-4E08-8313-F80B7D542E9E}" destId="{A26DBE24-90FD-4FC5-A3B8-A58B41538EAE}" srcOrd="0" destOrd="0" presId="urn:microsoft.com/office/officeart/2005/8/layout/hierarchy1"/>
    <dgm:cxn modelId="{ADA3953B-A69C-4C42-A3CF-2546A035FBCB}" type="presOf" srcId="{D1DCDCC8-23E8-4C20-B0B4-99DE68D61212}" destId="{292A0E42-0F3A-4BAA-ADCF-99FBD9B2FA16}" srcOrd="0" destOrd="0" presId="urn:microsoft.com/office/officeart/2005/8/layout/hierarchy1"/>
    <dgm:cxn modelId="{E90B2D5E-0A2E-4155-9A27-C0DBE326CD3F}" type="presOf" srcId="{69F6C15F-7BC0-4EC9-9154-298D63D305D7}" destId="{DC57EB07-0AAF-43F3-9291-7B1F49AADC28}" srcOrd="0" destOrd="0" presId="urn:microsoft.com/office/officeart/2005/8/layout/hierarchy1"/>
    <dgm:cxn modelId="{4CEE2041-93D0-454B-8137-533B94F6DA81}" type="presOf" srcId="{320A32A6-2E28-45FB-A34A-F4D08B37F387}" destId="{ADF61250-B3D0-4F56-ACD2-2F0C7558EDFD}" srcOrd="0" destOrd="0" presId="urn:microsoft.com/office/officeart/2005/8/layout/hierarchy1"/>
    <dgm:cxn modelId="{8F324B65-97FC-46A3-9102-00C9CAB4FD71}" type="presOf" srcId="{069A03B0-F600-4B29-9047-662718C87F64}" destId="{E0A6B8EB-D071-490B-B108-6C155B404E55}" srcOrd="0" destOrd="0" presId="urn:microsoft.com/office/officeart/2005/8/layout/hierarchy1"/>
    <dgm:cxn modelId="{1538234C-DFAE-492D-B232-65B325666492}" srcId="{A219B17F-5882-472E-AD61-BFF51C4667E8}" destId="{065F99C4-67DD-47A8-B2D3-564199843E51}" srcOrd="0" destOrd="0" parTransId="{D1DCDCC8-23E8-4C20-B0B4-99DE68D61212}" sibTransId="{A474F6C8-AE5D-45C2-AA25-745B9ED3748D}"/>
    <dgm:cxn modelId="{6A99704D-AD5D-4CE5-9B90-40B44B7173DA}" type="presOf" srcId="{515BF7CF-BCA9-4849-9707-ED7437D838E9}" destId="{45637667-497B-4C38-A9B3-46D8D3AABB84}" srcOrd="0" destOrd="0" presId="urn:microsoft.com/office/officeart/2005/8/layout/hierarchy1"/>
    <dgm:cxn modelId="{D995944E-D5A7-445B-AD1A-A0218EB35953}" srcId="{0863CD02-CABD-4B2D-95FC-1CDB1757E3FB}" destId="{A219B17F-5882-472E-AD61-BFF51C4667E8}" srcOrd="0" destOrd="0" parTransId="{6AD3F553-A7CC-4AC3-ABEA-8ADEFDA6A422}" sibTransId="{80D6D49E-9EE3-4234-A743-95662AFA15EB}"/>
    <dgm:cxn modelId="{8F388B72-057A-43A0-813E-677C73110429}" type="presOf" srcId="{5A015F91-12DE-476C-B992-A83DD8AFD8A9}" destId="{306E08A8-D28F-41A5-82CC-ACCC92EC9175}" srcOrd="0" destOrd="0" presId="urn:microsoft.com/office/officeart/2005/8/layout/hierarchy1"/>
    <dgm:cxn modelId="{ACA70073-C4B2-4AA8-88F4-11FC7705BD1D}" type="presOf" srcId="{6F1A7BC5-EB1C-4E88-BA2E-50543E3E9B26}" destId="{B07E307A-950F-4F3C-8E72-2E301AF69BEA}" srcOrd="0" destOrd="0" presId="urn:microsoft.com/office/officeart/2005/8/layout/hierarchy1"/>
    <dgm:cxn modelId="{63C3C855-8DAD-426C-8639-49A09ABF8CE5}" type="presOf" srcId="{64264764-9D11-4A58-924B-7AC787593A4A}" destId="{958F0EBC-7670-4238-8C11-9666B18B5736}" srcOrd="0" destOrd="0" presId="urn:microsoft.com/office/officeart/2005/8/layout/hierarchy1"/>
    <dgm:cxn modelId="{01B2F175-2194-461B-8701-CE5D5A1E4F28}" srcId="{515BF7CF-BCA9-4849-9707-ED7437D838E9}" destId="{C55DA3F1-E96E-4393-8F74-899459ACF9E5}" srcOrd="1" destOrd="0" parTransId="{257217A2-3E5C-43A9-89FA-4DED93F5F4FE}" sibTransId="{23120C13-9D53-4DA9-9F42-CEC0F8C43851}"/>
    <dgm:cxn modelId="{5AB4AA7A-3943-4B4A-92F5-50206E08319A}" type="presOf" srcId="{EEAE4598-8997-42E2-BAC5-EB0E2481C8B5}" destId="{CD262E97-AD0B-4430-A146-179934E7B32D}" srcOrd="0" destOrd="0" presId="urn:microsoft.com/office/officeart/2005/8/layout/hierarchy1"/>
    <dgm:cxn modelId="{609AEE85-2FD1-405F-A047-8A2DC6E43D54}" type="presOf" srcId="{5E5ECB76-B197-44E9-87EB-FAEEFB506132}" destId="{CB2D766E-27B3-4F34-9C94-61C5165EA180}" srcOrd="0" destOrd="0" presId="urn:microsoft.com/office/officeart/2005/8/layout/hierarchy1"/>
    <dgm:cxn modelId="{AC323F8C-4091-4505-99F1-788E33A131AA}" type="presOf" srcId="{0863CD02-CABD-4B2D-95FC-1CDB1757E3FB}" destId="{0DE8801D-62AB-41C1-A066-6A57D15EEEC0}" srcOrd="0" destOrd="0" presId="urn:microsoft.com/office/officeart/2005/8/layout/hierarchy1"/>
    <dgm:cxn modelId="{8054CD91-4ACF-4064-9FF7-7825C55F07B5}" type="presOf" srcId="{18709FC3-F49B-4419-A048-C8147824438F}" destId="{8476B9A5-99A7-4353-90B1-F53ADEB4E21F}" srcOrd="0" destOrd="0" presId="urn:microsoft.com/office/officeart/2005/8/layout/hierarchy1"/>
    <dgm:cxn modelId="{7021B697-D089-4739-AD0D-18D75E0593BB}" type="presOf" srcId="{1CAD8D5D-E91A-45BD-B58C-6456A794B2B5}" destId="{6BDA01CE-C6D8-457E-849E-9E83C1BF073D}" srcOrd="0" destOrd="0" presId="urn:microsoft.com/office/officeart/2005/8/layout/hierarchy1"/>
    <dgm:cxn modelId="{42161E99-366F-4030-9E99-BDBC7C0937CC}" srcId="{A219B17F-5882-472E-AD61-BFF51C4667E8}" destId="{1CAD8D5D-E91A-45BD-B58C-6456A794B2B5}" srcOrd="1" destOrd="0" parTransId="{0BF13F1A-F8ED-49DD-A7A0-E1AC15CB7EDE}" sibTransId="{EEAEE9A7-3616-4978-B27E-6EDDB96D94C3}"/>
    <dgm:cxn modelId="{EB5B8999-71CC-43EE-BAE9-5A9E8F6FD235}" type="presOf" srcId="{69C978B2-B46B-4924-9939-FCEF26FEFC78}" destId="{72B4A06F-9FA6-4BB8-8B1C-F5029D657E42}" srcOrd="0" destOrd="0" presId="urn:microsoft.com/office/officeart/2005/8/layout/hierarchy1"/>
    <dgm:cxn modelId="{170C019E-2FCA-48A6-957A-48A71C42B31A}" srcId="{EEAE4598-8997-42E2-BAC5-EB0E2481C8B5}" destId="{515BF7CF-BCA9-4849-9707-ED7437D838E9}" srcOrd="0" destOrd="0" parTransId="{69C978B2-B46B-4924-9939-FCEF26FEFC78}" sibTransId="{50271CED-A460-4929-9782-99E7BC986BDB}"/>
    <dgm:cxn modelId="{F131929E-045D-4772-B756-2B778D869D51}" srcId="{ED200A83-8E66-4A1B-97B8-B3B27439B33F}" destId="{320A32A6-2E28-45FB-A34A-F4D08B37F387}" srcOrd="0" destOrd="0" parTransId="{6F1A7BC5-EB1C-4E88-BA2E-50543E3E9B26}" sibTransId="{C1ACF70E-9F4A-47F0-A4ED-A9BA66AF5AED}"/>
    <dgm:cxn modelId="{7117DAA3-A3F1-4DBC-9013-9EF44C961583}" type="presOf" srcId="{F6F3D95A-614B-4E16-9AFA-BEE377B21E2F}" destId="{22924A28-81C1-499F-BA02-3C2E10782C7C}" srcOrd="0" destOrd="0" presId="urn:microsoft.com/office/officeart/2005/8/layout/hierarchy1"/>
    <dgm:cxn modelId="{D30EA0AC-FFD2-4A2B-A6A1-6FB47E3D4267}" srcId="{ED200A83-8E66-4A1B-97B8-B3B27439B33F}" destId="{F6F3D95A-614B-4E16-9AFA-BEE377B21E2F}" srcOrd="1" destOrd="0" parTransId="{12E8738F-88A7-470F-B987-C5E45A03F981}" sibTransId="{274231B8-581D-4DEF-A27B-3BE38B1BC871}"/>
    <dgm:cxn modelId="{B5C68AAF-818C-4C16-955D-7DEFB0A410E5}" srcId="{64264764-9D11-4A58-924B-7AC787593A4A}" destId="{C66C5DD4-BF4D-4CDF-80EB-F90B9284F4EC}" srcOrd="1" destOrd="0" parTransId="{69F6C15F-7BC0-4EC9-9154-298D63D305D7}" sibTransId="{0AB44BD6-BB13-4DB4-BF11-BFF84F607756}"/>
    <dgm:cxn modelId="{E3906EB5-F7BB-4877-A13E-3D1D779402ED}" type="presOf" srcId="{9FC58CBE-62AC-4827-A19C-FAC9C59C08ED}" destId="{52E64D5E-E4E9-4819-8ED9-A4367B957269}" srcOrd="0" destOrd="0" presId="urn:microsoft.com/office/officeart/2005/8/layout/hierarchy1"/>
    <dgm:cxn modelId="{838B0FB7-9FCB-4382-B32B-A8366B65D200}" type="presOf" srcId="{C55DA3F1-E96E-4393-8F74-899459ACF9E5}" destId="{FFC41330-6108-4AC7-A515-9171E2863E36}" srcOrd="0" destOrd="0" presId="urn:microsoft.com/office/officeart/2005/8/layout/hierarchy1"/>
    <dgm:cxn modelId="{17ECBABA-2497-43AB-AE62-8BC8D0563071}" srcId="{64264764-9D11-4A58-924B-7AC787593A4A}" destId="{9385694F-98A8-4EFA-BF5D-0F90E1C8DEB8}" srcOrd="0" destOrd="0" parTransId="{C987054A-30B0-49D8-A8EF-0DA25DF063DE}" sibTransId="{17B38948-3A31-47D8-8D31-10A4951C382B}"/>
    <dgm:cxn modelId="{8D59F7BB-EABD-4396-8F86-C71E04D1DBAB}" type="presOf" srcId="{065F99C4-67DD-47A8-B2D3-564199843E51}" destId="{BB040611-99BA-4E45-9D29-0EC87DF10EB6}" srcOrd="0" destOrd="0" presId="urn:microsoft.com/office/officeart/2005/8/layout/hierarchy1"/>
    <dgm:cxn modelId="{EA7BEDBD-B1F9-4DEE-BA38-DCDE6623F3F4}" type="presOf" srcId="{257217A2-3E5C-43A9-89FA-4DED93F5F4FE}" destId="{785CE172-4067-4790-94A9-37CBDCC765AA}" srcOrd="0" destOrd="0" presId="urn:microsoft.com/office/officeart/2005/8/layout/hierarchy1"/>
    <dgm:cxn modelId="{FE908CC0-96F4-49F2-B4B7-63DE0C9DC14D}" type="presOf" srcId="{5D0C55B2-27A5-435F-9D53-F2C0050391A9}" destId="{F8ED42C6-9530-46A8-99DF-F835B7CC153C}" srcOrd="0" destOrd="0" presId="urn:microsoft.com/office/officeart/2005/8/layout/hierarchy1"/>
    <dgm:cxn modelId="{1108CAC9-B0B0-4217-AF7B-046A3E86683F}" type="presOf" srcId="{C987054A-30B0-49D8-A8EF-0DA25DF063DE}" destId="{D63D8A23-7FE9-4570-8553-49421374B6E9}" srcOrd="0" destOrd="0" presId="urn:microsoft.com/office/officeart/2005/8/layout/hierarchy1"/>
    <dgm:cxn modelId="{65FCF4D0-6980-461F-A562-F96E501718A8}" srcId="{EEAE4598-8997-42E2-BAC5-EB0E2481C8B5}" destId="{ED200A83-8E66-4A1B-97B8-B3B27439B33F}" srcOrd="1" destOrd="0" parTransId="{18709FC3-F49B-4419-A048-C8147824438F}" sibTransId="{F0A19427-5FB6-4EB6-9D53-6D9A2E311C48}"/>
    <dgm:cxn modelId="{8BFE74D5-AC47-4F45-BEEF-C8EB05330C46}" type="presOf" srcId="{ED200A83-8E66-4A1B-97B8-B3B27439B33F}" destId="{0AE461E1-FFF7-4613-B4EC-44A38D709214}" srcOrd="0" destOrd="0" presId="urn:microsoft.com/office/officeart/2005/8/layout/hierarchy1"/>
    <dgm:cxn modelId="{626777D8-CFAA-4650-8292-D37C0C883C92}" type="presOf" srcId="{C66C5DD4-BF4D-4CDF-80EB-F90B9284F4EC}" destId="{642E14AF-63B8-4F61-908A-69DA7EE8BFB0}" srcOrd="0" destOrd="0" presId="urn:microsoft.com/office/officeart/2005/8/layout/hierarchy1"/>
    <dgm:cxn modelId="{E77D6AE9-066D-42F9-9ECF-EDD83D4480C4}" type="presOf" srcId="{A219B17F-5882-472E-AD61-BFF51C4667E8}" destId="{C51D542B-E769-4CA8-B852-49C359F5B291}" srcOrd="0" destOrd="0" presId="urn:microsoft.com/office/officeart/2005/8/layout/hierarchy1"/>
    <dgm:cxn modelId="{7C32CAE9-47F4-465E-AD37-907697106ADB}" srcId="{5A015F91-12DE-476C-B992-A83DD8AFD8A9}" destId="{EEAE4598-8997-42E2-BAC5-EB0E2481C8B5}" srcOrd="0" destOrd="0" parTransId="{5E5ECB76-B197-44E9-87EB-FAEEFB506132}" sibTransId="{BB68FFA6-517D-4F73-9AE2-7F6D6D0FDF16}"/>
    <dgm:cxn modelId="{019763FE-E4F0-4863-B3BD-BEF6AA31FCBD}" type="presOf" srcId="{12E8738F-88A7-470F-B987-C5E45A03F981}" destId="{6154FC0B-0B89-45A9-A502-88837B86917D}" srcOrd="0" destOrd="0" presId="urn:microsoft.com/office/officeart/2005/8/layout/hierarchy1"/>
    <dgm:cxn modelId="{A41A0A54-EB03-45BD-BF21-D633EEBC5D8F}" type="presParOf" srcId="{A26DBE24-90FD-4FC5-A3B8-A58B41538EAE}" destId="{041433A9-3832-4ECA-9B1A-F35AF32297EF}" srcOrd="0" destOrd="0" presId="urn:microsoft.com/office/officeart/2005/8/layout/hierarchy1"/>
    <dgm:cxn modelId="{00D34F77-D6F4-4DBB-8B54-229E89B48D38}" type="presParOf" srcId="{041433A9-3832-4ECA-9B1A-F35AF32297EF}" destId="{8BCE73C6-057E-4D0B-A295-F48AF24CDFA1}" srcOrd="0" destOrd="0" presId="urn:microsoft.com/office/officeart/2005/8/layout/hierarchy1"/>
    <dgm:cxn modelId="{EC4D5BE5-0F72-441C-B195-3F6ECF23927A}" type="presParOf" srcId="{8BCE73C6-057E-4D0B-A295-F48AF24CDFA1}" destId="{3994B273-00C0-40AB-9428-48737B847FEC}" srcOrd="0" destOrd="0" presId="urn:microsoft.com/office/officeart/2005/8/layout/hierarchy1"/>
    <dgm:cxn modelId="{146ED1CF-FBFA-4182-827C-CED8C3091F42}" type="presParOf" srcId="{8BCE73C6-057E-4D0B-A295-F48AF24CDFA1}" destId="{306E08A8-D28F-41A5-82CC-ACCC92EC9175}" srcOrd="1" destOrd="0" presId="urn:microsoft.com/office/officeart/2005/8/layout/hierarchy1"/>
    <dgm:cxn modelId="{7C5D2EC1-A771-4327-B841-99E7280B9321}" type="presParOf" srcId="{041433A9-3832-4ECA-9B1A-F35AF32297EF}" destId="{F3F3526C-BA75-4E3E-835C-5479C575CA0C}" srcOrd="1" destOrd="0" presId="urn:microsoft.com/office/officeart/2005/8/layout/hierarchy1"/>
    <dgm:cxn modelId="{11A74BBF-826B-468E-8C1E-46D2F739EF38}" type="presParOf" srcId="{F3F3526C-BA75-4E3E-835C-5479C575CA0C}" destId="{CB2D766E-27B3-4F34-9C94-61C5165EA180}" srcOrd="0" destOrd="0" presId="urn:microsoft.com/office/officeart/2005/8/layout/hierarchy1"/>
    <dgm:cxn modelId="{B5A650E1-BECA-42AF-A7F2-613E29DAA0E3}" type="presParOf" srcId="{F3F3526C-BA75-4E3E-835C-5479C575CA0C}" destId="{D1089CEC-588B-4281-A2C1-031358246FFE}" srcOrd="1" destOrd="0" presId="urn:microsoft.com/office/officeart/2005/8/layout/hierarchy1"/>
    <dgm:cxn modelId="{43E502D3-C782-4794-ACAE-9A1349AA2470}" type="presParOf" srcId="{D1089CEC-588B-4281-A2C1-031358246FFE}" destId="{9C72A691-4F0D-4DDA-9847-9F5BA73558CB}" srcOrd="0" destOrd="0" presId="urn:microsoft.com/office/officeart/2005/8/layout/hierarchy1"/>
    <dgm:cxn modelId="{D6145B72-ABFC-4BA0-BB4D-932B8958A003}" type="presParOf" srcId="{9C72A691-4F0D-4DDA-9847-9F5BA73558CB}" destId="{59E4D98E-578F-4FD7-B47E-B040EB9A15DE}" srcOrd="0" destOrd="0" presId="urn:microsoft.com/office/officeart/2005/8/layout/hierarchy1"/>
    <dgm:cxn modelId="{D133D29B-0E16-40A1-8367-61D9103F2B1D}" type="presParOf" srcId="{9C72A691-4F0D-4DDA-9847-9F5BA73558CB}" destId="{CD262E97-AD0B-4430-A146-179934E7B32D}" srcOrd="1" destOrd="0" presId="urn:microsoft.com/office/officeart/2005/8/layout/hierarchy1"/>
    <dgm:cxn modelId="{6C765D37-02F7-4437-952A-2633A0EC9E78}" type="presParOf" srcId="{D1089CEC-588B-4281-A2C1-031358246FFE}" destId="{C71CC8BD-94AA-45CC-A532-42052F779CFC}" srcOrd="1" destOrd="0" presId="urn:microsoft.com/office/officeart/2005/8/layout/hierarchy1"/>
    <dgm:cxn modelId="{5BFE2C21-9FD1-491C-BA09-3130C8B77303}" type="presParOf" srcId="{C71CC8BD-94AA-45CC-A532-42052F779CFC}" destId="{72B4A06F-9FA6-4BB8-8B1C-F5029D657E42}" srcOrd="0" destOrd="0" presId="urn:microsoft.com/office/officeart/2005/8/layout/hierarchy1"/>
    <dgm:cxn modelId="{E4B97B95-0411-4DF4-A442-2647E3B86E51}" type="presParOf" srcId="{C71CC8BD-94AA-45CC-A532-42052F779CFC}" destId="{46F4AA6B-0E34-48C1-9E70-3C8035AA0404}" srcOrd="1" destOrd="0" presId="urn:microsoft.com/office/officeart/2005/8/layout/hierarchy1"/>
    <dgm:cxn modelId="{315260E7-BD1C-45D7-8FF0-7C5DE6B5EF6E}" type="presParOf" srcId="{46F4AA6B-0E34-48C1-9E70-3C8035AA0404}" destId="{FE97761C-AEB7-453E-8078-B1D8A10CE380}" srcOrd="0" destOrd="0" presId="urn:microsoft.com/office/officeart/2005/8/layout/hierarchy1"/>
    <dgm:cxn modelId="{E87648C3-4C99-44E0-96A6-FC32E84F5E7C}" type="presParOf" srcId="{FE97761C-AEB7-453E-8078-B1D8A10CE380}" destId="{BFA3B622-8169-4706-92F3-F73A22A1C275}" srcOrd="0" destOrd="0" presId="urn:microsoft.com/office/officeart/2005/8/layout/hierarchy1"/>
    <dgm:cxn modelId="{824D6778-3A31-4EB9-9234-0A2C6B9D9EF8}" type="presParOf" srcId="{FE97761C-AEB7-453E-8078-B1D8A10CE380}" destId="{45637667-497B-4C38-A9B3-46D8D3AABB84}" srcOrd="1" destOrd="0" presId="urn:microsoft.com/office/officeart/2005/8/layout/hierarchy1"/>
    <dgm:cxn modelId="{8EB9B92A-4076-4B3D-91EE-E623830F311D}" type="presParOf" srcId="{46F4AA6B-0E34-48C1-9E70-3C8035AA0404}" destId="{7468009D-795A-4A05-B7C6-AB561F5296D2}" srcOrd="1" destOrd="0" presId="urn:microsoft.com/office/officeart/2005/8/layout/hierarchy1"/>
    <dgm:cxn modelId="{49B68FB7-5A5F-48D4-9A0C-C8457C06E812}" type="presParOf" srcId="{7468009D-795A-4A05-B7C6-AB561F5296D2}" destId="{E0A6B8EB-D071-490B-B108-6C155B404E55}" srcOrd="0" destOrd="0" presId="urn:microsoft.com/office/officeart/2005/8/layout/hierarchy1"/>
    <dgm:cxn modelId="{78E5D811-0220-44F7-A1B0-EFAB45D41192}" type="presParOf" srcId="{7468009D-795A-4A05-B7C6-AB561F5296D2}" destId="{E3BCBFA4-A5B7-4248-9DB0-23C269FACBB5}" srcOrd="1" destOrd="0" presId="urn:microsoft.com/office/officeart/2005/8/layout/hierarchy1"/>
    <dgm:cxn modelId="{2FE85661-DCDC-4F7A-953E-DC5599A8BEF5}" type="presParOf" srcId="{E3BCBFA4-A5B7-4248-9DB0-23C269FACBB5}" destId="{412F99F4-9B5D-4C38-82B7-273685B8A106}" srcOrd="0" destOrd="0" presId="urn:microsoft.com/office/officeart/2005/8/layout/hierarchy1"/>
    <dgm:cxn modelId="{48B83409-2F30-40FC-8FC2-DAB581A8E077}" type="presParOf" srcId="{412F99F4-9B5D-4C38-82B7-273685B8A106}" destId="{400AB1E5-71D4-4063-A191-43F65A80B356}" srcOrd="0" destOrd="0" presId="urn:microsoft.com/office/officeart/2005/8/layout/hierarchy1"/>
    <dgm:cxn modelId="{889B324F-D338-43D1-8B39-E9DFCC04A7F5}" type="presParOf" srcId="{412F99F4-9B5D-4C38-82B7-273685B8A106}" destId="{F8ED42C6-9530-46A8-99DF-F835B7CC153C}" srcOrd="1" destOrd="0" presId="urn:microsoft.com/office/officeart/2005/8/layout/hierarchy1"/>
    <dgm:cxn modelId="{22C1DE19-C187-4332-A058-AA72D4AC5E55}" type="presParOf" srcId="{E3BCBFA4-A5B7-4248-9DB0-23C269FACBB5}" destId="{A2212279-EB31-4E61-BABF-4099B55DCEB1}" srcOrd="1" destOrd="0" presId="urn:microsoft.com/office/officeart/2005/8/layout/hierarchy1"/>
    <dgm:cxn modelId="{E1685D9C-849A-415D-A5A1-816D69BFDD50}" type="presParOf" srcId="{7468009D-795A-4A05-B7C6-AB561F5296D2}" destId="{785CE172-4067-4790-94A9-37CBDCC765AA}" srcOrd="2" destOrd="0" presId="urn:microsoft.com/office/officeart/2005/8/layout/hierarchy1"/>
    <dgm:cxn modelId="{6F7F6DE5-AD22-475C-B57A-32A045E10609}" type="presParOf" srcId="{7468009D-795A-4A05-B7C6-AB561F5296D2}" destId="{2E652487-1B48-4DD5-965F-C44C4F9F1DDD}" srcOrd="3" destOrd="0" presId="urn:microsoft.com/office/officeart/2005/8/layout/hierarchy1"/>
    <dgm:cxn modelId="{0FD0033F-2647-4E62-86C9-8284AFF1E543}" type="presParOf" srcId="{2E652487-1B48-4DD5-965F-C44C4F9F1DDD}" destId="{2953B014-5756-49E5-BC99-7F1F604ED056}" srcOrd="0" destOrd="0" presId="urn:microsoft.com/office/officeart/2005/8/layout/hierarchy1"/>
    <dgm:cxn modelId="{BFF79CB8-8BB3-4433-9565-93F3F9CFB4DC}" type="presParOf" srcId="{2953B014-5756-49E5-BC99-7F1F604ED056}" destId="{C5B2C8A7-2DE5-43DE-8C0B-458CF4C05C25}" srcOrd="0" destOrd="0" presId="urn:microsoft.com/office/officeart/2005/8/layout/hierarchy1"/>
    <dgm:cxn modelId="{416FF80F-8143-47F0-A6AF-0C1467198961}" type="presParOf" srcId="{2953B014-5756-49E5-BC99-7F1F604ED056}" destId="{FFC41330-6108-4AC7-A515-9171E2863E36}" srcOrd="1" destOrd="0" presId="urn:microsoft.com/office/officeart/2005/8/layout/hierarchy1"/>
    <dgm:cxn modelId="{90C77DC7-9FCF-4244-B57B-3F65360C2964}" type="presParOf" srcId="{2E652487-1B48-4DD5-965F-C44C4F9F1DDD}" destId="{8E3541A0-8421-4B0D-A82F-B61C162A0D9E}" srcOrd="1" destOrd="0" presId="urn:microsoft.com/office/officeart/2005/8/layout/hierarchy1"/>
    <dgm:cxn modelId="{54278770-9422-4E7F-8BAC-087B234B9258}" type="presParOf" srcId="{C71CC8BD-94AA-45CC-A532-42052F779CFC}" destId="{8476B9A5-99A7-4353-90B1-F53ADEB4E21F}" srcOrd="2" destOrd="0" presId="urn:microsoft.com/office/officeart/2005/8/layout/hierarchy1"/>
    <dgm:cxn modelId="{E6B00FCC-9160-42CD-BB64-5535EC5AE2DD}" type="presParOf" srcId="{C71CC8BD-94AA-45CC-A532-42052F779CFC}" destId="{A657CBB4-C4E0-412A-9E68-D1F5BE87B9E4}" srcOrd="3" destOrd="0" presId="urn:microsoft.com/office/officeart/2005/8/layout/hierarchy1"/>
    <dgm:cxn modelId="{6A9ECC08-869D-4333-BED0-DC72F6077FBF}" type="presParOf" srcId="{A657CBB4-C4E0-412A-9E68-D1F5BE87B9E4}" destId="{3B03E956-999C-4D72-BC1E-1D8E570BA36E}" srcOrd="0" destOrd="0" presId="urn:microsoft.com/office/officeart/2005/8/layout/hierarchy1"/>
    <dgm:cxn modelId="{31898641-2C4C-4E81-8753-267509913DC1}" type="presParOf" srcId="{3B03E956-999C-4D72-BC1E-1D8E570BA36E}" destId="{C279CC24-DC5A-4171-9E3C-8A3D76E0A8DE}" srcOrd="0" destOrd="0" presId="urn:microsoft.com/office/officeart/2005/8/layout/hierarchy1"/>
    <dgm:cxn modelId="{B0F883B4-C49D-4A89-B448-A1F7A11CB0EE}" type="presParOf" srcId="{3B03E956-999C-4D72-BC1E-1D8E570BA36E}" destId="{0AE461E1-FFF7-4613-B4EC-44A38D709214}" srcOrd="1" destOrd="0" presId="urn:microsoft.com/office/officeart/2005/8/layout/hierarchy1"/>
    <dgm:cxn modelId="{962D0A10-6E8D-4CCB-B477-21E458235269}" type="presParOf" srcId="{A657CBB4-C4E0-412A-9E68-D1F5BE87B9E4}" destId="{75E16FBA-4EEA-4883-B4F3-1356BFF2F9BC}" srcOrd="1" destOrd="0" presId="urn:microsoft.com/office/officeart/2005/8/layout/hierarchy1"/>
    <dgm:cxn modelId="{9198E34E-A242-46C7-8ED9-72422C1CEE8C}" type="presParOf" srcId="{75E16FBA-4EEA-4883-B4F3-1356BFF2F9BC}" destId="{B07E307A-950F-4F3C-8E72-2E301AF69BEA}" srcOrd="0" destOrd="0" presId="urn:microsoft.com/office/officeart/2005/8/layout/hierarchy1"/>
    <dgm:cxn modelId="{2510CA78-7D11-407F-86F3-96ACC3257474}" type="presParOf" srcId="{75E16FBA-4EEA-4883-B4F3-1356BFF2F9BC}" destId="{393E98CB-8492-4E19-BE40-CA112D038D0C}" srcOrd="1" destOrd="0" presId="urn:microsoft.com/office/officeart/2005/8/layout/hierarchy1"/>
    <dgm:cxn modelId="{CEC52067-A9BE-431F-997F-2C8DD472899E}" type="presParOf" srcId="{393E98CB-8492-4E19-BE40-CA112D038D0C}" destId="{7E6694EE-DC85-4DF6-B788-08114EEEDBA3}" srcOrd="0" destOrd="0" presId="urn:microsoft.com/office/officeart/2005/8/layout/hierarchy1"/>
    <dgm:cxn modelId="{25884E53-1F54-4FA9-A272-9842ABF200AC}" type="presParOf" srcId="{7E6694EE-DC85-4DF6-B788-08114EEEDBA3}" destId="{A974107A-D092-45D5-876D-00EE8D9C8C75}" srcOrd="0" destOrd="0" presId="urn:microsoft.com/office/officeart/2005/8/layout/hierarchy1"/>
    <dgm:cxn modelId="{562B69C1-EF22-4B79-B922-0528FA50C7FF}" type="presParOf" srcId="{7E6694EE-DC85-4DF6-B788-08114EEEDBA3}" destId="{ADF61250-B3D0-4F56-ACD2-2F0C7558EDFD}" srcOrd="1" destOrd="0" presId="urn:microsoft.com/office/officeart/2005/8/layout/hierarchy1"/>
    <dgm:cxn modelId="{8E7FBA19-5A6A-4160-B076-23A843FF31D6}" type="presParOf" srcId="{393E98CB-8492-4E19-BE40-CA112D038D0C}" destId="{0106D0B8-37BE-4288-A92C-E019D3F37773}" srcOrd="1" destOrd="0" presId="urn:microsoft.com/office/officeart/2005/8/layout/hierarchy1"/>
    <dgm:cxn modelId="{EB2A6263-664E-4649-A1AA-30037824EFAA}" type="presParOf" srcId="{75E16FBA-4EEA-4883-B4F3-1356BFF2F9BC}" destId="{6154FC0B-0B89-45A9-A502-88837B86917D}" srcOrd="2" destOrd="0" presId="urn:microsoft.com/office/officeart/2005/8/layout/hierarchy1"/>
    <dgm:cxn modelId="{A0506F97-2E20-4178-8C9C-3713A4D597D0}" type="presParOf" srcId="{75E16FBA-4EEA-4883-B4F3-1356BFF2F9BC}" destId="{3AE6E6FC-D199-4F05-8FA6-F03561CC315C}" srcOrd="3" destOrd="0" presId="urn:microsoft.com/office/officeart/2005/8/layout/hierarchy1"/>
    <dgm:cxn modelId="{33BD46DD-EA88-41D0-88BA-D2B0EA4A6158}" type="presParOf" srcId="{3AE6E6FC-D199-4F05-8FA6-F03561CC315C}" destId="{D3B1ABFA-7EB4-4BBA-AA44-EE009A92BA55}" srcOrd="0" destOrd="0" presId="urn:microsoft.com/office/officeart/2005/8/layout/hierarchy1"/>
    <dgm:cxn modelId="{69DBA575-085C-45DC-84D6-632CBC4940B9}" type="presParOf" srcId="{D3B1ABFA-7EB4-4BBA-AA44-EE009A92BA55}" destId="{61608AFD-3503-4EF3-899C-D0DADA2A0FB9}" srcOrd="0" destOrd="0" presId="urn:microsoft.com/office/officeart/2005/8/layout/hierarchy1"/>
    <dgm:cxn modelId="{D0EAFF8A-A693-471F-8058-9B5ACCE91510}" type="presParOf" srcId="{D3B1ABFA-7EB4-4BBA-AA44-EE009A92BA55}" destId="{22924A28-81C1-499F-BA02-3C2E10782C7C}" srcOrd="1" destOrd="0" presId="urn:microsoft.com/office/officeart/2005/8/layout/hierarchy1"/>
    <dgm:cxn modelId="{DD872457-F8AB-4B3C-B2AE-2F60165CCB73}" type="presParOf" srcId="{3AE6E6FC-D199-4F05-8FA6-F03561CC315C}" destId="{8C1C22AB-F9D9-4B76-A07F-25A735810D98}" srcOrd="1" destOrd="0" presId="urn:microsoft.com/office/officeart/2005/8/layout/hierarchy1"/>
    <dgm:cxn modelId="{0A8B834A-037D-47BA-85F0-3DC326B100CB}" type="presParOf" srcId="{F3F3526C-BA75-4E3E-835C-5479C575CA0C}" destId="{52E64D5E-E4E9-4819-8ED9-A4367B957269}" srcOrd="2" destOrd="0" presId="urn:microsoft.com/office/officeart/2005/8/layout/hierarchy1"/>
    <dgm:cxn modelId="{C6D859B7-C953-4984-9B9C-B0FFD719E201}" type="presParOf" srcId="{F3F3526C-BA75-4E3E-835C-5479C575CA0C}" destId="{DBA6F82F-EAA8-40DF-B2AC-E694552FE804}" srcOrd="3" destOrd="0" presId="urn:microsoft.com/office/officeart/2005/8/layout/hierarchy1"/>
    <dgm:cxn modelId="{A82B37A8-E871-4CBC-9AF9-2B294432E07E}" type="presParOf" srcId="{DBA6F82F-EAA8-40DF-B2AC-E694552FE804}" destId="{22188815-F552-4DBA-A1BF-7DCA970BEF71}" srcOrd="0" destOrd="0" presId="urn:microsoft.com/office/officeart/2005/8/layout/hierarchy1"/>
    <dgm:cxn modelId="{7CCA84A7-C957-4222-9C7B-3EC2CE0262CE}" type="presParOf" srcId="{22188815-F552-4DBA-A1BF-7DCA970BEF71}" destId="{5AC2256E-1769-401E-8992-4197681D9638}" srcOrd="0" destOrd="0" presId="urn:microsoft.com/office/officeart/2005/8/layout/hierarchy1"/>
    <dgm:cxn modelId="{11036567-02C3-450D-BC71-60BAEC62DC71}" type="presParOf" srcId="{22188815-F552-4DBA-A1BF-7DCA970BEF71}" destId="{0DE8801D-62AB-41C1-A066-6A57D15EEEC0}" srcOrd="1" destOrd="0" presId="urn:microsoft.com/office/officeart/2005/8/layout/hierarchy1"/>
    <dgm:cxn modelId="{5795780C-B8F2-4D73-BD7C-810772653F6D}" type="presParOf" srcId="{DBA6F82F-EAA8-40DF-B2AC-E694552FE804}" destId="{A0A30B7D-B77C-4196-8BD7-78200BF38E8F}" srcOrd="1" destOrd="0" presId="urn:microsoft.com/office/officeart/2005/8/layout/hierarchy1"/>
    <dgm:cxn modelId="{9E182BB8-7B68-49E4-977E-F96AD125BC25}" type="presParOf" srcId="{A0A30B7D-B77C-4196-8BD7-78200BF38E8F}" destId="{CC0E270B-688F-4BBF-965B-77AEFC107795}" srcOrd="0" destOrd="0" presId="urn:microsoft.com/office/officeart/2005/8/layout/hierarchy1"/>
    <dgm:cxn modelId="{510C2BA5-2F97-419D-8DE1-EF81466B9685}" type="presParOf" srcId="{A0A30B7D-B77C-4196-8BD7-78200BF38E8F}" destId="{1C7D6756-06C8-4BFF-ADE9-F02919B2D837}" srcOrd="1" destOrd="0" presId="urn:microsoft.com/office/officeart/2005/8/layout/hierarchy1"/>
    <dgm:cxn modelId="{1A6344B3-E904-4864-A251-0E907680AEDD}" type="presParOf" srcId="{1C7D6756-06C8-4BFF-ADE9-F02919B2D837}" destId="{B51C41DD-2A23-4841-82E8-7F7BC871BE4E}" srcOrd="0" destOrd="0" presId="urn:microsoft.com/office/officeart/2005/8/layout/hierarchy1"/>
    <dgm:cxn modelId="{764D3122-B9E8-4F78-A94B-32D862E88AC7}" type="presParOf" srcId="{B51C41DD-2A23-4841-82E8-7F7BC871BE4E}" destId="{06626DA8-2C87-4F9A-9B38-122E862C83D2}" srcOrd="0" destOrd="0" presId="urn:microsoft.com/office/officeart/2005/8/layout/hierarchy1"/>
    <dgm:cxn modelId="{9BA34052-1355-4674-B76F-37C4484141CA}" type="presParOf" srcId="{B51C41DD-2A23-4841-82E8-7F7BC871BE4E}" destId="{C51D542B-E769-4CA8-B852-49C359F5B291}" srcOrd="1" destOrd="0" presId="urn:microsoft.com/office/officeart/2005/8/layout/hierarchy1"/>
    <dgm:cxn modelId="{879D1A7B-BED6-4BED-933F-99D604157961}" type="presParOf" srcId="{1C7D6756-06C8-4BFF-ADE9-F02919B2D837}" destId="{D9193D71-5518-49AA-9F89-62BD655ABB31}" srcOrd="1" destOrd="0" presId="urn:microsoft.com/office/officeart/2005/8/layout/hierarchy1"/>
    <dgm:cxn modelId="{0D9133F8-0E24-43B6-BADB-12C593FA7166}" type="presParOf" srcId="{D9193D71-5518-49AA-9F89-62BD655ABB31}" destId="{292A0E42-0F3A-4BAA-ADCF-99FBD9B2FA16}" srcOrd="0" destOrd="0" presId="urn:microsoft.com/office/officeart/2005/8/layout/hierarchy1"/>
    <dgm:cxn modelId="{EC7482EC-2E29-48C9-8D8E-3C39DF37ED98}" type="presParOf" srcId="{D9193D71-5518-49AA-9F89-62BD655ABB31}" destId="{A7806BFE-CFBF-4E2F-9193-443F4713EFB2}" srcOrd="1" destOrd="0" presId="urn:microsoft.com/office/officeart/2005/8/layout/hierarchy1"/>
    <dgm:cxn modelId="{4610DACB-2E27-4952-8999-7F806A8B4933}" type="presParOf" srcId="{A7806BFE-CFBF-4E2F-9193-443F4713EFB2}" destId="{18CB821D-FFC3-45C0-B733-EF9281EF6A97}" srcOrd="0" destOrd="0" presId="urn:microsoft.com/office/officeart/2005/8/layout/hierarchy1"/>
    <dgm:cxn modelId="{6EAAD870-7FEC-43D2-BBC7-107B0F2E7869}" type="presParOf" srcId="{18CB821D-FFC3-45C0-B733-EF9281EF6A97}" destId="{5A739A56-4A75-4546-BC09-9890B4DC4A02}" srcOrd="0" destOrd="0" presId="urn:microsoft.com/office/officeart/2005/8/layout/hierarchy1"/>
    <dgm:cxn modelId="{A2D83CED-8ED2-42C0-A600-D612D96B6E10}" type="presParOf" srcId="{18CB821D-FFC3-45C0-B733-EF9281EF6A97}" destId="{BB040611-99BA-4E45-9D29-0EC87DF10EB6}" srcOrd="1" destOrd="0" presId="urn:microsoft.com/office/officeart/2005/8/layout/hierarchy1"/>
    <dgm:cxn modelId="{1E9ED58F-59EF-4732-929D-B964C2147BC2}" type="presParOf" srcId="{A7806BFE-CFBF-4E2F-9193-443F4713EFB2}" destId="{C1A84CBC-1C4E-41CC-919E-E58F83EB4582}" srcOrd="1" destOrd="0" presId="urn:microsoft.com/office/officeart/2005/8/layout/hierarchy1"/>
    <dgm:cxn modelId="{F6348AF4-772B-40A6-A995-2AE9C9592D22}" type="presParOf" srcId="{D9193D71-5518-49AA-9F89-62BD655ABB31}" destId="{9DF78E2E-FE5C-4CD1-9192-40E8F406D340}" srcOrd="2" destOrd="0" presId="urn:microsoft.com/office/officeart/2005/8/layout/hierarchy1"/>
    <dgm:cxn modelId="{4C389279-F399-4C0C-AD97-4F5FE3011A7D}" type="presParOf" srcId="{D9193D71-5518-49AA-9F89-62BD655ABB31}" destId="{706C4EB7-21ED-415E-8DC8-8766D7EDD00D}" srcOrd="3" destOrd="0" presId="urn:microsoft.com/office/officeart/2005/8/layout/hierarchy1"/>
    <dgm:cxn modelId="{E6B6C02C-B19C-4471-BDA2-AA0059C1C89C}" type="presParOf" srcId="{706C4EB7-21ED-415E-8DC8-8766D7EDD00D}" destId="{6172089A-E566-4967-8912-E1E63E0273A8}" srcOrd="0" destOrd="0" presId="urn:microsoft.com/office/officeart/2005/8/layout/hierarchy1"/>
    <dgm:cxn modelId="{01B2AE76-32CD-4400-ABBD-BB034D184E6B}" type="presParOf" srcId="{6172089A-E566-4967-8912-E1E63E0273A8}" destId="{AB13DBA4-3CAE-42D6-A482-B4B00AD07E01}" srcOrd="0" destOrd="0" presId="urn:microsoft.com/office/officeart/2005/8/layout/hierarchy1"/>
    <dgm:cxn modelId="{D9543A02-43DC-428D-BBFB-5E6223545F44}" type="presParOf" srcId="{6172089A-E566-4967-8912-E1E63E0273A8}" destId="{6BDA01CE-C6D8-457E-849E-9E83C1BF073D}" srcOrd="1" destOrd="0" presId="urn:microsoft.com/office/officeart/2005/8/layout/hierarchy1"/>
    <dgm:cxn modelId="{2C77F4CE-E18D-4B52-8148-3398AA65B9A9}" type="presParOf" srcId="{706C4EB7-21ED-415E-8DC8-8766D7EDD00D}" destId="{C908940C-67E3-45D4-9A2F-AB06AFAFBE08}" srcOrd="1" destOrd="0" presId="urn:microsoft.com/office/officeart/2005/8/layout/hierarchy1"/>
    <dgm:cxn modelId="{777808DD-0E1E-4259-ABD8-2853D477DE11}" type="presParOf" srcId="{A0A30B7D-B77C-4196-8BD7-78200BF38E8F}" destId="{D0BA001F-DEC9-4547-9DCC-3078923030F0}" srcOrd="2" destOrd="0" presId="urn:microsoft.com/office/officeart/2005/8/layout/hierarchy1"/>
    <dgm:cxn modelId="{4768AF78-04C5-4BA7-BB21-ED7249C66AAD}" type="presParOf" srcId="{A0A30B7D-B77C-4196-8BD7-78200BF38E8F}" destId="{6C3E20A8-F7B5-4E01-ABC0-79C1463941AA}" srcOrd="3" destOrd="0" presId="urn:microsoft.com/office/officeart/2005/8/layout/hierarchy1"/>
    <dgm:cxn modelId="{74CF9BE8-7BD4-46E2-BFF0-11E1E8049E7A}" type="presParOf" srcId="{6C3E20A8-F7B5-4E01-ABC0-79C1463941AA}" destId="{09F6156B-D6B6-44AB-8BED-C9D693D18C1D}" srcOrd="0" destOrd="0" presId="urn:microsoft.com/office/officeart/2005/8/layout/hierarchy1"/>
    <dgm:cxn modelId="{9EB0D6B0-D2C6-4788-B2DA-DD6AAB2485E9}" type="presParOf" srcId="{09F6156B-D6B6-44AB-8BED-C9D693D18C1D}" destId="{5085BEC8-55EF-4E37-9025-4810C70EE388}" srcOrd="0" destOrd="0" presId="urn:microsoft.com/office/officeart/2005/8/layout/hierarchy1"/>
    <dgm:cxn modelId="{E01D2768-2709-4CEB-8281-5FD88F19D13F}" type="presParOf" srcId="{09F6156B-D6B6-44AB-8BED-C9D693D18C1D}" destId="{958F0EBC-7670-4238-8C11-9666B18B5736}" srcOrd="1" destOrd="0" presId="urn:microsoft.com/office/officeart/2005/8/layout/hierarchy1"/>
    <dgm:cxn modelId="{851409E0-29B0-49C5-A68F-2EA74F89D90A}" type="presParOf" srcId="{6C3E20A8-F7B5-4E01-ABC0-79C1463941AA}" destId="{2977BA79-9FD2-450E-B8AB-C0D48B25932E}" srcOrd="1" destOrd="0" presId="urn:microsoft.com/office/officeart/2005/8/layout/hierarchy1"/>
    <dgm:cxn modelId="{DB495EB7-7D90-4DBB-A187-C49583E155C4}" type="presParOf" srcId="{2977BA79-9FD2-450E-B8AB-C0D48B25932E}" destId="{D63D8A23-7FE9-4570-8553-49421374B6E9}" srcOrd="0" destOrd="0" presId="urn:microsoft.com/office/officeart/2005/8/layout/hierarchy1"/>
    <dgm:cxn modelId="{B0DDD2FD-E515-401B-93CB-C9ABDF9E1582}" type="presParOf" srcId="{2977BA79-9FD2-450E-B8AB-C0D48B25932E}" destId="{FB64B2FA-0CCE-4940-AC64-CCC49FE6CEB8}" srcOrd="1" destOrd="0" presId="urn:microsoft.com/office/officeart/2005/8/layout/hierarchy1"/>
    <dgm:cxn modelId="{CCFF4A9C-FE54-45C1-A82D-DEB332843F3D}" type="presParOf" srcId="{FB64B2FA-0CCE-4940-AC64-CCC49FE6CEB8}" destId="{3ABF14A4-0DBF-4695-9609-ED2E86339F19}" srcOrd="0" destOrd="0" presId="urn:microsoft.com/office/officeart/2005/8/layout/hierarchy1"/>
    <dgm:cxn modelId="{F8F54D7A-577F-4652-819C-75439FEE5962}" type="presParOf" srcId="{3ABF14A4-0DBF-4695-9609-ED2E86339F19}" destId="{9AC5D80C-07A4-4B3C-BB36-3FEA5B3E41A1}" srcOrd="0" destOrd="0" presId="urn:microsoft.com/office/officeart/2005/8/layout/hierarchy1"/>
    <dgm:cxn modelId="{87D54C3A-A7E2-4580-9A43-4CAC633D8D81}" type="presParOf" srcId="{3ABF14A4-0DBF-4695-9609-ED2E86339F19}" destId="{A50DFEC8-488E-4767-A016-361D17B6EE15}" srcOrd="1" destOrd="0" presId="urn:microsoft.com/office/officeart/2005/8/layout/hierarchy1"/>
    <dgm:cxn modelId="{DFE3C54A-C42D-4C31-B24A-FDA3C4B12248}" type="presParOf" srcId="{FB64B2FA-0CCE-4940-AC64-CCC49FE6CEB8}" destId="{B4C5F59E-6E63-4D47-BC50-DAD93D850278}" srcOrd="1" destOrd="0" presId="urn:microsoft.com/office/officeart/2005/8/layout/hierarchy1"/>
    <dgm:cxn modelId="{CBE0A26D-A4DF-4B92-B4B4-543546EA1CAF}" type="presParOf" srcId="{2977BA79-9FD2-450E-B8AB-C0D48B25932E}" destId="{DC57EB07-0AAF-43F3-9291-7B1F49AADC28}" srcOrd="2" destOrd="0" presId="urn:microsoft.com/office/officeart/2005/8/layout/hierarchy1"/>
    <dgm:cxn modelId="{299CB9B2-A501-469F-96F9-8738467DE3BC}" type="presParOf" srcId="{2977BA79-9FD2-450E-B8AB-C0D48B25932E}" destId="{4D336336-F255-4C94-B3DE-B6DDD8490C93}" srcOrd="3" destOrd="0" presId="urn:microsoft.com/office/officeart/2005/8/layout/hierarchy1"/>
    <dgm:cxn modelId="{84A5A5AF-53ED-447F-A525-38BEF88A512C}" type="presParOf" srcId="{4D336336-F255-4C94-B3DE-B6DDD8490C93}" destId="{E572C7E6-2F81-4124-8143-BFADEF68B0EA}" srcOrd="0" destOrd="0" presId="urn:microsoft.com/office/officeart/2005/8/layout/hierarchy1"/>
    <dgm:cxn modelId="{1707D9C9-F6D0-407C-AFD6-5E228CA304A4}" type="presParOf" srcId="{E572C7E6-2F81-4124-8143-BFADEF68B0EA}" destId="{2D533998-B486-453F-B282-B7A5CD39DB5A}" srcOrd="0" destOrd="0" presId="urn:microsoft.com/office/officeart/2005/8/layout/hierarchy1"/>
    <dgm:cxn modelId="{5D6C7749-A686-41DF-9E31-37D3C48FDC2F}" type="presParOf" srcId="{E572C7E6-2F81-4124-8143-BFADEF68B0EA}" destId="{642E14AF-63B8-4F61-908A-69DA7EE8BFB0}" srcOrd="1" destOrd="0" presId="urn:microsoft.com/office/officeart/2005/8/layout/hierarchy1"/>
    <dgm:cxn modelId="{A883C968-DC05-4FA4-8297-32FA6B8780B5}" type="presParOf" srcId="{4D336336-F255-4C94-B3DE-B6DDD8490C93}" destId="{75B9421A-DB4D-4A41-9B5F-74CF903F05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BAD95-A21E-43C5-A358-F137EAD411AE}">
      <dsp:nvSpPr>
        <dsp:cNvPr id="0" name=""/>
        <dsp:cNvSpPr/>
      </dsp:nvSpPr>
      <dsp:spPr>
        <a:xfrm>
          <a:off x="2572067" y="631291"/>
          <a:ext cx="1195159" cy="119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Expenditure</a:t>
          </a:r>
        </a:p>
      </dsp:txBody>
      <dsp:txXfrm>
        <a:off x="2572067" y="631291"/>
        <a:ext cx="1195159" cy="1195159"/>
      </dsp:txXfrm>
    </dsp:sp>
    <dsp:sp modelId="{04117494-C1C2-4C57-A4FE-4B4CCF36F26B}">
      <dsp:nvSpPr>
        <dsp:cNvPr id="0" name=""/>
        <dsp:cNvSpPr/>
      </dsp:nvSpPr>
      <dsp:spPr>
        <a:xfrm>
          <a:off x="986904" y="-204900"/>
          <a:ext cx="2460065" cy="2460065"/>
        </a:xfrm>
        <a:prstGeom prst="circularArrow">
          <a:avLst>
            <a:gd name="adj1" fmla="val 9474"/>
            <a:gd name="adj2" fmla="val 684114"/>
            <a:gd name="adj3" fmla="val 7964620"/>
            <a:gd name="adj4" fmla="val 2151266"/>
            <a:gd name="adj5" fmla="val 1105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2FF27-53DC-437D-97B5-7BCD4847C6EA}">
      <dsp:nvSpPr>
        <dsp:cNvPr id="0" name=""/>
        <dsp:cNvSpPr/>
      </dsp:nvSpPr>
      <dsp:spPr>
        <a:xfrm>
          <a:off x="587131" y="631291"/>
          <a:ext cx="1195159" cy="119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Income</a:t>
          </a:r>
        </a:p>
      </dsp:txBody>
      <dsp:txXfrm>
        <a:off x="587131" y="631291"/>
        <a:ext cx="1195159" cy="1195159"/>
      </dsp:txXfrm>
    </dsp:sp>
    <dsp:sp modelId="{E77C848B-4B3A-491E-97B5-D59751945E75}">
      <dsp:nvSpPr>
        <dsp:cNvPr id="0" name=""/>
        <dsp:cNvSpPr/>
      </dsp:nvSpPr>
      <dsp:spPr>
        <a:xfrm>
          <a:off x="977629" y="223979"/>
          <a:ext cx="2460065" cy="2460065"/>
        </a:xfrm>
        <a:prstGeom prst="circularArrow">
          <a:avLst>
            <a:gd name="adj1" fmla="val 9474"/>
            <a:gd name="adj2" fmla="val 684114"/>
            <a:gd name="adj3" fmla="val 18764620"/>
            <a:gd name="adj4" fmla="val 12951266"/>
            <a:gd name="adj5" fmla="val 1105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7EB07-0AAF-43F3-9291-7B1F49AADC28}">
      <dsp:nvSpPr>
        <dsp:cNvPr id="0" name=""/>
        <dsp:cNvSpPr/>
      </dsp:nvSpPr>
      <dsp:spPr>
        <a:xfrm>
          <a:off x="9413641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680998" y="220860"/>
              </a:lnTo>
              <a:lnTo>
                <a:pt x="680998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8A23-7FE9-4570-8553-49421374B6E9}">
      <dsp:nvSpPr>
        <dsp:cNvPr id="0" name=""/>
        <dsp:cNvSpPr/>
      </dsp:nvSpPr>
      <dsp:spPr>
        <a:xfrm>
          <a:off x="8732643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680998" y="0"/>
              </a:moveTo>
              <a:lnTo>
                <a:pt x="680998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A001F-DEC9-4547-9DCC-3078923030F0}">
      <dsp:nvSpPr>
        <dsp:cNvPr id="0" name=""/>
        <dsp:cNvSpPr/>
      </dsp:nvSpPr>
      <dsp:spPr>
        <a:xfrm>
          <a:off x="8051645" y="2569999"/>
          <a:ext cx="1361996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1361996" y="220860"/>
              </a:lnTo>
              <a:lnTo>
                <a:pt x="1361996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78E2E-FE5C-4CD1-9192-40E8F406D340}">
      <dsp:nvSpPr>
        <dsp:cNvPr id="0" name=""/>
        <dsp:cNvSpPr/>
      </dsp:nvSpPr>
      <dsp:spPr>
        <a:xfrm>
          <a:off x="6689649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680998" y="220860"/>
              </a:lnTo>
              <a:lnTo>
                <a:pt x="680998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A0E42-0F3A-4BAA-ADCF-99FBD9B2FA16}">
      <dsp:nvSpPr>
        <dsp:cNvPr id="0" name=""/>
        <dsp:cNvSpPr/>
      </dsp:nvSpPr>
      <dsp:spPr>
        <a:xfrm>
          <a:off x="6008651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680998" y="0"/>
              </a:moveTo>
              <a:lnTo>
                <a:pt x="680998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270B-688F-4BBF-965B-77AEFC107795}">
      <dsp:nvSpPr>
        <dsp:cNvPr id="0" name=""/>
        <dsp:cNvSpPr/>
      </dsp:nvSpPr>
      <dsp:spPr>
        <a:xfrm>
          <a:off x="6689649" y="2569999"/>
          <a:ext cx="1361996" cy="324093"/>
        </a:xfrm>
        <a:custGeom>
          <a:avLst/>
          <a:gdLst/>
          <a:ahLst/>
          <a:cxnLst/>
          <a:rect l="0" t="0" r="0" b="0"/>
          <a:pathLst>
            <a:path>
              <a:moveTo>
                <a:pt x="1361996" y="0"/>
              </a:moveTo>
              <a:lnTo>
                <a:pt x="1361996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64D5E-E4E9-4819-8ED9-A4367B957269}">
      <dsp:nvSpPr>
        <dsp:cNvPr id="0" name=""/>
        <dsp:cNvSpPr/>
      </dsp:nvSpPr>
      <dsp:spPr>
        <a:xfrm>
          <a:off x="5324427" y="1538287"/>
          <a:ext cx="2727218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2727218" y="220860"/>
              </a:lnTo>
              <a:lnTo>
                <a:pt x="2727218" y="324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4FC0B-0B89-45A9-A502-88837B86917D}">
      <dsp:nvSpPr>
        <dsp:cNvPr id="0" name=""/>
        <dsp:cNvSpPr/>
      </dsp:nvSpPr>
      <dsp:spPr>
        <a:xfrm>
          <a:off x="3965657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680998" y="220860"/>
              </a:lnTo>
              <a:lnTo>
                <a:pt x="680998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E307A-950F-4F3C-8E72-2E301AF69BEA}">
      <dsp:nvSpPr>
        <dsp:cNvPr id="0" name=""/>
        <dsp:cNvSpPr/>
      </dsp:nvSpPr>
      <dsp:spPr>
        <a:xfrm>
          <a:off x="3284659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680998" y="0"/>
              </a:moveTo>
              <a:lnTo>
                <a:pt x="680998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6B9A5-99A7-4353-90B1-F53ADEB4E21F}">
      <dsp:nvSpPr>
        <dsp:cNvPr id="0" name=""/>
        <dsp:cNvSpPr/>
      </dsp:nvSpPr>
      <dsp:spPr>
        <a:xfrm>
          <a:off x="2603661" y="2569999"/>
          <a:ext cx="1361996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1361996" y="220860"/>
              </a:lnTo>
              <a:lnTo>
                <a:pt x="1361996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CE172-4067-4790-94A9-37CBDCC765AA}">
      <dsp:nvSpPr>
        <dsp:cNvPr id="0" name=""/>
        <dsp:cNvSpPr/>
      </dsp:nvSpPr>
      <dsp:spPr>
        <a:xfrm>
          <a:off x="1241665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0"/>
              </a:lnTo>
              <a:lnTo>
                <a:pt x="680998" y="220860"/>
              </a:lnTo>
              <a:lnTo>
                <a:pt x="680998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6B8EB-D071-490B-B108-6C155B404E55}">
      <dsp:nvSpPr>
        <dsp:cNvPr id="0" name=""/>
        <dsp:cNvSpPr/>
      </dsp:nvSpPr>
      <dsp:spPr>
        <a:xfrm>
          <a:off x="560667" y="3601711"/>
          <a:ext cx="680998" cy="324093"/>
        </a:xfrm>
        <a:custGeom>
          <a:avLst/>
          <a:gdLst/>
          <a:ahLst/>
          <a:cxnLst/>
          <a:rect l="0" t="0" r="0" b="0"/>
          <a:pathLst>
            <a:path>
              <a:moveTo>
                <a:pt x="680998" y="0"/>
              </a:moveTo>
              <a:lnTo>
                <a:pt x="680998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4A06F-9FA6-4BB8-8B1C-F5029D657E42}">
      <dsp:nvSpPr>
        <dsp:cNvPr id="0" name=""/>
        <dsp:cNvSpPr/>
      </dsp:nvSpPr>
      <dsp:spPr>
        <a:xfrm>
          <a:off x="1241665" y="2569999"/>
          <a:ext cx="1361996" cy="324093"/>
        </a:xfrm>
        <a:custGeom>
          <a:avLst/>
          <a:gdLst/>
          <a:ahLst/>
          <a:cxnLst/>
          <a:rect l="0" t="0" r="0" b="0"/>
          <a:pathLst>
            <a:path>
              <a:moveTo>
                <a:pt x="1361996" y="0"/>
              </a:moveTo>
              <a:lnTo>
                <a:pt x="1361996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D766E-27B3-4F34-9C94-61C5165EA180}">
      <dsp:nvSpPr>
        <dsp:cNvPr id="0" name=""/>
        <dsp:cNvSpPr/>
      </dsp:nvSpPr>
      <dsp:spPr>
        <a:xfrm>
          <a:off x="2603661" y="1538287"/>
          <a:ext cx="2720765" cy="324093"/>
        </a:xfrm>
        <a:custGeom>
          <a:avLst/>
          <a:gdLst/>
          <a:ahLst/>
          <a:cxnLst/>
          <a:rect l="0" t="0" r="0" b="0"/>
          <a:pathLst>
            <a:path>
              <a:moveTo>
                <a:pt x="2720765" y="0"/>
              </a:moveTo>
              <a:lnTo>
                <a:pt x="2720765" y="220860"/>
              </a:lnTo>
              <a:lnTo>
                <a:pt x="0" y="220860"/>
              </a:lnTo>
              <a:lnTo>
                <a:pt x="0" y="324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4B273-00C0-40AB-9428-48737B847FEC}">
      <dsp:nvSpPr>
        <dsp:cNvPr id="0" name=""/>
        <dsp:cNvSpPr/>
      </dsp:nvSpPr>
      <dsp:spPr>
        <a:xfrm>
          <a:off x="4767246" y="830668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E08A8-D28F-41A5-82CC-ACCC92EC9175}">
      <dsp:nvSpPr>
        <dsp:cNvPr id="0" name=""/>
        <dsp:cNvSpPr/>
      </dsp:nvSpPr>
      <dsp:spPr>
        <a:xfrm>
          <a:off x="4891064" y="948295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1.</a:t>
          </a:r>
          <a:br>
            <a:rPr lang="en-US" sz="1100" b="1" kern="1200" dirty="0"/>
          </a:br>
          <a:r>
            <a:rPr lang="en-US" sz="1100" b="1" kern="1200" dirty="0"/>
            <a:t>Ball game attendee</a:t>
          </a:r>
        </a:p>
      </dsp:txBody>
      <dsp:txXfrm>
        <a:off x="4911789" y="969020"/>
        <a:ext cx="1072910" cy="666168"/>
      </dsp:txXfrm>
    </dsp:sp>
    <dsp:sp modelId="{59E4D98E-578F-4FD7-B47E-B040EB9A15DE}">
      <dsp:nvSpPr>
        <dsp:cNvPr id="0" name=""/>
        <dsp:cNvSpPr/>
      </dsp:nvSpPr>
      <dsp:spPr>
        <a:xfrm>
          <a:off x="2046480" y="1862380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62E97-AD0B-4430-A146-179934E7B32D}">
      <dsp:nvSpPr>
        <dsp:cNvPr id="0" name=""/>
        <dsp:cNvSpPr/>
      </dsp:nvSpPr>
      <dsp:spPr>
        <a:xfrm>
          <a:off x="2170298" y="1980007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2. </a:t>
          </a:r>
          <a:br>
            <a:rPr lang="en-US" sz="1100" b="1" kern="1200" dirty="0"/>
          </a:br>
          <a:r>
            <a:rPr lang="en-US" sz="1100" b="1" kern="1200" dirty="0"/>
            <a:t>Jersey shop</a:t>
          </a:r>
        </a:p>
      </dsp:txBody>
      <dsp:txXfrm>
        <a:off x="2191023" y="2000732"/>
        <a:ext cx="1072910" cy="666168"/>
      </dsp:txXfrm>
    </dsp:sp>
    <dsp:sp modelId="{BFA3B622-8169-4706-92F3-F73A22A1C275}">
      <dsp:nvSpPr>
        <dsp:cNvPr id="0" name=""/>
        <dsp:cNvSpPr/>
      </dsp:nvSpPr>
      <dsp:spPr>
        <a:xfrm>
          <a:off x="684484" y="2894092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7667-497B-4C38-A9B3-46D8D3AABB84}">
      <dsp:nvSpPr>
        <dsp:cNvPr id="0" name=""/>
        <dsp:cNvSpPr/>
      </dsp:nvSpPr>
      <dsp:spPr>
        <a:xfrm>
          <a:off x="808302" y="3011719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4. </a:t>
          </a:r>
          <a:br>
            <a:rPr lang="en-US" sz="1100" b="1" kern="1200" dirty="0"/>
          </a:br>
          <a:r>
            <a:rPr lang="en-US" sz="1100" b="1" kern="1200" dirty="0"/>
            <a:t>Screen shop printer</a:t>
          </a:r>
        </a:p>
      </dsp:txBody>
      <dsp:txXfrm>
        <a:off x="829027" y="3032444"/>
        <a:ext cx="1072910" cy="666168"/>
      </dsp:txXfrm>
    </dsp:sp>
    <dsp:sp modelId="{400AB1E5-71D4-4063-A191-43F65A80B356}">
      <dsp:nvSpPr>
        <dsp:cNvPr id="0" name=""/>
        <dsp:cNvSpPr/>
      </dsp:nvSpPr>
      <dsp:spPr>
        <a:xfrm>
          <a:off x="3486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D42C6-9530-46A8-99DF-F835B7CC153C}">
      <dsp:nvSpPr>
        <dsp:cNvPr id="0" name=""/>
        <dsp:cNvSpPr/>
      </dsp:nvSpPr>
      <dsp:spPr>
        <a:xfrm>
          <a:off x="127304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8. </a:t>
          </a:r>
          <a:br>
            <a:rPr lang="en-US" sz="1100" b="1" kern="1200" dirty="0"/>
          </a:br>
          <a:r>
            <a:rPr lang="en-US" sz="1100" b="1" kern="1200" dirty="0"/>
            <a:t>Materials supplier</a:t>
          </a:r>
        </a:p>
      </dsp:txBody>
      <dsp:txXfrm>
        <a:off x="148029" y="4064156"/>
        <a:ext cx="1072910" cy="666168"/>
      </dsp:txXfrm>
    </dsp:sp>
    <dsp:sp modelId="{C5B2C8A7-2DE5-43DE-8C0B-458CF4C05C25}">
      <dsp:nvSpPr>
        <dsp:cNvPr id="0" name=""/>
        <dsp:cNvSpPr/>
      </dsp:nvSpPr>
      <dsp:spPr>
        <a:xfrm>
          <a:off x="1365482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41330-6108-4AC7-A515-9171E2863E36}">
      <dsp:nvSpPr>
        <dsp:cNvPr id="0" name=""/>
        <dsp:cNvSpPr/>
      </dsp:nvSpPr>
      <dsp:spPr>
        <a:xfrm>
          <a:off x="1489300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9. </a:t>
          </a:r>
          <a:br>
            <a:rPr lang="en-US" sz="1100" b="1" kern="1200" dirty="0"/>
          </a:br>
          <a:r>
            <a:rPr lang="en-US" sz="1100" b="1" kern="1200" dirty="0"/>
            <a:t>Ink supplier</a:t>
          </a:r>
        </a:p>
      </dsp:txBody>
      <dsp:txXfrm>
        <a:off x="1510025" y="4064156"/>
        <a:ext cx="1072910" cy="666168"/>
      </dsp:txXfrm>
    </dsp:sp>
    <dsp:sp modelId="{C279CC24-DC5A-4171-9E3C-8A3D76E0A8DE}">
      <dsp:nvSpPr>
        <dsp:cNvPr id="0" name=""/>
        <dsp:cNvSpPr/>
      </dsp:nvSpPr>
      <dsp:spPr>
        <a:xfrm>
          <a:off x="3408476" y="2894092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461E1-FFF7-4613-B4EC-44A38D709214}">
      <dsp:nvSpPr>
        <dsp:cNvPr id="0" name=""/>
        <dsp:cNvSpPr/>
      </dsp:nvSpPr>
      <dsp:spPr>
        <a:xfrm>
          <a:off x="3532294" y="3011719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5. </a:t>
          </a:r>
          <a:br>
            <a:rPr lang="en-US" sz="1100" b="1" kern="1200" dirty="0"/>
          </a:br>
          <a:r>
            <a:rPr lang="en-US" sz="1100" b="1" kern="1200" dirty="0"/>
            <a:t>Cotton t-shirt supplier</a:t>
          </a:r>
        </a:p>
      </dsp:txBody>
      <dsp:txXfrm>
        <a:off x="3553019" y="3032444"/>
        <a:ext cx="1072910" cy="666168"/>
      </dsp:txXfrm>
    </dsp:sp>
    <dsp:sp modelId="{A974107A-D092-45D5-876D-00EE8D9C8C75}">
      <dsp:nvSpPr>
        <dsp:cNvPr id="0" name=""/>
        <dsp:cNvSpPr/>
      </dsp:nvSpPr>
      <dsp:spPr>
        <a:xfrm>
          <a:off x="2727478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61250-B3D0-4F56-ACD2-2F0C7558EDFD}">
      <dsp:nvSpPr>
        <dsp:cNvPr id="0" name=""/>
        <dsp:cNvSpPr/>
      </dsp:nvSpPr>
      <dsp:spPr>
        <a:xfrm>
          <a:off x="2851296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10. </a:t>
          </a:r>
          <a:br>
            <a:rPr lang="en-US" sz="1100" b="1" kern="1200" dirty="0"/>
          </a:br>
          <a:r>
            <a:rPr lang="en-US" sz="1100" b="1" kern="1200" dirty="0"/>
            <a:t>Sewing notions supplier</a:t>
          </a:r>
        </a:p>
      </dsp:txBody>
      <dsp:txXfrm>
        <a:off x="2872021" y="4064156"/>
        <a:ext cx="1072910" cy="666168"/>
      </dsp:txXfrm>
    </dsp:sp>
    <dsp:sp modelId="{61608AFD-3503-4EF3-899C-D0DADA2A0FB9}">
      <dsp:nvSpPr>
        <dsp:cNvPr id="0" name=""/>
        <dsp:cNvSpPr/>
      </dsp:nvSpPr>
      <dsp:spPr>
        <a:xfrm>
          <a:off x="4089474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24A28-81C1-499F-BA02-3C2E10782C7C}">
      <dsp:nvSpPr>
        <dsp:cNvPr id="0" name=""/>
        <dsp:cNvSpPr/>
      </dsp:nvSpPr>
      <dsp:spPr>
        <a:xfrm>
          <a:off x="4213292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11. </a:t>
          </a:r>
          <a:br>
            <a:rPr lang="en-US" sz="1100" b="1" kern="1200" dirty="0"/>
          </a:br>
          <a:r>
            <a:rPr lang="en-US" sz="1100" b="1" kern="1200" dirty="0"/>
            <a:t>Farmer</a:t>
          </a:r>
        </a:p>
      </dsp:txBody>
      <dsp:txXfrm>
        <a:off x="4234017" y="4064156"/>
        <a:ext cx="1072910" cy="666168"/>
      </dsp:txXfrm>
    </dsp:sp>
    <dsp:sp modelId="{5AC2256E-1769-401E-8992-4197681D9638}">
      <dsp:nvSpPr>
        <dsp:cNvPr id="0" name=""/>
        <dsp:cNvSpPr/>
      </dsp:nvSpPr>
      <dsp:spPr>
        <a:xfrm>
          <a:off x="7500917" y="1862380"/>
          <a:ext cx="1101456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8801D-62AB-41C1-A066-6A57D15EEEC0}">
      <dsp:nvSpPr>
        <dsp:cNvPr id="0" name=""/>
        <dsp:cNvSpPr/>
      </dsp:nvSpPr>
      <dsp:spPr>
        <a:xfrm>
          <a:off x="7624734" y="1980007"/>
          <a:ext cx="1101456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3.</a:t>
          </a:r>
          <a:br>
            <a:rPr lang="en-US" sz="1100" b="1" kern="1200" dirty="0"/>
          </a:br>
          <a:r>
            <a:rPr lang="en-US" sz="1100" b="1" kern="1200" dirty="0"/>
            <a:t>Concessions</a:t>
          </a:r>
        </a:p>
      </dsp:txBody>
      <dsp:txXfrm>
        <a:off x="7645459" y="2000732"/>
        <a:ext cx="1060006" cy="666168"/>
      </dsp:txXfrm>
    </dsp:sp>
    <dsp:sp modelId="{06626DA8-2C87-4F9A-9B38-122E862C83D2}">
      <dsp:nvSpPr>
        <dsp:cNvPr id="0" name=""/>
        <dsp:cNvSpPr/>
      </dsp:nvSpPr>
      <dsp:spPr>
        <a:xfrm>
          <a:off x="6132468" y="2894092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542B-E769-4CA8-B852-49C359F5B291}">
      <dsp:nvSpPr>
        <dsp:cNvPr id="0" name=""/>
        <dsp:cNvSpPr/>
      </dsp:nvSpPr>
      <dsp:spPr>
        <a:xfrm>
          <a:off x="6256286" y="3011719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6. </a:t>
          </a:r>
          <a:br>
            <a:rPr lang="en-US" sz="1100" b="1" kern="1200" dirty="0"/>
          </a:br>
          <a:r>
            <a:rPr lang="en-US" sz="1100" b="1" kern="1200" dirty="0"/>
            <a:t>Concession stand worker</a:t>
          </a:r>
        </a:p>
      </dsp:txBody>
      <dsp:txXfrm>
        <a:off x="6277011" y="3032444"/>
        <a:ext cx="1072910" cy="666168"/>
      </dsp:txXfrm>
    </dsp:sp>
    <dsp:sp modelId="{5A739A56-4A75-4546-BC09-9890B4DC4A02}">
      <dsp:nvSpPr>
        <dsp:cNvPr id="0" name=""/>
        <dsp:cNvSpPr/>
      </dsp:nvSpPr>
      <dsp:spPr>
        <a:xfrm>
          <a:off x="5451470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40611-99BA-4E45-9D29-0EC87DF10EB6}">
      <dsp:nvSpPr>
        <dsp:cNvPr id="0" name=""/>
        <dsp:cNvSpPr/>
      </dsp:nvSpPr>
      <dsp:spPr>
        <a:xfrm>
          <a:off x="5575288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12.</a:t>
          </a:r>
          <a:br>
            <a:rPr lang="en-US" sz="1100" b="1" kern="1200" dirty="0"/>
          </a:br>
          <a:r>
            <a:rPr lang="en-US" sz="1100" b="1" kern="1200" dirty="0"/>
            <a:t>Convenience store owner</a:t>
          </a:r>
        </a:p>
      </dsp:txBody>
      <dsp:txXfrm>
        <a:off x="5596013" y="4064156"/>
        <a:ext cx="1072910" cy="666168"/>
      </dsp:txXfrm>
    </dsp:sp>
    <dsp:sp modelId="{AB13DBA4-3CAE-42D6-A482-B4B00AD07E01}">
      <dsp:nvSpPr>
        <dsp:cNvPr id="0" name=""/>
        <dsp:cNvSpPr/>
      </dsp:nvSpPr>
      <dsp:spPr>
        <a:xfrm>
          <a:off x="6813466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A01CE-C6D8-457E-849E-9E83C1BF073D}">
      <dsp:nvSpPr>
        <dsp:cNvPr id="0" name=""/>
        <dsp:cNvSpPr/>
      </dsp:nvSpPr>
      <dsp:spPr>
        <a:xfrm>
          <a:off x="6937284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13. </a:t>
          </a:r>
          <a:br>
            <a:rPr lang="en-US" sz="1100" b="1" kern="1200" dirty="0"/>
          </a:br>
          <a:r>
            <a:rPr lang="en-US" sz="1100" b="1" kern="1200" dirty="0"/>
            <a:t>Stadium parking</a:t>
          </a:r>
        </a:p>
      </dsp:txBody>
      <dsp:txXfrm>
        <a:off x="6958009" y="4064156"/>
        <a:ext cx="1072910" cy="666168"/>
      </dsp:txXfrm>
    </dsp:sp>
    <dsp:sp modelId="{5085BEC8-55EF-4E37-9025-4810C70EE388}">
      <dsp:nvSpPr>
        <dsp:cNvPr id="0" name=""/>
        <dsp:cNvSpPr/>
      </dsp:nvSpPr>
      <dsp:spPr>
        <a:xfrm>
          <a:off x="8856460" y="2894092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F0EBC-7670-4238-8C11-9666B18B5736}">
      <dsp:nvSpPr>
        <dsp:cNvPr id="0" name=""/>
        <dsp:cNvSpPr/>
      </dsp:nvSpPr>
      <dsp:spPr>
        <a:xfrm>
          <a:off x="8980278" y="3011719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7. </a:t>
          </a:r>
          <a:br>
            <a:rPr lang="en-US" sz="1100" b="1" kern="1200" dirty="0"/>
          </a:br>
          <a:r>
            <a:rPr lang="en-US" sz="1100" b="1" kern="1200" dirty="0"/>
            <a:t>Restaurant supply distributer</a:t>
          </a:r>
        </a:p>
      </dsp:txBody>
      <dsp:txXfrm>
        <a:off x="9001003" y="3032444"/>
        <a:ext cx="1072910" cy="666168"/>
      </dsp:txXfrm>
    </dsp:sp>
    <dsp:sp modelId="{9AC5D80C-07A4-4B3C-BB36-3FEA5B3E41A1}">
      <dsp:nvSpPr>
        <dsp:cNvPr id="0" name=""/>
        <dsp:cNvSpPr/>
      </dsp:nvSpPr>
      <dsp:spPr>
        <a:xfrm>
          <a:off x="8175462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DFEC8-488E-4767-A016-361D17B6EE15}">
      <dsp:nvSpPr>
        <dsp:cNvPr id="0" name=""/>
        <dsp:cNvSpPr/>
      </dsp:nvSpPr>
      <dsp:spPr>
        <a:xfrm>
          <a:off x="8299280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14. </a:t>
          </a:r>
          <a:br>
            <a:rPr lang="en-US" sz="1100" b="1" kern="1200" dirty="0"/>
          </a:br>
          <a:r>
            <a:rPr lang="en-US" sz="1100" b="1" kern="1200" dirty="0"/>
            <a:t>Delivery driver</a:t>
          </a:r>
        </a:p>
      </dsp:txBody>
      <dsp:txXfrm>
        <a:off x="8320005" y="4064156"/>
        <a:ext cx="1072910" cy="666168"/>
      </dsp:txXfrm>
    </dsp:sp>
    <dsp:sp modelId="{2D533998-B486-453F-B282-B7A5CD39DB5A}">
      <dsp:nvSpPr>
        <dsp:cNvPr id="0" name=""/>
        <dsp:cNvSpPr/>
      </dsp:nvSpPr>
      <dsp:spPr>
        <a:xfrm>
          <a:off x="9537458" y="3925804"/>
          <a:ext cx="1114360" cy="70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14AF-63B8-4F61-908A-69DA7EE8BFB0}">
      <dsp:nvSpPr>
        <dsp:cNvPr id="0" name=""/>
        <dsp:cNvSpPr/>
      </dsp:nvSpPr>
      <dsp:spPr>
        <a:xfrm>
          <a:off x="9661276" y="4043431"/>
          <a:ext cx="1114360" cy="70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15. </a:t>
          </a:r>
          <a:br>
            <a:rPr lang="en-US" sz="1100" b="1" kern="1200" dirty="0"/>
          </a:br>
          <a:r>
            <a:rPr lang="en-US" sz="1100" b="1" kern="1200" dirty="0"/>
            <a:t>Farmer</a:t>
          </a:r>
        </a:p>
      </dsp:txBody>
      <dsp:txXfrm>
        <a:off x="9682001" y="4064156"/>
        <a:ext cx="1072910" cy="66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C22CA-8900-4BAE-94C9-23AFDC79385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8525A-7007-4E9A-BB0F-4F6F448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8525A-7007-4E9A-BB0F-4F6F448D3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Ros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" y="0"/>
            <a:ext cx="8707967" cy="68733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16C7FF-F946-F796-C953-0AED10780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789" y="1515550"/>
            <a:ext cx="3444211" cy="3826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30AAC1-1134-6966-6FB2-076D2A6FE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473" r="64482" b="72430"/>
          <a:stretch/>
        </p:blipFill>
        <p:spPr>
          <a:xfrm rot="10800000">
            <a:off x="31751" y="0"/>
            <a:ext cx="94488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8000" y="1661551"/>
            <a:ext cx="7518400" cy="2870200"/>
          </a:xfr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8000" y="4607951"/>
            <a:ext cx="7518400" cy="9143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tx2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4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88619"/>
            <a:ext cx="11291401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1176557" y="1498600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557" y="3121660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57" y="3381808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9494211" y="1498600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3211" y="3121660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3211" y="3381808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3949108" y="1498600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70671" y="3121660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70671" y="3381808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6721659" y="1498600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5332" y="3122341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5332" y="3382489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2561449" y="3762256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0449" y="5385316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80449" y="5671489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5334000" y="3762256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55563" y="5385316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55563" y="5671489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8106551" y="3762256"/>
            <a:ext cx="1524000" cy="1524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20224" y="5385997"/>
            <a:ext cx="2286000" cy="2540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20224" y="5672171"/>
            <a:ext cx="2286000" cy="254000"/>
          </a:xfrm>
        </p:spPr>
        <p:txBody>
          <a:bodyPr anchor="ctr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82911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549" y="427567"/>
            <a:ext cx="2815748" cy="29739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313" y="427567"/>
            <a:ext cx="2815748" cy="29739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78466" y="3403850"/>
            <a:ext cx="2815748" cy="29739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44159" y="3403850"/>
            <a:ext cx="2815748" cy="29739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8504" y="787400"/>
            <a:ext cx="2133600" cy="508000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504" y="1302173"/>
            <a:ext cx="2133600" cy="1822027"/>
          </a:xfrm>
        </p:spPr>
        <p:txBody>
          <a:bodyPr/>
          <a:lstStyle>
            <a:lvl1pPr marL="0" indent="0" algn="ctr">
              <a:buNone/>
              <a:defRPr sz="13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071" y="3727027"/>
            <a:ext cx="2133600" cy="508000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6071" y="4241800"/>
            <a:ext cx="2133600" cy="1822027"/>
          </a:xfrm>
        </p:spPr>
        <p:txBody>
          <a:bodyPr/>
          <a:lstStyle>
            <a:lvl1pPr marL="0" indent="0" algn="ctr">
              <a:buNone/>
              <a:defRPr sz="13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3935" y="787400"/>
            <a:ext cx="2133600" cy="508000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53935" y="1302173"/>
            <a:ext cx="2133600" cy="1822027"/>
          </a:xfrm>
        </p:spPr>
        <p:txBody>
          <a:bodyPr/>
          <a:lstStyle>
            <a:lvl1pPr marL="0" indent="0" algn="ctr">
              <a:buNone/>
              <a:defRPr sz="13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1501" y="3727027"/>
            <a:ext cx="2133600" cy="508000"/>
          </a:xfrm>
        </p:spPr>
        <p:txBody>
          <a:bodyPr/>
          <a:lstStyle>
            <a:lvl1pPr marL="0" indent="0" algn="ctr">
              <a:buNone/>
              <a:defRPr sz="133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61501" y="4241800"/>
            <a:ext cx="2133600" cy="1822027"/>
          </a:xfrm>
        </p:spPr>
        <p:txBody>
          <a:bodyPr/>
          <a:lstStyle>
            <a:lvl1pPr marL="0" indent="0" algn="ctr">
              <a:buNone/>
              <a:defRPr sz="13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81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7924800" cy="6375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31200" y="685800"/>
            <a:ext cx="3454400" cy="5486400"/>
          </a:xfrm>
        </p:spPr>
        <p:txBody>
          <a:bodyPr anchor="ctr"/>
          <a:lstStyle>
            <a:lvl1pPr marL="0" indent="0">
              <a:buNone/>
              <a:defRPr sz="2133" b="1"/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13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Navy -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D4A603D7-0BAD-70DB-4AA6-D85193956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44"/>
          <a:stretch/>
        </p:blipFill>
        <p:spPr>
          <a:xfrm>
            <a:off x="0" y="966354"/>
            <a:ext cx="2032000" cy="492529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0000" y="1346199"/>
            <a:ext cx="8432800" cy="416560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87668" indent="0">
              <a:buNone/>
              <a:defRPr sz="3200" b="1">
                <a:solidFill>
                  <a:schemeClr val="bg1"/>
                </a:solidFill>
              </a:defRPr>
            </a:lvl2pPr>
            <a:lvl3pPr marL="1219170" indent="0">
              <a:buNone/>
              <a:defRPr sz="3200" b="1">
                <a:solidFill>
                  <a:schemeClr val="bg1"/>
                </a:solidFill>
              </a:defRPr>
            </a:lvl3pPr>
            <a:lvl4pPr marL="1828754" indent="0">
              <a:buNone/>
              <a:defRPr sz="3200" b="1">
                <a:solidFill>
                  <a:schemeClr val="bg1"/>
                </a:solidFill>
              </a:defRPr>
            </a:lvl4pPr>
            <a:lvl5pPr marL="2438339" indent="0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Gold -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D4A603D7-0BAD-70DB-4AA6-D85193956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44"/>
          <a:stretch/>
        </p:blipFill>
        <p:spPr>
          <a:xfrm>
            <a:off x="0" y="966354"/>
            <a:ext cx="2032000" cy="492529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0000" y="1346199"/>
            <a:ext cx="8432800" cy="416560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3200" b="1">
                <a:solidFill>
                  <a:schemeClr val="tx2"/>
                </a:solidFill>
              </a:defRPr>
            </a:lvl1pPr>
            <a:lvl2pPr marL="487668" indent="0">
              <a:buNone/>
              <a:defRPr sz="3200" b="1">
                <a:solidFill>
                  <a:schemeClr val="bg1"/>
                </a:solidFill>
              </a:defRPr>
            </a:lvl2pPr>
            <a:lvl3pPr marL="1219170" indent="0">
              <a:buNone/>
              <a:defRPr sz="3200" b="1">
                <a:solidFill>
                  <a:schemeClr val="bg1"/>
                </a:solidFill>
              </a:defRPr>
            </a:lvl3pPr>
            <a:lvl4pPr marL="1828754" indent="0">
              <a:buNone/>
              <a:defRPr sz="3200" b="1">
                <a:solidFill>
                  <a:schemeClr val="bg1"/>
                </a:solidFill>
              </a:defRPr>
            </a:lvl4pPr>
            <a:lvl5pPr marL="2438339" indent="0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48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White -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D4A603D7-0BAD-70DB-4AA6-D85193956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44"/>
          <a:stretch/>
        </p:blipFill>
        <p:spPr>
          <a:xfrm>
            <a:off x="0" y="966354"/>
            <a:ext cx="2032000" cy="492529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0000" y="1346199"/>
            <a:ext cx="8432800" cy="416560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3200" b="1">
                <a:solidFill>
                  <a:schemeClr val="tx2"/>
                </a:solidFill>
              </a:defRPr>
            </a:lvl1pPr>
            <a:lvl2pPr marL="487668" indent="0">
              <a:buNone/>
              <a:defRPr sz="3200" b="1">
                <a:solidFill>
                  <a:schemeClr val="bg1"/>
                </a:solidFill>
              </a:defRPr>
            </a:lvl2pPr>
            <a:lvl3pPr marL="1219170" indent="0">
              <a:buNone/>
              <a:defRPr sz="3200" b="1">
                <a:solidFill>
                  <a:schemeClr val="bg1"/>
                </a:solidFill>
              </a:defRPr>
            </a:lvl3pPr>
            <a:lvl4pPr marL="1828754" indent="0">
              <a:buNone/>
              <a:defRPr sz="3200" b="1">
                <a:solidFill>
                  <a:schemeClr val="bg1"/>
                </a:solidFill>
              </a:defRPr>
            </a:lvl4pPr>
            <a:lvl5pPr marL="2438339" indent="0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5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704851" y="-539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2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D2EB1ED-8E13-FD46-BCFD-FAB4968C35C2}"/>
              </a:ext>
            </a:extLst>
          </p:cNvPr>
          <p:cNvSpPr>
            <a:spLocks noGrp="1"/>
          </p:cNvSpPr>
          <p:nvPr userDrawn="1"/>
        </p:nvSpPr>
        <p:spPr bwMode="auto">
          <a:xfrm>
            <a:off x="331576" y="489972"/>
            <a:ext cx="8636000" cy="6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0" kern="1200" spc="-90">
                <a:solidFill>
                  <a:srgbClr val="001478"/>
                </a:solidFill>
                <a:latin typeface="Times New Roman"/>
                <a:ea typeface="+mj-ea"/>
                <a:cs typeface="Times New Roman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15A35"/>
                </a:solidFill>
                <a:latin typeface="Times" pitchFamily="-65" charset="0"/>
              </a:defRPr>
            </a:lvl9pPr>
          </a:lstStyle>
          <a:p>
            <a:r>
              <a:rPr lang="en-US" sz="3733" dirty="0">
                <a:solidFill>
                  <a:schemeClr val="tx2"/>
                </a:solidFill>
                <a:latin typeface="Arial"/>
                <a:cs typeface="Arial"/>
              </a:rPr>
              <a:t>Connect with the St. Louis Fed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B97246-32C3-46F4-4390-4924A2E34A0D}"/>
              </a:ext>
            </a:extLst>
          </p:cNvPr>
          <p:cNvGrpSpPr/>
          <p:nvPr userDrawn="1"/>
        </p:nvGrpSpPr>
        <p:grpSpPr>
          <a:xfrm>
            <a:off x="6600177" y="5011899"/>
            <a:ext cx="5583795" cy="1363502"/>
            <a:chOff x="4953769" y="926697"/>
            <a:chExt cx="4187846" cy="102262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6F4B35-95DC-EC0E-94BA-1F5EFFCD5955}"/>
                </a:ext>
              </a:extLst>
            </p:cNvPr>
            <p:cNvSpPr/>
            <p:nvPr/>
          </p:nvSpPr>
          <p:spPr bwMode="auto">
            <a:xfrm>
              <a:off x="4953769" y="926697"/>
              <a:ext cx="4187846" cy="1022626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212292-3E35-318E-EFDA-E11898FAACCA}"/>
                </a:ext>
              </a:extLst>
            </p:cNvPr>
            <p:cNvSpPr txBox="1"/>
            <p:nvPr/>
          </p:nvSpPr>
          <p:spPr>
            <a:xfrm>
              <a:off x="6022381" y="1111123"/>
              <a:ext cx="2992173" cy="609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0"/>
                </a:spcBef>
                <a:spcAft>
                  <a:spcPts val="533"/>
                </a:spcAft>
                <a:buSzPct val="125000"/>
              </a:pPr>
              <a:r>
                <a:rPr lang="en-US" sz="2400" b="1" spc="-53" dirty="0">
                  <a:solidFill>
                    <a:schemeClr val="accent2"/>
                  </a:solidFill>
                  <a:latin typeface="Arial"/>
                  <a:ea typeface="+mn-ea"/>
                  <a:cs typeface="Arial"/>
                </a:rPr>
                <a:t>Subscribe to email alerts: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609585" algn="l"/>
                </a:tabLst>
              </a:pPr>
              <a:r>
                <a:rPr lang="en-US" sz="1867" spc="-27" dirty="0">
                  <a:latin typeface="Arial" panose="020B0604020202020204" pitchFamily="34" charset="0"/>
                </a:rPr>
                <a:t>Get timely info direct to your inbox </a:t>
              </a:r>
              <a:endParaRPr lang="en-US" sz="1867" spc="-13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B00330D-984E-87C6-F303-B250CE2B34DE}"/>
              </a:ext>
            </a:extLst>
          </p:cNvPr>
          <p:cNvSpPr txBox="1"/>
          <p:nvPr userDrawn="1"/>
        </p:nvSpPr>
        <p:spPr>
          <a:xfrm>
            <a:off x="1445487" y="2264430"/>
            <a:ext cx="4548913" cy="364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0"/>
              </a:spcBef>
              <a:spcAft>
                <a:spcPts val="0"/>
              </a:spcAft>
              <a:buSzPts val="1000"/>
              <a:tabLst>
                <a:tab pos="609585" algn="l"/>
              </a:tabLst>
            </a:pPr>
            <a:r>
              <a:rPr lang="en-US" sz="1867" spc="-27" dirty="0">
                <a:latin typeface="Arial" panose="020B0604020202020204" pitchFamily="34" charset="0"/>
              </a:rPr>
              <a:t>Research and analysis from </a:t>
            </a:r>
            <a:r>
              <a:rPr lang="en-US" sz="1867" spc="-27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experts</a:t>
            </a:r>
            <a:endParaRPr lang="en-US" sz="1867" b="1" spc="-27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4000"/>
              </a:spcBef>
              <a:spcAft>
                <a:spcPts val="0"/>
              </a:spcAft>
              <a:buSzPts val="1000"/>
              <a:tabLst>
                <a:tab pos="609585" algn="l"/>
              </a:tabLst>
            </a:pPr>
            <a:r>
              <a:rPr lang="en-US" sz="1867" spc="-13" dirty="0">
                <a:latin typeface="Arial" panose="020B0604020202020204" pitchFamily="34" charset="0"/>
                <a:ea typeface="Calibri" panose="020F0502020204030204" pitchFamily="34" charset="0"/>
              </a:rPr>
              <a:t>Aw</a:t>
            </a: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ard-winning, free economic </a:t>
            </a:r>
            <a:b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education resources</a:t>
            </a:r>
          </a:p>
          <a:p>
            <a:pPr>
              <a:spcBef>
                <a:spcPts val="4000"/>
              </a:spcBef>
              <a:spcAft>
                <a:spcPts val="0"/>
              </a:spcAft>
              <a:buSzPts val="1000"/>
              <a:tabLst>
                <a:tab pos="609585" algn="l"/>
              </a:tabLst>
            </a:pP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FRED</a:t>
            </a:r>
            <a:r>
              <a:rPr lang="en-US" sz="1867" spc="-13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US" sz="1867" b="1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trusted source for timely economic data</a:t>
            </a:r>
            <a:endParaRPr lang="en-US" sz="1867" b="1" spc="-13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4000"/>
              </a:spcBef>
              <a:spcAft>
                <a:spcPts val="0"/>
              </a:spcAft>
              <a:buSzPts val="1000"/>
              <a:tabLst>
                <a:tab pos="609585" algn="l"/>
              </a:tabLst>
            </a:pPr>
            <a:r>
              <a:rPr lang="en-US" sz="1867" spc="-13" dirty="0">
                <a:latin typeface="Arial" panose="020B0604020202020204" pitchFamily="34" charset="0"/>
                <a:ea typeface="Calibri" panose="020F0502020204030204" pitchFamily="34" charset="0"/>
              </a:rPr>
              <a:t>Community development tools to support </a:t>
            </a: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economy </a:t>
            </a:r>
            <a:r>
              <a:rPr lang="en-US" sz="1867" spc="-13" dirty="0">
                <a:latin typeface="Arial" panose="020B0604020202020204" pitchFamily="34" charset="0"/>
                <a:ea typeface="Calibri" panose="020F0502020204030204" pitchFamily="34" charset="0"/>
              </a:rPr>
              <a:t>in which </a:t>
            </a:r>
            <a:r>
              <a:rPr lang="en-US" sz="1867" spc="-13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can benefit</a:t>
            </a:r>
            <a:endParaRPr lang="en-US" sz="1867" spc="-13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C798A1-15D9-5EBD-DA2F-362990EC4D2B}"/>
              </a:ext>
            </a:extLst>
          </p:cNvPr>
          <p:cNvSpPr/>
          <p:nvPr/>
        </p:nvSpPr>
        <p:spPr bwMode="auto">
          <a:xfrm>
            <a:off x="6604000" y="1479009"/>
            <a:ext cx="5588000" cy="1297708"/>
          </a:xfrm>
          <a:prstGeom prst="rect">
            <a:avLst/>
          </a:prstGeom>
          <a:solidFill>
            <a:schemeClr val="accent2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F6066F-BCE9-7AB9-57CB-8584256EE9E5}"/>
              </a:ext>
            </a:extLst>
          </p:cNvPr>
          <p:cNvSpPr txBox="1"/>
          <p:nvPr/>
        </p:nvSpPr>
        <p:spPr>
          <a:xfrm>
            <a:off x="6788627" y="1569383"/>
            <a:ext cx="3357279" cy="110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533"/>
              </a:spcAft>
              <a:buSzPct val="125000"/>
            </a:pPr>
            <a:r>
              <a:rPr lang="en-US" sz="2400" b="1" spc="-53" dirty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Follow us on social: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tabLst>
                <a:tab pos="609585" algn="l"/>
              </a:tabLst>
            </a:pPr>
            <a:r>
              <a:rPr lang="en-US" sz="1867" spc="-27" dirty="0">
                <a:latin typeface="Arial" panose="020B0604020202020204" pitchFamily="34" charset="0"/>
              </a:rPr>
              <a:t>Catch </a:t>
            </a:r>
            <a:r>
              <a:rPr lang="en-US" sz="1867" spc="-27" dirty="0">
                <a:solidFill>
                  <a:schemeClr val="accent2"/>
                </a:solidFill>
                <a:latin typeface="Arial" panose="020B0604020202020204" pitchFamily="34" charset="0"/>
              </a:rPr>
              <a:t>@stlouisfed </a:t>
            </a:r>
            <a:r>
              <a:rPr lang="en-US" sz="1867" spc="-27" dirty="0">
                <a:latin typeface="Arial" panose="020B0604020202020204" pitchFamily="34" charset="0"/>
              </a:rPr>
              <a:t>on X, LinkedIn, Instagram and more</a:t>
            </a:r>
            <a:endParaRPr lang="en-US" sz="1867" spc="-13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069F8C-79E0-192D-3885-0636AD3D43F2}"/>
              </a:ext>
            </a:extLst>
          </p:cNvPr>
          <p:cNvSpPr txBox="1"/>
          <p:nvPr userDrawn="1"/>
        </p:nvSpPr>
        <p:spPr>
          <a:xfrm>
            <a:off x="327512" y="1332256"/>
            <a:ext cx="5777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533"/>
              </a:spcAft>
              <a:buSzPct val="125000"/>
            </a:pPr>
            <a:r>
              <a:rPr lang="en-US" sz="2400" b="1" spc="-53" dirty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Visit stlouisfed.org 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79C977-A7D3-BFF4-A6C3-FC99A07106FB}"/>
              </a:ext>
            </a:extLst>
          </p:cNvPr>
          <p:cNvGrpSpPr/>
          <p:nvPr userDrawn="1"/>
        </p:nvGrpSpPr>
        <p:grpSpPr>
          <a:xfrm>
            <a:off x="1524000" y="2900818"/>
            <a:ext cx="4368800" cy="2153783"/>
            <a:chOff x="1485614" y="2175613"/>
            <a:chExt cx="3043646" cy="161533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4F0E087-4298-9892-4B68-D3D88FFD4AA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485614" y="2175613"/>
              <a:ext cx="30292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A02603-6760-86E4-3B8A-3148E28A21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485614" y="2952750"/>
              <a:ext cx="304364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2BA4E77-7CA2-0C12-9E40-570A2B6C65A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485614" y="3790950"/>
              <a:ext cx="30292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8FB7C2DC-7B58-571C-107F-00F20BCD9487}"/>
              </a:ext>
            </a:extLst>
          </p:cNvPr>
          <p:cNvSpPr/>
          <p:nvPr userDrawn="1"/>
        </p:nvSpPr>
        <p:spPr bwMode="auto">
          <a:xfrm>
            <a:off x="6600178" y="2782213"/>
            <a:ext cx="5591823" cy="22276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" pitchFamily="-65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5A3D9F-07D3-CD07-DEAB-F61928A68341}"/>
              </a:ext>
            </a:extLst>
          </p:cNvPr>
          <p:cNvSpPr txBox="1"/>
          <p:nvPr userDrawn="1"/>
        </p:nvSpPr>
        <p:spPr>
          <a:xfrm>
            <a:off x="6782353" y="2980942"/>
            <a:ext cx="335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600"/>
              </a:spcAft>
              <a:buSzPct val="125000"/>
            </a:pPr>
            <a:r>
              <a:rPr lang="en-US" sz="2400" b="1" spc="-67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Explore the </a:t>
            </a:r>
            <a:br>
              <a:rPr lang="en-US" sz="2400" b="1" spc="-67" dirty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en-US" sz="2400" b="1" spc="-67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Economy Museum:</a:t>
            </a:r>
            <a:endParaRPr lang="en-US" sz="2400" spc="-67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3" name="Picture 72" descr="Qr code&#10;&#10;Description automatically generated">
            <a:extLst>
              <a:ext uri="{FF2B5EF4-FFF2-40B4-BE49-F238E27FC236}">
                <a16:creationId xmlns:a16="http://schemas.microsoft.com/office/drawing/2014/main" id="{C9FE3B71-4781-621D-1EDF-84B300612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11" y="5154077"/>
            <a:ext cx="1097280" cy="109728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942D9BF-AEFF-268F-DCAF-B49D6D0951B7}"/>
              </a:ext>
            </a:extLst>
          </p:cNvPr>
          <p:cNvSpPr txBox="1"/>
          <p:nvPr userDrawn="1"/>
        </p:nvSpPr>
        <p:spPr>
          <a:xfrm>
            <a:off x="6782354" y="3764915"/>
            <a:ext cx="3441580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spc="-40" dirty="0">
                <a:solidFill>
                  <a:schemeClr val="bg1"/>
                </a:solidFill>
                <a:latin typeface="Arial" panose="020B0604020202020204" pitchFamily="34" charset="0"/>
              </a:rPr>
              <a:t>Learn about money, </a:t>
            </a:r>
            <a:br>
              <a:rPr lang="en-US" sz="1867" spc="-4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67" spc="-40" dirty="0">
                <a:solidFill>
                  <a:schemeClr val="bg1"/>
                </a:solidFill>
                <a:latin typeface="Arial" panose="020B0604020202020204" pitchFamily="34" charset="0"/>
              </a:rPr>
              <a:t>history and </a:t>
            </a:r>
            <a:r>
              <a:rPr lang="en-US" sz="1867" spc="-53" dirty="0">
                <a:solidFill>
                  <a:schemeClr val="bg1"/>
                </a:solidFill>
                <a:latin typeface="Arial" panose="020B0604020202020204" pitchFamily="34" charset="0"/>
              </a:rPr>
              <a:t>economics</a:t>
            </a:r>
            <a:br>
              <a:rPr lang="en-US" sz="1867" spc="-53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67" spc="-53" dirty="0">
                <a:solidFill>
                  <a:schemeClr val="bg1"/>
                </a:solidFill>
                <a:latin typeface="Arial" panose="020B0604020202020204" pitchFamily="34" charset="0"/>
              </a:rPr>
              <a:t>in person or online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45A7F0-4667-FD6B-565E-03BA407C4B0A}"/>
              </a:ext>
            </a:extLst>
          </p:cNvPr>
          <p:cNvSpPr/>
          <p:nvPr userDrawn="1"/>
        </p:nvSpPr>
        <p:spPr bwMode="auto">
          <a:xfrm>
            <a:off x="417491" y="1914644"/>
            <a:ext cx="914400" cy="914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8DD27-D946-CDF4-8526-940964FF680C}"/>
              </a:ext>
            </a:extLst>
          </p:cNvPr>
          <p:cNvSpPr/>
          <p:nvPr userDrawn="1"/>
        </p:nvSpPr>
        <p:spPr bwMode="auto">
          <a:xfrm>
            <a:off x="417491" y="2986659"/>
            <a:ext cx="914400" cy="914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E4490E-CBB5-0A99-983F-A41DB99F6458}"/>
              </a:ext>
            </a:extLst>
          </p:cNvPr>
          <p:cNvSpPr/>
          <p:nvPr userDrawn="1"/>
        </p:nvSpPr>
        <p:spPr bwMode="auto">
          <a:xfrm>
            <a:off x="417491" y="4058673"/>
            <a:ext cx="914400" cy="914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5A9CAE-3CA3-8906-F8AB-60DEE44FEF0E}"/>
              </a:ext>
            </a:extLst>
          </p:cNvPr>
          <p:cNvSpPr/>
          <p:nvPr userDrawn="1"/>
        </p:nvSpPr>
        <p:spPr bwMode="auto">
          <a:xfrm>
            <a:off x="417491" y="5130688"/>
            <a:ext cx="914400" cy="914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0" name="Graphic 9" descr="Research outline">
            <a:extLst>
              <a:ext uri="{FF2B5EF4-FFF2-40B4-BE49-F238E27FC236}">
                <a16:creationId xmlns:a16="http://schemas.microsoft.com/office/drawing/2014/main" id="{51B20C36-8CDC-B35E-3F5E-1EF8243E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837" y="2076436"/>
            <a:ext cx="559763" cy="559763"/>
          </a:xfrm>
          <a:prstGeom prst="rect">
            <a:avLst/>
          </a:prstGeom>
        </p:spPr>
      </p:pic>
      <p:pic>
        <p:nvPicPr>
          <p:cNvPr id="11" name="Graphic 10" descr="Neighborhood outline">
            <a:extLst>
              <a:ext uri="{FF2B5EF4-FFF2-40B4-BE49-F238E27FC236}">
                <a16:creationId xmlns:a16="http://schemas.microsoft.com/office/drawing/2014/main" id="{2C9CEEE0-26B1-55C1-8DEF-72A9DFB436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663" y="5182837"/>
            <a:ext cx="684564" cy="684564"/>
          </a:xfrm>
          <a:prstGeom prst="rect">
            <a:avLst/>
          </a:prstGeom>
        </p:spPr>
      </p:pic>
      <p:pic>
        <p:nvPicPr>
          <p:cNvPr id="12" name="Graphic 11" descr="Bar graph with upward trend outline">
            <a:extLst>
              <a:ext uri="{FF2B5EF4-FFF2-40B4-BE49-F238E27FC236}">
                <a16:creationId xmlns:a16="http://schemas.microsoft.com/office/drawing/2014/main" id="{3BE4B6B0-5A7B-8C71-3444-B5E36FBB15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533" y="4197749"/>
            <a:ext cx="608836" cy="6088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61A8C-90E6-4293-077B-29BFD8D19F4F}"/>
              </a:ext>
            </a:extLst>
          </p:cNvPr>
          <p:cNvGrpSpPr/>
          <p:nvPr userDrawn="1"/>
        </p:nvGrpSpPr>
        <p:grpSpPr>
          <a:xfrm>
            <a:off x="601327" y="3052304"/>
            <a:ext cx="530191" cy="783109"/>
            <a:chOff x="429877" y="2229713"/>
            <a:chExt cx="429998" cy="635122"/>
          </a:xfrm>
        </p:grpSpPr>
        <p:pic>
          <p:nvPicPr>
            <p:cNvPr id="14" name="Graphic 13" descr="Apple outline">
              <a:extLst>
                <a:ext uri="{FF2B5EF4-FFF2-40B4-BE49-F238E27FC236}">
                  <a16:creationId xmlns:a16="http://schemas.microsoft.com/office/drawing/2014/main" id="{8743A0AE-367F-71CF-C850-EFB788EF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1133" y="2229713"/>
              <a:ext cx="205123" cy="205123"/>
            </a:xfrm>
            <a:prstGeom prst="rect">
              <a:avLst/>
            </a:prstGeom>
          </p:spPr>
        </p:pic>
        <p:pic>
          <p:nvPicPr>
            <p:cNvPr id="15" name="Graphic 14" descr="Books outline">
              <a:extLst>
                <a:ext uri="{FF2B5EF4-FFF2-40B4-BE49-F238E27FC236}">
                  <a16:creationId xmlns:a16="http://schemas.microsoft.com/office/drawing/2014/main" id="{FAA4AA66-6993-720F-5003-97D34D951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9877" y="2434837"/>
              <a:ext cx="429998" cy="429998"/>
            </a:xfrm>
            <a:prstGeom prst="rect">
              <a:avLst/>
            </a:prstGeom>
          </p:spPr>
        </p:pic>
      </p:grpSp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37931F-CCF0-7E00-5824-8AD8FB4DD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6027"/>
          <a:stretch/>
        </p:blipFill>
        <p:spPr>
          <a:xfrm>
            <a:off x="10262088" y="1462089"/>
            <a:ext cx="1512421" cy="131462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199BD9E-B3A9-E762-25D7-D5F83C0C2D9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t="65198" r="8814" b="21997"/>
          <a:stretch/>
        </p:blipFill>
        <p:spPr>
          <a:xfrm>
            <a:off x="10139634" y="1214810"/>
            <a:ext cx="1753380" cy="15619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1A301E-673A-621D-F600-183B77F89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8358" r="17528"/>
          <a:stretch/>
        </p:blipFill>
        <p:spPr>
          <a:xfrm>
            <a:off x="9834893" y="2984471"/>
            <a:ext cx="2058120" cy="18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 Ros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3484033" y="0"/>
            <a:ext cx="8707967" cy="687339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16C7FF-F946-F796-C953-0AED10780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15550"/>
            <a:ext cx="3444211" cy="3826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30AAC1-1134-6966-6FB2-076D2A6FE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473" r="64482" b="72430"/>
          <a:stretch/>
        </p:blipFill>
        <p:spPr>
          <a:xfrm>
            <a:off x="2743200" y="0"/>
            <a:ext cx="94488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2400" y="1661551"/>
            <a:ext cx="7766051" cy="2870200"/>
          </a:xfr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62400" y="4607951"/>
            <a:ext cx="7766051" cy="9143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9CB2A22-8F87-FCC8-6C4D-C9D58E1643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12586A9-4BFD-83BD-1E06-4B6008DE0E6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5600" y="1115600"/>
            <a:ext cx="5022851" cy="2870200"/>
          </a:xfr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59B680-479A-FDC6-01D2-00604BB91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4062001"/>
            <a:ext cx="5022851" cy="105624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8AA88F-ADE5-6253-71D6-A8347B5918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8E949EA-2D12-E5EE-7366-58B2C21BA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0" y="5765801"/>
            <a:ext cx="5588000" cy="8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8AA88F-ADE5-6253-71D6-A8347B5918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359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9CB2A22-8F87-FCC8-6C4D-C9D58E1643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12586A9-4BFD-83BD-1E06-4B6008DE0E6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9573" y="5610853"/>
            <a:ext cx="6122828" cy="959281"/>
          </a:xfrm>
        </p:spPr>
        <p:txBody>
          <a:bodyPr/>
          <a:lstStyle>
            <a:lvl1pPr algn="l">
              <a:lnSpc>
                <a:spcPct val="100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8E949EA-2D12-E5EE-7366-58B2C21BA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3601" y="5844548"/>
            <a:ext cx="5079999" cy="787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54556-E072-1F52-BC6C-D67777C7970E}"/>
              </a:ext>
            </a:extLst>
          </p:cNvPr>
          <p:cNvSpPr/>
          <p:nvPr userDrawn="1"/>
        </p:nvSpPr>
        <p:spPr bwMode="auto">
          <a:xfrm>
            <a:off x="0" y="5257800"/>
            <a:ext cx="12192000" cy="101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4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33600" y="2413000"/>
            <a:ext cx="8737600" cy="2870200"/>
          </a:xfrm>
        </p:spPr>
        <p:txBody>
          <a:bodyPr/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33600" y="5359401"/>
            <a:ext cx="8737600" cy="9143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1803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13916B-994A-68EB-3CE0-054963356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9" y="252214"/>
            <a:ext cx="7444580" cy="11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96001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704851" y="-539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54400" y="1270000"/>
            <a:ext cx="8274051" cy="3073400"/>
          </a:xfrm>
        </p:spPr>
        <p:txBody>
          <a:bodyPr/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54400" y="4648201"/>
            <a:ext cx="8274051" cy="16255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3556000" y="4495800"/>
            <a:ext cx="863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0" y="0"/>
            <a:ext cx="2540000" cy="5969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7" name="Picture 16" descr="indoor banner sample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2"/>
          <a:stretch/>
        </p:blipFill>
        <p:spPr>
          <a:xfrm>
            <a:off x="0" y="5948961"/>
            <a:ext cx="2540000" cy="9238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4B831F3-9E70-1772-18DF-39F7B9756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90984"/>
            <a:ext cx="2487111" cy="28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3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704851" y="-539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12075584" y="269716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806691" y="2532472"/>
            <a:ext cx="10568276" cy="1793056"/>
          </a:xfrm>
        </p:spPr>
        <p:txBody>
          <a:bodyPr anchor="ctr"/>
          <a:lstStyle>
            <a:lvl1pPr marL="0" indent="0" algn="ctr">
              <a:buNone/>
              <a:defRPr sz="4800" b="1" spc="-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2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704851" y="-539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821" y="492205"/>
            <a:ext cx="11406631" cy="1320800"/>
          </a:xfrm>
        </p:spPr>
        <p:txBody>
          <a:bodyPr/>
          <a:lstStyle>
            <a:lvl1pPr>
              <a:defRPr sz="37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72731" y="1544745"/>
            <a:ext cx="7655720" cy="462745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544744"/>
            <a:ext cx="3534887" cy="4627456"/>
          </a:xfr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3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704851" y="-539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12075584" y="269716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5241F7-40B1-8706-B421-4571A3544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5969000"/>
            <a:ext cx="11399267" cy="203200"/>
          </a:xfrm>
        </p:spPr>
        <p:txBody>
          <a:bodyPr anchor="ctr"/>
          <a:lstStyle>
            <a:lvl1pPr marL="0" indent="0">
              <a:buNone/>
              <a:defRPr sz="1333" i="1">
                <a:solidFill>
                  <a:schemeClr val="accent1"/>
                </a:solidFill>
              </a:defRPr>
            </a:lvl1pPr>
            <a:lvl2pPr marL="487668" indent="0">
              <a:buNone/>
              <a:defRPr sz="1600" i="1">
                <a:solidFill>
                  <a:schemeClr val="accent1"/>
                </a:solidFill>
              </a:defRPr>
            </a:lvl2pPr>
            <a:lvl3pPr marL="1219170" indent="0">
              <a:buNone/>
              <a:defRPr sz="1600" i="1">
                <a:solidFill>
                  <a:schemeClr val="accent1"/>
                </a:solidFill>
              </a:defRPr>
            </a:lvl3pPr>
            <a:lvl4pPr marL="1828754" indent="0">
              <a:buNone/>
              <a:defRPr sz="1600" i="1">
                <a:solidFill>
                  <a:schemeClr val="accent1"/>
                </a:solidFill>
              </a:defRPr>
            </a:lvl4pPr>
            <a:lvl5pPr marL="2438339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0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84" y="1701800"/>
            <a:ext cx="114236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84" y="495300"/>
            <a:ext cx="11423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76000" y="6416675"/>
            <a:ext cx="711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endParaRPr lang="en-US" sz="1067" dirty="0">
              <a:latin typeface="Arial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61ADF4-2292-23AD-690B-C06891444CA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800" y="6521026"/>
            <a:ext cx="6463464" cy="260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FDB24-55FD-7CAC-3D66-5C12F06D0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8319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NONCONFIDENTIAL // FRSONLY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0EA2C-C747-0C1A-B1A0-4EA326EAEB3F}"/>
              </a:ext>
            </a:extLst>
          </p:cNvPr>
          <p:cNvSpPr txBox="1"/>
          <p:nvPr userDrawn="1"/>
        </p:nvSpPr>
        <p:spPr>
          <a:xfrm>
            <a:off x="9045866" y="6504407"/>
            <a:ext cx="285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Activity: The Multiplier Effect - Visual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99FF9-66AA-CC08-762C-E6DE01B77B7B}"/>
              </a:ext>
            </a:extLst>
          </p:cNvPr>
          <p:cNvSpPr txBox="1"/>
          <p:nvPr userDrawn="1"/>
        </p:nvSpPr>
        <p:spPr>
          <a:xfrm>
            <a:off x="295402" y="6476126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</a:t>
            </a:r>
          </a:p>
        </p:txBody>
      </p:sp>
    </p:spTree>
    <p:extLst>
      <p:ext uri="{BB962C8B-B14F-4D97-AF65-F5344CB8AC3E}">
        <p14:creationId xmlns:p14="http://schemas.microsoft.com/office/powerpoint/2010/main" val="7503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kern="1200" spc="-12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Times" pitchFamily="-65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Times" pitchFamily="-65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Times" pitchFamily="-65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715A35"/>
          </a:solidFill>
          <a:latin typeface="Times" pitchFamily="-65" charset="0"/>
        </a:defRPr>
      </a:lvl9pPr>
    </p:titleStyle>
    <p:bodyStyle>
      <a:lvl1pPr marL="341367" indent="-341367" algn="l" rtl="0" eaLnBrk="1" fontAlgn="base" hangingPunct="1">
        <a:spcBef>
          <a:spcPts val="0"/>
        </a:spcBef>
        <a:spcAft>
          <a:spcPts val="1600"/>
        </a:spcAft>
        <a:buClr>
          <a:schemeClr val="tx1"/>
        </a:buClr>
        <a:buSzPct val="125000"/>
        <a:buFont typeface="Arial"/>
        <a:buChar char="•"/>
        <a:defRPr sz="2667">
          <a:solidFill>
            <a:schemeClr val="tx1"/>
          </a:solidFill>
          <a:latin typeface="Arial"/>
          <a:ea typeface="+mn-ea"/>
          <a:cs typeface="Arial"/>
        </a:defRPr>
      </a:lvl1pPr>
      <a:lvl2pPr marL="865610" indent="-377943" algn="l" rtl="0" eaLnBrk="1" fontAlgn="base" hangingPunct="1">
        <a:spcBef>
          <a:spcPts val="0"/>
        </a:spcBef>
        <a:spcAft>
          <a:spcPts val="1600"/>
        </a:spcAft>
        <a:buClr>
          <a:schemeClr val="tx1"/>
        </a:buClr>
        <a:buSzPct val="90000"/>
        <a:buFont typeface="Lucida Grande"/>
        <a:buChar char="−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2133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867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867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defRPr sz="18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defRPr sz="18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defRPr sz="18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3104">
          <p15:clr>
            <a:srgbClr val="F26B43"/>
          </p15:clr>
        </p15:guide>
        <p15:guide id="3" pos="218">
          <p15:clr>
            <a:srgbClr val="F26B43"/>
          </p15:clr>
        </p15:guide>
        <p15:guide id="4" pos="5541">
          <p15:clr>
            <a:srgbClr val="F26B43"/>
          </p15:clr>
        </p15:guide>
        <p15:guide id="5" orient="horz" pos="225">
          <p15:clr>
            <a:srgbClr val="F26B43"/>
          </p15:clr>
        </p15:guide>
        <p15:guide id="6" orient="horz" pos="1620">
          <p15:clr>
            <a:srgbClr val="F26B43"/>
          </p15:clr>
        </p15:guide>
        <p15:guide id="7" orient="horz" pos="1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C92A5B-5FC7-AE9E-C16C-BE209C24E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337014"/>
              </p:ext>
            </p:extLst>
          </p:nvPr>
        </p:nvGraphicFramePr>
        <p:xfrm>
          <a:off x="8169639" y="56209"/>
          <a:ext cx="4324533" cy="245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4EA1826-BF42-9516-C6A6-FDD159069643}"/>
              </a:ext>
            </a:extLst>
          </p:cNvPr>
          <p:cNvGrpSpPr/>
          <p:nvPr/>
        </p:nvGrpSpPr>
        <p:grpSpPr>
          <a:xfrm>
            <a:off x="530952" y="650298"/>
            <a:ext cx="10779124" cy="5581719"/>
            <a:chOff x="431561" y="638140"/>
            <a:chExt cx="10779124" cy="558171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AE25A3DF-AC56-287C-D2A3-EEE468DDB1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74179239"/>
                </p:ext>
              </p:extLst>
            </p:nvPr>
          </p:nvGraphicFramePr>
          <p:xfrm>
            <a:off x="431561" y="638140"/>
            <a:ext cx="10779124" cy="55817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40841-555E-D536-5BF3-1CC077585641}"/>
                </a:ext>
              </a:extLst>
            </p:cNvPr>
            <p:cNvSpPr txBox="1"/>
            <p:nvPr/>
          </p:nvSpPr>
          <p:spPr>
            <a:xfrm>
              <a:off x="2368422" y="4237305"/>
              <a:ext cx="471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730ACB-3961-4E91-01A9-9D9FE4323499}"/>
                </a:ext>
              </a:extLst>
            </p:cNvPr>
            <p:cNvSpPr txBox="1"/>
            <p:nvPr/>
          </p:nvSpPr>
          <p:spPr>
            <a:xfrm>
              <a:off x="7956453" y="2072907"/>
              <a:ext cx="522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A6EE80-4857-339D-EF8F-0094D49726D0}"/>
                </a:ext>
              </a:extLst>
            </p:cNvPr>
            <p:cNvSpPr txBox="1"/>
            <p:nvPr/>
          </p:nvSpPr>
          <p:spPr>
            <a:xfrm>
              <a:off x="5964452" y="4237305"/>
              <a:ext cx="471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01DF8E-E775-8581-D898-8450AAE12FAD}"/>
                </a:ext>
              </a:extLst>
            </p:cNvPr>
            <p:cNvSpPr txBox="1"/>
            <p:nvPr/>
          </p:nvSpPr>
          <p:spPr>
            <a:xfrm>
              <a:off x="3043335" y="2075477"/>
              <a:ext cx="522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$75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D3F838-0A92-6B0F-0DCD-9E36D88E7EA3}"/>
                </a:ext>
              </a:extLst>
            </p:cNvPr>
            <p:cNvSpPr txBox="1"/>
            <p:nvPr/>
          </p:nvSpPr>
          <p:spPr>
            <a:xfrm>
              <a:off x="461378" y="4236951"/>
              <a:ext cx="52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4676F-3DC3-B315-D027-B11FA69CB5BF}"/>
                </a:ext>
              </a:extLst>
            </p:cNvPr>
            <p:cNvSpPr txBox="1"/>
            <p:nvPr/>
          </p:nvSpPr>
          <p:spPr>
            <a:xfrm>
              <a:off x="3862130" y="3110323"/>
              <a:ext cx="528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$25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1D544-DC42-C566-B8E0-69DE3DB527C9}"/>
                </a:ext>
              </a:extLst>
            </p:cNvPr>
            <p:cNvSpPr txBox="1"/>
            <p:nvPr/>
          </p:nvSpPr>
          <p:spPr>
            <a:xfrm>
              <a:off x="1681277" y="3106590"/>
              <a:ext cx="52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E0A20B-16B4-AC71-E55D-DA593976029F}"/>
                </a:ext>
              </a:extLst>
            </p:cNvPr>
            <p:cNvSpPr txBox="1"/>
            <p:nvPr/>
          </p:nvSpPr>
          <p:spPr>
            <a:xfrm>
              <a:off x="3245152" y="4237305"/>
              <a:ext cx="471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5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FA7FB2-3337-C702-8206-9718861B5859}"/>
                </a:ext>
              </a:extLst>
            </p:cNvPr>
            <p:cNvSpPr txBox="1"/>
            <p:nvPr/>
          </p:nvSpPr>
          <p:spPr>
            <a:xfrm>
              <a:off x="5092306" y="4237305"/>
              <a:ext cx="52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086D16-EBFF-85C0-E7CC-B17748D8B8BF}"/>
                </a:ext>
              </a:extLst>
            </p:cNvPr>
            <p:cNvSpPr txBox="1"/>
            <p:nvPr/>
          </p:nvSpPr>
          <p:spPr>
            <a:xfrm>
              <a:off x="7122575" y="3106288"/>
              <a:ext cx="52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CE052-FFA5-E5AA-50FA-5CFF6E112C4C}"/>
                </a:ext>
              </a:extLst>
            </p:cNvPr>
            <p:cNvSpPr txBox="1"/>
            <p:nvPr/>
          </p:nvSpPr>
          <p:spPr>
            <a:xfrm>
              <a:off x="9325443" y="3107921"/>
              <a:ext cx="52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4DA970-6EB0-0FEC-17C6-1ACE7310DC46}"/>
                </a:ext>
              </a:extLst>
            </p:cNvPr>
            <p:cNvSpPr txBox="1"/>
            <p:nvPr/>
          </p:nvSpPr>
          <p:spPr>
            <a:xfrm>
              <a:off x="7809070" y="4232336"/>
              <a:ext cx="4709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F8F0D4-09A1-E02A-0D39-BECB63228CF3}"/>
                </a:ext>
              </a:extLst>
            </p:cNvPr>
            <p:cNvSpPr txBox="1"/>
            <p:nvPr/>
          </p:nvSpPr>
          <p:spPr>
            <a:xfrm>
              <a:off x="8747530" y="4234720"/>
              <a:ext cx="414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E4AC59-1FC9-B4D4-E2B1-E5ABCC8D65C2}"/>
                </a:ext>
              </a:extLst>
            </p:cNvPr>
            <p:cNvSpPr txBox="1"/>
            <p:nvPr/>
          </p:nvSpPr>
          <p:spPr>
            <a:xfrm>
              <a:off x="10545659" y="4232336"/>
              <a:ext cx="414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$3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DE7CDF3-FE8F-5271-DCDC-4EEE284FCC13}"/>
              </a:ext>
            </a:extLst>
          </p:cNvPr>
          <p:cNvSpPr/>
          <p:nvPr/>
        </p:nvSpPr>
        <p:spPr>
          <a:xfrm>
            <a:off x="-1111372" y="498777"/>
            <a:ext cx="73167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ＭＳ Ｐゴシック"/>
              </a:rPr>
              <a:t>Initial Spending $100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3F918-2F75-865A-AA1C-BAF3B426AE16}"/>
              </a:ext>
            </a:extLst>
          </p:cNvPr>
          <p:cNvSpPr/>
          <p:nvPr/>
        </p:nvSpPr>
        <p:spPr>
          <a:xfrm>
            <a:off x="6370878" y="5647242"/>
            <a:ext cx="73167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ＭＳ Ｐゴシック"/>
              </a:rPr>
              <a:t>Total Spending $212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480A9-C822-1ED3-4469-8175AA395891}"/>
              </a:ext>
            </a:extLst>
          </p:cNvPr>
          <p:cNvSpPr txBox="1"/>
          <p:nvPr/>
        </p:nvSpPr>
        <p:spPr>
          <a:xfrm>
            <a:off x="0" y="0"/>
            <a:ext cx="20275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AE716-53F8-9C8B-72D6-4F2E5BC1AE25}"/>
              </a:ext>
            </a:extLst>
          </p:cNvPr>
          <p:cNvSpPr txBox="1"/>
          <p:nvPr/>
        </p:nvSpPr>
        <p:spPr>
          <a:xfrm>
            <a:off x="7773046" y="6443485"/>
            <a:ext cx="451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Learning Activity: The Spending Multiplier Effect - Visual</a:t>
            </a:r>
          </a:p>
        </p:txBody>
      </p:sp>
    </p:spTree>
    <p:extLst>
      <p:ext uri="{BB962C8B-B14F-4D97-AF65-F5344CB8AC3E}">
        <p14:creationId xmlns:p14="http://schemas.microsoft.com/office/powerpoint/2010/main" val="581040827"/>
      </p:ext>
    </p:extLst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ederal Reserve 8H">
      <a:dk1>
        <a:srgbClr val="000000"/>
      </a:dk1>
      <a:lt1>
        <a:srgbClr val="FFFFFF"/>
      </a:lt1>
      <a:dk2>
        <a:srgbClr val="0F2C51"/>
      </a:dk2>
      <a:lt2>
        <a:srgbClr val="EEECE1"/>
      </a:lt2>
      <a:accent1>
        <a:srgbClr val="CC9800"/>
      </a:accent1>
      <a:accent2>
        <a:srgbClr val="00AEEF"/>
      </a:accent2>
      <a:accent3>
        <a:srgbClr val="006754"/>
      </a:accent3>
      <a:accent4>
        <a:srgbClr val="E5E060"/>
      </a:accent4>
      <a:accent5>
        <a:srgbClr val="F7921E"/>
      </a:accent5>
      <a:accent6>
        <a:srgbClr val="DA1A32"/>
      </a:accent6>
      <a:hlink>
        <a:srgbClr val="870051"/>
      </a:hlink>
      <a:folHlink>
        <a:srgbClr val="800080"/>
      </a:folHlink>
    </a:clrScheme>
    <a:fontScheme name="1_FedSTL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d35ee93-e0d0-47c5-8f73-0e773bb6d984}" enabled="1" method="Privileged" siteId="{b397c653-5b19-463f-b9fc-af658ded9128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127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Lucida Grande</vt:lpstr>
      <vt:lpstr>Times</vt:lpstr>
      <vt:lpstr>Navy Footer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Geiger, Amanda</dc:creator>
  <cp:lastModifiedBy>Bernstein, Jennifer M</cp:lastModifiedBy>
  <cp:revision>10</cp:revision>
  <dcterms:created xsi:type="dcterms:W3CDTF">2024-12-20T14:16:30Z</dcterms:created>
  <dcterms:modified xsi:type="dcterms:W3CDTF">2025-09-29T18:26:50Z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35ee93-e0d0-47c5-8f73-0e773bb6d984_Enabled">
    <vt:lpwstr>true</vt:lpwstr>
  </property>
  <property fmtid="{D5CDD505-2E9C-101B-9397-08002B2CF9AE}" pid="3" name="MSIP_Label_dd35ee93-e0d0-47c5-8f73-0e773bb6d984_SetDate">
    <vt:lpwstr>2024-12-20T14:17:31Z</vt:lpwstr>
  </property>
  <property fmtid="{D5CDD505-2E9C-101B-9397-08002B2CF9AE}" pid="4" name="MSIP_Label_dd35ee93-e0d0-47c5-8f73-0e773bb6d984_Method">
    <vt:lpwstr>Privileged</vt:lpwstr>
  </property>
  <property fmtid="{D5CDD505-2E9C-101B-9397-08002B2CF9AE}" pid="5" name="MSIP_Label_dd35ee93-e0d0-47c5-8f73-0e773bb6d984_Name">
    <vt:lpwstr>dd35ee93-e0d0-47c5-8f73-0e773bb6d984</vt:lpwstr>
  </property>
  <property fmtid="{D5CDD505-2E9C-101B-9397-08002B2CF9AE}" pid="6" name="MSIP_Label_dd35ee93-e0d0-47c5-8f73-0e773bb6d984_SiteId">
    <vt:lpwstr>b397c653-5b19-463f-b9fc-af658ded9128</vt:lpwstr>
  </property>
  <property fmtid="{D5CDD505-2E9C-101B-9397-08002B2CF9AE}" pid="7" name="MSIP_Label_dd35ee93-e0d0-47c5-8f73-0e773bb6d984_ActionId">
    <vt:lpwstr>7774dd67-26f9-4fa1-ba32-96944ef090d2</vt:lpwstr>
  </property>
  <property fmtid="{D5CDD505-2E9C-101B-9397-08002B2CF9AE}" pid="8" name="MSIP_Label_dd35ee93-e0d0-47c5-8f73-0e773bb6d984_ContentBits">
    <vt:lpwstr>1</vt:lpwstr>
  </property>
  <property fmtid="{D5CDD505-2E9C-101B-9397-08002B2CF9AE}" pid="9" name="ClassificationContentMarkingHeaderLocations">
    <vt:lpwstr>Navy Footer:5</vt:lpwstr>
  </property>
  <property fmtid="{D5CDD505-2E9C-101B-9397-08002B2CF9AE}" pid="10" name="ClassificationContentMarkingHeaderText">
    <vt:lpwstr>NONCONFIDENTIAL // FRSONLY</vt:lpwstr>
  </property>
</Properties>
</file>