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4"/>
  </p:sldMasterIdLst>
  <p:notesMasterIdLst>
    <p:notesMasterId r:id="rId9"/>
  </p:notesMasterIdLst>
  <p:handoutMasterIdLst>
    <p:handoutMasterId r:id="rId10"/>
  </p:handoutMasterIdLst>
  <p:sldIdLst>
    <p:sldId id="279" r:id="rId5"/>
    <p:sldId id="293" r:id="rId6"/>
    <p:sldId id="294" r:id="rId7"/>
    <p:sldId id="295" r:id="rId8"/>
  </p:sldIdLst>
  <p:sldSz cx="9144000" cy="5143500" type="screen16x9"/>
  <p:notesSz cx="7010400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9pPr>
  </p:defaultTextStyle>
  <p:extLst>
    <p:ext uri="{521415D9-36F7-43E2-AB2F-B90AF26B5E84}">
      <p14:sectionLst xmlns:p14="http://schemas.microsoft.com/office/powerpoint/2010/main">
        <p14:section name="Slide Layouts" id="{947F2704-BC63-F74C-A13A-1C1A68406046}">
          <p14:sldIdLst>
            <p14:sldId id="279"/>
            <p14:sldId id="293"/>
            <p14:sldId id="294"/>
            <p14:sldId id="295"/>
          </p14:sldIdLst>
        </p14:section>
      </p14:sectionLst>
    </p:ext>
    <p:ext uri="{EFAFB233-063F-42B5-8137-9DF3F51BA10A}">
      <p15:sldGuideLst xmlns:p15="http://schemas.microsoft.com/office/powerpoint/2012/main">
        <p15:guide id="4" pos="2880">
          <p15:clr>
            <a:srgbClr val="A4A3A4"/>
          </p15:clr>
        </p15:guide>
        <p15:guide id="5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CEC"/>
    <a:srgbClr val="4086D5"/>
    <a:srgbClr val="236BC6"/>
    <a:srgbClr val="A0BCE4"/>
    <a:srgbClr val="C07C00"/>
    <a:srgbClr val="02245A"/>
    <a:srgbClr val="021C5A"/>
    <a:srgbClr val="021C6E"/>
    <a:srgbClr val="C07C1A"/>
    <a:srgbClr val="021C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161" autoAdjust="0"/>
    <p:restoredTop sz="86469" autoAdjust="0"/>
  </p:normalViewPr>
  <p:slideViewPr>
    <p:cSldViewPr>
      <p:cViewPr varScale="1">
        <p:scale>
          <a:sx n="115" d="100"/>
          <a:sy n="115" d="100"/>
        </p:scale>
        <p:origin x="1092" y="486"/>
      </p:cViewPr>
      <p:guideLst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6" d="100"/>
          <a:sy n="96" d="100"/>
        </p:scale>
        <p:origin x="3080" y="176"/>
      </p:cViewPr>
      <p:guideLst>
        <p:guide orient="horz" pos="290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3038475" cy="462120"/>
          </a:xfrm>
          <a:prstGeom prst="rect">
            <a:avLst/>
          </a:prstGeom>
        </p:spPr>
        <p:txBody>
          <a:bodyPr vert="horz" lIns="91269" tIns="45634" rIns="91269" bIns="45634" rtlCol="0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3"/>
            <a:ext cx="3038475" cy="462120"/>
          </a:xfrm>
          <a:prstGeom prst="rect">
            <a:avLst/>
          </a:prstGeom>
        </p:spPr>
        <p:txBody>
          <a:bodyPr vert="horz" lIns="91269" tIns="45634" rIns="91269" bIns="45634" rtlCol="0"/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CBBB9AC9-F41F-4916-B5CB-4BAC3B071E9E}" type="datetimeFigureOut">
              <a:rPr lang="en-US"/>
              <a:pPr>
                <a:defRPr/>
              </a:pPr>
              <a:t>7/1/2026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772379"/>
            <a:ext cx="3038475" cy="462120"/>
          </a:xfrm>
          <a:prstGeom prst="rect">
            <a:avLst/>
          </a:prstGeom>
        </p:spPr>
        <p:txBody>
          <a:bodyPr vert="horz" lIns="91269" tIns="45634" rIns="91269" bIns="45634" rtlCol="0" anchor="b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772379"/>
            <a:ext cx="3038475" cy="462120"/>
          </a:xfrm>
          <a:prstGeom prst="rect">
            <a:avLst/>
          </a:prstGeom>
        </p:spPr>
        <p:txBody>
          <a:bodyPr vert="horz" lIns="91269" tIns="45634" rIns="91269" bIns="45634" rtlCol="0" anchor="b"/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974AC060-BAD6-47CC-AF30-254C9B2BD9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93986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extLst>
    <p:ext uri="{56416CCD-93CA-4268-BC5B-53C4BB910035}">
      <p15:sldGuideLst xmlns:p15="http://schemas.microsoft.com/office/powerpoint/2012/main">
        <p15:guide id="1" orient="horz" pos="2909" userDrawn="1">
          <p15:clr>
            <a:srgbClr val="F26B43"/>
          </p15:clr>
        </p15:guide>
        <p15:guide id="2" pos="2208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2" y="3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t" anchorCtr="0" compatLnSpc="1">
            <a:prstTxWarp prst="textNoShape">
              <a:avLst/>
            </a:prstTxWarp>
          </a:bodyPr>
          <a:lstStyle>
            <a:lvl1pPr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970339" y="3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t" anchorCtr="0" compatLnSpc="1">
            <a:prstTxWarp prst="textNoShape">
              <a:avLst/>
            </a:prstTxWarp>
          </a:bodyPr>
          <a:lstStyle>
            <a:lvl1pPr algn="r"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90A359AC-4EDB-4AA1-9AD2-B6BF0735A59F}" type="datetimeFigureOut">
              <a:rPr lang="en-US"/>
              <a:pPr>
                <a:defRPr/>
              </a:pPr>
              <a:t>7/1/2026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7038" y="692150"/>
            <a:ext cx="61563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69" tIns="45634" rIns="91269" bIns="45634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01676" y="4387769"/>
            <a:ext cx="5607050" cy="415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2" y="8772379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b" anchorCtr="0" compatLnSpc="1">
            <a:prstTxWarp prst="textNoShape">
              <a:avLst/>
            </a:prstTxWarp>
          </a:bodyPr>
          <a:lstStyle>
            <a:lvl1pPr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970339" y="8772379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b" anchorCtr="0" compatLnSpc="1">
            <a:prstTxWarp prst="textNoShape">
              <a:avLst/>
            </a:prstTxWarp>
          </a:bodyPr>
          <a:lstStyle>
            <a:lvl1pPr algn="r"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FB4525BD-1B22-4CBE-A35B-96886ED635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66031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Vertical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4572001"/>
            <a:ext cx="9144000" cy="5715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9" name="Rectangle 13"/>
          <p:cNvSpPr>
            <a:spLocks noChangeArrowheads="1"/>
          </p:cNvSpPr>
          <p:nvPr userDrawn="1"/>
        </p:nvSpPr>
        <p:spPr bwMode="auto">
          <a:xfrm>
            <a:off x="-747713" y="282179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pic>
        <p:nvPicPr>
          <p:cNvPr id="4" name="Picture 3" descr="Background pattern&#10;&#10;AI-generated content may be incorrect.">
            <a:extLst>
              <a:ext uri="{FF2B5EF4-FFF2-40B4-BE49-F238E27FC236}">
                <a16:creationId xmlns:a16="http://schemas.microsoft.com/office/drawing/2014/main" id="{6D62C6F0-EFF1-732B-1581-8379BBAA992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18E5B62-7320-7915-C1B2-46E8F873194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09878" y="211710"/>
            <a:ext cx="1818643" cy="609601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A236C63-16C0-6F8E-2D75-A3C914E76AE3}"/>
              </a:ext>
            </a:extLst>
          </p:cNvPr>
          <p:cNvCxnSpPr/>
          <p:nvPr userDrawn="1"/>
        </p:nvCxnSpPr>
        <p:spPr bwMode="auto">
          <a:xfrm>
            <a:off x="4699000" y="4781550"/>
            <a:ext cx="4097338" cy="0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46AE55D5-BF4A-82D0-0D80-EB576C1FF629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699000" y="-1"/>
            <a:ext cx="4097338" cy="4748981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insert image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id="{ECC06022-1BCD-1931-2561-1987663CD578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346075" y="1571652"/>
            <a:ext cx="4038600" cy="2066897"/>
          </a:xfrm>
        </p:spPr>
        <p:txBody>
          <a:bodyPr/>
          <a:lstStyle>
            <a:lvl1pPr algn="l">
              <a:lnSpc>
                <a:spcPct val="80000"/>
              </a:lnSpc>
              <a:defRPr sz="54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Presentation Name Goes Here Lorem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3638550"/>
            <a:ext cx="4114800" cy="685799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2000" baseline="0">
                <a:solidFill>
                  <a:schemeClr val="accent4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Subtitle of Presentation Goes Here Lorem Ipsum Dolor Sit Amet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97C4B9FE-B526-3664-8BF4-E67331C9AC5C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460248" y="1251966"/>
            <a:ext cx="758952" cy="201168"/>
          </a:xfrm>
          <a:solidFill>
            <a:schemeClr val="accent4"/>
          </a:solidFill>
        </p:spPr>
        <p:txBody>
          <a:bodyPr lIns="91440" tIns="0" rIns="0" bIns="0" anchor="ctr"/>
          <a:lstStyle>
            <a:lvl1pPr marL="0" indent="0">
              <a:buNone/>
              <a:defRPr sz="1200" b="1">
                <a:solidFill>
                  <a:schemeClr val="bg1"/>
                </a:solidFill>
                <a:latin typeface="+mj-lt"/>
              </a:defRPr>
            </a:lvl1pPr>
            <a:lvl2pPr marL="365760" indent="0">
              <a:buNone/>
              <a:defRPr sz="1200" b="1">
                <a:solidFill>
                  <a:schemeClr val="bg1"/>
                </a:solidFill>
              </a:defRPr>
            </a:lvl2pPr>
            <a:lvl3pPr marL="914400" indent="0">
              <a:buNone/>
              <a:defRPr sz="1200" b="1">
                <a:solidFill>
                  <a:schemeClr val="bg1"/>
                </a:solidFill>
              </a:defRPr>
            </a:lvl3pPr>
            <a:lvl4pPr marL="1371600" indent="0">
              <a:buNone/>
              <a:defRPr sz="12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XX/20XX</a:t>
            </a:r>
          </a:p>
        </p:txBody>
      </p:sp>
    </p:spTree>
    <p:extLst>
      <p:ext uri="{BB962C8B-B14F-4D97-AF65-F5344CB8AC3E}">
        <p14:creationId xmlns:p14="http://schemas.microsoft.com/office/powerpoint/2010/main" val="332775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pact - Imag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5B71BC4-27DD-0D47-8289-378CE57FEBDB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0" y="0"/>
            <a:ext cx="5943600" cy="478155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23C346-46C6-994F-D796-F474B650A4F8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6248400" y="514350"/>
            <a:ext cx="2590800" cy="4114800"/>
          </a:xfrm>
        </p:spPr>
        <p:txBody>
          <a:bodyPr anchor="ctr"/>
          <a:lstStyle>
            <a:lvl1pPr marL="0" indent="0">
              <a:buNone/>
              <a:defRPr sz="1600" b="1"/>
            </a:lvl1pPr>
            <a:lvl5pPr marL="21145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9033FBB-B5D6-49D7-A4E5-2484A87950F8}"/>
              </a:ext>
            </a:extLst>
          </p:cNvPr>
          <p:cNvCxnSpPr>
            <a:cxnSpLocks/>
          </p:cNvCxnSpPr>
          <p:nvPr userDrawn="1"/>
        </p:nvCxnSpPr>
        <p:spPr bwMode="auto">
          <a:xfrm flipV="1">
            <a:off x="5956853" y="-2485"/>
            <a:ext cx="0" cy="4784035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</p:spTree>
    <p:extLst>
      <p:ext uri="{BB962C8B-B14F-4D97-AF65-F5344CB8AC3E}">
        <p14:creationId xmlns:p14="http://schemas.microsoft.com/office/powerpoint/2010/main" val="256532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pact -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9464D70-1034-2743-38D2-E42A8B85B611}"/>
              </a:ext>
            </a:extLst>
          </p:cNvPr>
          <p:cNvSpPr/>
          <p:nvPr userDrawn="1"/>
        </p:nvSpPr>
        <p:spPr bwMode="auto">
          <a:xfrm>
            <a:off x="6781800" y="57150"/>
            <a:ext cx="2014538" cy="30480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 descr="Background pattern&#10;&#10;AI-generated content may be incorrect.">
            <a:extLst>
              <a:ext uri="{FF2B5EF4-FFF2-40B4-BE49-F238E27FC236}">
                <a16:creationId xmlns:a16="http://schemas.microsoft.com/office/drawing/2014/main" id="{48B36076-8F52-054A-BD44-113A2FBE6F8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b="7037"/>
          <a:stretch/>
        </p:blipFill>
        <p:spPr>
          <a:xfrm>
            <a:off x="0" y="0"/>
            <a:ext cx="9144000" cy="4781550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BDB1AE9-ACB9-2C78-CDE7-3DED11876B3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09700" y="828675"/>
            <a:ext cx="6438900" cy="3124200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2400" b="1">
                <a:solidFill>
                  <a:schemeClr val="tx2"/>
                </a:solidFill>
              </a:defRPr>
            </a:lvl1pPr>
            <a:lvl2pPr marL="365760" indent="0">
              <a:buNone/>
              <a:defRPr sz="2400" b="1">
                <a:solidFill>
                  <a:schemeClr val="bg1"/>
                </a:solidFill>
              </a:defRPr>
            </a:lvl2pPr>
            <a:lvl3pPr marL="914400" indent="0">
              <a:buNone/>
              <a:defRPr sz="2400" b="1">
                <a:solidFill>
                  <a:schemeClr val="bg1"/>
                </a:solidFill>
              </a:defRPr>
            </a:lvl3pPr>
            <a:lvl4pPr marL="1371600" indent="0">
              <a:buNone/>
              <a:defRPr sz="24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2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C547A5E-DBA9-EF24-0935-45D857580E34}"/>
              </a:ext>
            </a:extLst>
          </p:cNvPr>
          <p:cNvSpPr/>
          <p:nvPr userDrawn="1"/>
        </p:nvSpPr>
        <p:spPr bwMode="auto">
          <a:xfrm>
            <a:off x="0" y="0"/>
            <a:ext cx="1066800" cy="4781550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Graphic 4" descr="Arrow Right with solid fill">
            <a:extLst>
              <a:ext uri="{FF2B5EF4-FFF2-40B4-BE49-F238E27FC236}">
                <a16:creationId xmlns:a16="http://schemas.microsoft.com/office/drawing/2014/main" id="{1008D261-24FD-3E8C-CADC-03E260A07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7153"/>
          <a:stretch/>
        </p:blipFill>
        <p:spPr>
          <a:xfrm>
            <a:off x="228599" y="1933575"/>
            <a:ext cx="574675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6406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 - Wavy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73F1FBF-C64D-6251-6C7E-E6B12E915B5E}"/>
              </a:ext>
            </a:extLst>
          </p:cNvPr>
          <p:cNvSpPr/>
          <p:nvPr userDrawn="1"/>
        </p:nvSpPr>
        <p:spPr bwMode="auto">
          <a:xfrm>
            <a:off x="6553200" y="0"/>
            <a:ext cx="2362200" cy="35718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Background pattern&#10;&#10;AI-generated content may be incorrect.">
            <a:extLst>
              <a:ext uri="{FF2B5EF4-FFF2-40B4-BE49-F238E27FC236}">
                <a16:creationId xmlns:a16="http://schemas.microsoft.com/office/drawing/2014/main" id="{C8B0E9E3-0F93-9594-B978-9DD3835B2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b="7037"/>
          <a:stretch/>
        </p:blipFill>
        <p:spPr>
          <a:xfrm>
            <a:off x="0" y="0"/>
            <a:ext cx="9144000" cy="478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8953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rsonalized Teams Backgroun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73F1FBF-C64D-6251-6C7E-E6B12E915B5E}"/>
              </a:ext>
            </a:extLst>
          </p:cNvPr>
          <p:cNvSpPr/>
          <p:nvPr userDrawn="1"/>
        </p:nvSpPr>
        <p:spPr bwMode="auto">
          <a:xfrm>
            <a:off x="6553200" y="0"/>
            <a:ext cx="2362200" cy="35718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553C9A-C2CF-D77B-5CF0-D9BC4E877126}"/>
              </a:ext>
            </a:extLst>
          </p:cNvPr>
          <p:cNvSpPr txBox="1"/>
          <p:nvPr userDrawn="1"/>
        </p:nvSpPr>
        <p:spPr>
          <a:xfrm>
            <a:off x="240344" y="4802868"/>
            <a:ext cx="8686800" cy="33855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endParaRPr lang="en-US" sz="1600" dirty="0" err="1">
              <a:latin typeface="+mn-lt"/>
              <a:cs typeface="Arial" panose="020B0604020202020204" pitchFamily="34" charset="0"/>
            </a:endParaRPr>
          </a:p>
        </p:txBody>
      </p:sp>
      <p:pic>
        <p:nvPicPr>
          <p:cNvPr id="3" name="Picture 2" descr="Background pattern&#10;&#10;AI-generated content may be incorrect.">
            <a:extLst>
              <a:ext uri="{FF2B5EF4-FFF2-40B4-BE49-F238E27FC236}">
                <a16:creationId xmlns:a16="http://schemas.microsoft.com/office/drawing/2014/main" id="{C8B0E9E3-0F93-9594-B978-9DD3835B2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1" b="40"/>
          <a:stretch/>
        </p:blipFill>
        <p:spPr>
          <a:xfrm>
            <a:off x="0" y="0"/>
            <a:ext cx="9144000" cy="5141422"/>
          </a:xfrm>
          <a:prstGeom prst="rect">
            <a:avLst/>
          </a:prstGeom>
        </p:spPr>
      </p:pic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92002F7-4067-6039-0676-FA2396AAD64B}"/>
              </a:ext>
            </a:extLst>
          </p:cNvPr>
          <p:cNvSpPr/>
          <p:nvPr userDrawn="1"/>
        </p:nvSpPr>
        <p:spPr bwMode="auto">
          <a:xfrm>
            <a:off x="511527" y="0"/>
            <a:ext cx="1922318" cy="226695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909EFC-88BE-9FE7-A5A4-BD51B8E390C4}"/>
              </a:ext>
            </a:extLst>
          </p:cNvPr>
          <p:cNvSpPr/>
          <p:nvPr userDrawn="1"/>
        </p:nvSpPr>
        <p:spPr bwMode="auto">
          <a:xfrm>
            <a:off x="511527" y="1728278"/>
            <a:ext cx="1922318" cy="648126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3">
            <a:extLst>
              <a:ext uri="{FF2B5EF4-FFF2-40B4-BE49-F238E27FC236}">
                <a16:creationId xmlns:a16="http://schemas.microsoft.com/office/drawing/2014/main" id="{BA30E459-0717-B1B5-89C6-1ACA2DFB163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44876" y="1728278"/>
            <a:ext cx="1893524" cy="634701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868C1B0-E910-1F47-704C-6D9C86D8CC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96475" y="238309"/>
            <a:ext cx="1765723" cy="648126"/>
          </a:xfrm>
        </p:spPr>
        <p:txBody>
          <a:bodyPr anchor="ctr">
            <a:noAutofit/>
          </a:bodyPr>
          <a:lstStyle>
            <a:lvl1pPr marL="0" indent="0" algn="ctr">
              <a:lnSpc>
                <a:spcPct val="85000"/>
              </a:lnSpc>
              <a:spcAft>
                <a:spcPts val="0"/>
              </a:spcAft>
              <a:buNone/>
              <a:defRPr sz="2400" b="1"/>
            </a:lvl1pPr>
          </a:lstStyle>
          <a:p>
            <a:pPr lvl="0"/>
            <a:r>
              <a:rPr lang="en-US" dirty="0"/>
              <a:t>First Name Last Name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78C6A700-1C8D-0E4A-A605-005E9D0AF28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6476" y="916073"/>
            <a:ext cx="1765723" cy="743859"/>
          </a:xfrm>
        </p:spPr>
        <p:txBody>
          <a:bodyPr anchor="ctr">
            <a:noAutofit/>
          </a:bodyPr>
          <a:lstStyle>
            <a:lvl1pPr marL="0" indent="0" algn="ctr">
              <a:lnSpc>
                <a:spcPct val="90000"/>
              </a:lnSpc>
              <a:spcAft>
                <a:spcPts val="600"/>
              </a:spcAft>
              <a:buNone/>
              <a:defRPr sz="1200">
                <a:solidFill>
                  <a:schemeClr val="accent4"/>
                </a:solidFill>
              </a:defRPr>
            </a:lvl1pPr>
            <a:lvl2pPr marL="36576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US" dirty="0"/>
              <a:t>Title Goes Here Lorem Ipsum Dolor,</a:t>
            </a:r>
            <a:br>
              <a:rPr lang="en-US" dirty="0"/>
            </a:br>
            <a:r>
              <a:rPr lang="en-US" dirty="0"/>
              <a:t>Bank Name Goes Here Lorem Ipsum Do</a:t>
            </a:r>
          </a:p>
        </p:txBody>
      </p:sp>
    </p:spTree>
    <p:extLst>
      <p:ext uri="{BB962C8B-B14F-4D97-AF65-F5344CB8AC3E}">
        <p14:creationId xmlns:p14="http://schemas.microsoft.com/office/powerpoint/2010/main" val="42564134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s Backgroun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73F1FBF-C64D-6251-6C7E-E6B12E915B5E}"/>
              </a:ext>
            </a:extLst>
          </p:cNvPr>
          <p:cNvSpPr/>
          <p:nvPr userDrawn="1"/>
        </p:nvSpPr>
        <p:spPr bwMode="auto">
          <a:xfrm>
            <a:off x="6553200" y="0"/>
            <a:ext cx="2362200" cy="35718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553C9A-C2CF-D77B-5CF0-D9BC4E877126}"/>
              </a:ext>
            </a:extLst>
          </p:cNvPr>
          <p:cNvSpPr txBox="1"/>
          <p:nvPr userDrawn="1"/>
        </p:nvSpPr>
        <p:spPr>
          <a:xfrm>
            <a:off x="240344" y="4802868"/>
            <a:ext cx="8686800" cy="33855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endParaRPr lang="en-US" sz="1600" dirty="0" err="1">
              <a:latin typeface="+mn-lt"/>
              <a:cs typeface="Arial" panose="020B0604020202020204" pitchFamily="34" charset="0"/>
            </a:endParaRPr>
          </a:p>
        </p:txBody>
      </p:sp>
      <p:pic>
        <p:nvPicPr>
          <p:cNvPr id="3" name="Picture 2" descr="Background pattern&#10;&#10;AI-generated content may be incorrect.">
            <a:extLst>
              <a:ext uri="{FF2B5EF4-FFF2-40B4-BE49-F238E27FC236}">
                <a16:creationId xmlns:a16="http://schemas.microsoft.com/office/drawing/2014/main" id="{C8B0E9E3-0F93-9594-B978-9DD3835B2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1" b="40"/>
          <a:stretch/>
        </p:blipFill>
        <p:spPr>
          <a:xfrm>
            <a:off x="0" y="0"/>
            <a:ext cx="9144000" cy="5141422"/>
          </a:xfrm>
          <a:prstGeom prst="rect">
            <a:avLst/>
          </a:prstGeom>
        </p:spPr>
      </p:pic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ACA02D9-AF14-6D9C-910F-0276E251A8A5}"/>
              </a:ext>
            </a:extLst>
          </p:cNvPr>
          <p:cNvGrpSpPr/>
          <p:nvPr userDrawn="1"/>
        </p:nvGrpSpPr>
        <p:grpSpPr>
          <a:xfrm>
            <a:off x="511527" y="-1"/>
            <a:ext cx="1926873" cy="1117700"/>
            <a:chOff x="511527" y="1370679"/>
            <a:chExt cx="1850673" cy="1073500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F4113A8C-0625-7FC7-EBE1-5C26E9B3BBCA}"/>
                </a:ext>
              </a:extLst>
            </p:cNvPr>
            <p:cNvSpPr/>
            <p:nvPr userDrawn="1"/>
          </p:nvSpPr>
          <p:spPr bwMode="auto">
            <a:xfrm>
              <a:off x="511527" y="1370679"/>
              <a:ext cx="1846298" cy="10735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E54DF86F-8CF2-6907-41E9-E09A7675E6CA}"/>
                </a:ext>
              </a:extLst>
            </p:cNvPr>
            <p:cNvSpPr/>
            <p:nvPr userDrawn="1"/>
          </p:nvSpPr>
          <p:spPr bwMode="auto">
            <a:xfrm>
              <a:off x="511527" y="2312019"/>
              <a:ext cx="1846298" cy="132160"/>
            </a:xfrm>
            <a:prstGeom prst="rect">
              <a:avLst/>
            </a:pr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20" name="Picture 13">
              <a:extLst>
                <a:ext uri="{FF2B5EF4-FFF2-40B4-BE49-F238E27FC236}">
                  <a16:creationId xmlns:a16="http://schemas.microsoft.com/office/drawing/2014/main" id="{F5C83E02-377C-36E8-52EA-9D5BBE55D046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/>
          </p:blipFill>
          <p:spPr>
            <a:xfrm>
              <a:off x="543557" y="1547835"/>
              <a:ext cx="1818643" cy="60960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09458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2448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Background pattern&#10;&#10;AI-generated content may be incorrect.">
            <a:extLst>
              <a:ext uri="{FF2B5EF4-FFF2-40B4-BE49-F238E27FC236}">
                <a16:creationId xmlns:a16="http://schemas.microsoft.com/office/drawing/2014/main" id="{E03D8724-A0AF-FCBE-8FF6-62A40C6383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b="7037"/>
          <a:stretch/>
        </p:blipFill>
        <p:spPr>
          <a:xfrm>
            <a:off x="0" y="0"/>
            <a:ext cx="9144000" cy="478155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DAAF937E-9FCF-223A-7AEE-594774F615A2}"/>
              </a:ext>
            </a:extLst>
          </p:cNvPr>
          <p:cNvSpPr/>
          <p:nvPr userDrawn="1"/>
        </p:nvSpPr>
        <p:spPr bwMode="auto">
          <a:xfrm>
            <a:off x="6324600" y="0"/>
            <a:ext cx="2471738" cy="35718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4B4B15B-D00E-D633-F159-3E5796A070DD}"/>
              </a:ext>
            </a:extLst>
          </p:cNvPr>
          <p:cNvSpPr/>
          <p:nvPr userDrawn="1"/>
        </p:nvSpPr>
        <p:spPr bwMode="auto">
          <a:xfrm>
            <a:off x="0" y="1047750"/>
            <a:ext cx="9144000" cy="2819400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E75C500-4FF5-5059-C70C-B6E5EE367938}"/>
              </a:ext>
            </a:extLst>
          </p:cNvPr>
          <p:cNvSpPr txBox="1"/>
          <p:nvPr userDrawn="1"/>
        </p:nvSpPr>
        <p:spPr>
          <a:xfrm>
            <a:off x="482662" y="1887582"/>
            <a:ext cx="4953000" cy="1139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80000"/>
              </a:lnSpc>
              <a:spcAft>
                <a:spcPts val="1200"/>
              </a:spcAft>
            </a:pPr>
            <a:r>
              <a:rPr lang="en-US" sz="28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Check out </a:t>
            </a:r>
            <a:r>
              <a:rPr lang="en-US" sz="2800" b="1" dirty="0" err="1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FRE.org</a:t>
            </a:r>
            <a:r>
              <a:rPr lang="en-US" sz="28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 for free, classroom-ready  resources and professional development!</a:t>
            </a:r>
          </a:p>
        </p:txBody>
      </p:sp>
      <p:pic>
        <p:nvPicPr>
          <p:cNvPr id="26" name="Graphic 25">
            <a:extLst>
              <a:ext uri="{FF2B5EF4-FFF2-40B4-BE49-F238E27FC236}">
                <a16:creationId xmlns:a16="http://schemas.microsoft.com/office/drawing/2014/main" id="{9040CEB8-48D6-E73F-790E-B3D793A4EE7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22344" y="1258726"/>
            <a:ext cx="2381250" cy="2397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15804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F1A76-91D8-5C0F-A064-DF651D0E99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9EB719-216C-8439-1792-5CE1A8372A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C321-004B-461E-C93E-9DFD8BF97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B2A667-CAA3-F19E-7DD4-A54B16A8E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41AB6C-BD06-0513-2081-3DCCE6901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 algn="r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1462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BCF09-3F13-39C7-D40A-B8FCDF435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304424-E95D-FAB5-52A7-48A88A1425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20E29F-16A5-D000-CBB3-C80DDD37B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AC64ED-8D16-5363-B221-FB2BCA00B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886E8-47B0-0FF7-AF1D-629CAAF60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 algn="r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3700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F8561-15FF-EAF4-D635-4D6467A06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5B1F65-DC11-A9B9-3E15-4726B2EDA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896E46-9555-6052-A097-5410C0789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1B2892-70F5-D89A-AF72-60C119E87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 algn="r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17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Horizontal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2780192D-ABD9-431B-41D6-2FF6DEDB3667}"/>
              </a:ext>
            </a:extLst>
          </p:cNvPr>
          <p:cNvSpPr/>
          <p:nvPr userDrawn="1"/>
        </p:nvSpPr>
        <p:spPr bwMode="auto">
          <a:xfrm>
            <a:off x="152400" y="4781550"/>
            <a:ext cx="8763000" cy="36195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Picture 18" descr="Background pattern&#10;&#10;AI-generated content may be incorrect.">
            <a:extLst>
              <a:ext uri="{FF2B5EF4-FFF2-40B4-BE49-F238E27FC236}">
                <a16:creationId xmlns:a16="http://schemas.microsoft.com/office/drawing/2014/main" id="{21F0161D-3AB6-DE1C-E323-67511842B21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1" name="Picture Placeholder 17">
            <a:extLst>
              <a:ext uri="{FF2B5EF4-FFF2-40B4-BE49-F238E27FC236}">
                <a16:creationId xmlns:a16="http://schemas.microsoft.com/office/drawing/2014/main" id="{EEB5A3D8-3358-75FC-D9C2-7C9F6394DC5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46075" y="1"/>
            <a:ext cx="8450263" cy="3249212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insert image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9" name="Rectangle 13"/>
          <p:cNvSpPr>
            <a:spLocks noChangeArrowheads="1"/>
          </p:cNvSpPr>
          <p:nvPr userDrawn="1"/>
        </p:nvSpPr>
        <p:spPr bwMode="auto">
          <a:xfrm>
            <a:off x="-747713" y="282179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441B54A-20B5-4156-5E9A-FAE8AE71A0A8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346074" y="3267048"/>
            <a:ext cx="8450264" cy="0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22" name="Rectangle 3">
            <a:extLst>
              <a:ext uri="{FF2B5EF4-FFF2-40B4-BE49-F238E27FC236}">
                <a16:creationId xmlns:a16="http://schemas.microsoft.com/office/drawing/2014/main" id="{54179C72-0A64-790D-9936-51359BF69524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346074" y="3499692"/>
            <a:ext cx="8450263" cy="708294"/>
          </a:xfrm>
        </p:spPr>
        <p:txBody>
          <a:bodyPr/>
          <a:lstStyle>
            <a:lvl1pPr algn="l">
              <a:lnSpc>
                <a:spcPct val="80000"/>
              </a:lnSpc>
              <a:defRPr sz="54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Presentation Name Here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CD9314CF-22F9-727D-6CB7-1037CC55AE5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4252250"/>
            <a:ext cx="7620000" cy="685799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2000" baseline="0">
                <a:solidFill>
                  <a:schemeClr val="accent4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Subtitle of Presentation Goes Here Lorem Ipsum Dolor Sit Amet</a:t>
            </a:r>
          </a:p>
        </p:txBody>
      </p:sp>
      <p:sp>
        <p:nvSpPr>
          <p:cNvPr id="24" name="Content Placeholder 20">
            <a:extLst>
              <a:ext uri="{FF2B5EF4-FFF2-40B4-BE49-F238E27FC236}">
                <a16:creationId xmlns:a16="http://schemas.microsoft.com/office/drawing/2014/main" id="{A2DFD650-0886-9D04-AC8E-AAA13BE3CD8A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457200" y="4726432"/>
            <a:ext cx="758952" cy="201168"/>
          </a:xfrm>
          <a:solidFill>
            <a:schemeClr val="accent4"/>
          </a:solidFill>
        </p:spPr>
        <p:txBody>
          <a:bodyPr lIns="91440" tIns="0" rIns="0" bIns="0" anchor="ctr"/>
          <a:lstStyle>
            <a:lvl1pPr marL="0" indent="0">
              <a:buNone/>
              <a:defRPr sz="1200" b="1">
                <a:solidFill>
                  <a:schemeClr val="bg1"/>
                </a:solidFill>
                <a:latin typeface="+mj-lt"/>
              </a:defRPr>
            </a:lvl1pPr>
            <a:lvl2pPr marL="365760" indent="0">
              <a:buNone/>
              <a:defRPr sz="1200" b="1">
                <a:solidFill>
                  <a:schemeClr val="bg1"/>
                </a:solidFill>
              </a:defRPr>
            </a:lvl2pPr>
            <a:lvl3pPr marL="914400" indent="0">
              <a:buNone/>
              <a:defRPr sz="1200" b="1">
                <a:solidFill>
                  <a:schemeClr val="bg1"/>
                </a:solidFill>
              </a:defRPr>
            </a:lvl3pPr>
            <a:lvl4pPr marL="1371600" indent="0">
              <a:buNone/>
              <a:defRPr sz="12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XX/20XX</a:t>
            </a:r>
          </a:p>
        </p:txBody>
      </p:sp>
      <p:pic>
        <p:nvPicPr>
          <p:cNvPr id="25" name="Picture 13">
            <a:extLst>
              <a:ext uri="{FF2B5EF4-FFF2-40B4-BE49-F238E27FC236}">
                <a16:creationId xmlns:a16="http://schemas.microsoft.com/office/drawing/2014/main" id="{5FD50168-8AEB-D256-20E2-EF639A1B9A9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57200" y="52387"/>
            <a:ext cx="1818643" cy="609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98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No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E14C5D2A-800E-515B-EC05-B3293AEE63AF}"/>
              </a:ext>
            </a:extLst>
          </p:cNvPr>
          <p:cNvSpPr/>
          <p:nvPr userDrawn="1"/>
        </p:nvSpPr>
        <p:spPr bwMode="auto">
          <a:xfrm>
            <a:off x="6705600" y="0"/>
            <a:ext cx="2286000" cy="282179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0" y="4572000"/>
            <a:ext cx="9144000" cy="58304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9" name="Rectangle 13"/>
          <p:cNvSpPr>
            <a:spLocks noChangeArrowheads="1"/>
          </p:cNvSpPr>
          <p:nvPr userDrawn="1"/>
        </p:nvSpPr>
        <p:spPr bwMode="auto">
          <a:xfrm>
            <a:off x="-747713" y="282179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pic>
        <p:nvPicPr>
          <p:cNvPr id="4" name="Picture 3" descr="Background pattern&#10;&#10;AI-generated content may be incorrect.">
            <a:extLst>
              <a:ext uri="{FF2B5EF4-FFF2-40B4-BE49-F238E27FC236}">
                <a16:creationId xmlns:a16="http://schemas.microsoft.com/office/drawing/2014/main" id="{CC63C1E0-A075-7BE1-FB4F-5AC6AB1791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6FF2AB5-F1A2-CDAA-4296-B243EF9E9321}"/>
              </a:ext>
            </a:extLst>
          </p:cNvPr>
          <p:cNvSpPr/>
          <p:nvPr userDrawn="1"/>
        </p:nvSpPr>
        <p:spPr bwMode="auto">
          <a:xfrm>
            <a:off x="838199" y="838200"/>
            <a:ext cx="7459579" cy="350152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E6E7C8A-EEF1-E1AC-E5E5-4B8A253E9F64}"/>
              </a:ext>
            </a:extLst>
          </p:cNvPr>
          <p:cNvSpPr/>
          <p:nvPr userDrawn="1"/>
        </p:nvSpPr>
        <p:spPr bwMode="auto">
          <a:xfrm rot="5400000">
            <a:off x="4523125" y="565075"/>
            <a:ext cx="97750" cy="7451555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58C687C6-1A65-C6C6-2C6B-702036339BCB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1057982" y="1769743"/>
            <a:ext cx="6181017" cy="1354040"/>
          </a:xfrm>
        </p:spPr>
        <p:txBody>
          <a:bodyPr/>
          <a:lstStyle>
            <a:lvl1pPr algn="l">
              <a:lnSpc>
                <a:spcPct val="80000"/>
              </a:lnSpc>
              <a:defRPr sz="54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Presentation Name Goes Here Lorem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7591B6C8-D8FF-9307-6BA6-34CEC9C4402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06182" y="3257551"/>
            <a:ext cx="5447018" cy="685799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2000" baseline="0">
                <a:solidFill>
                  <a:schemeClr val="accent4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Subtitle of Presentation Goes Here Lorem Ipsum Dolor Sit Amet</a:t>
            </a:r>
          </a:p>
        </p:txBody>
      </p:sp>
      <p:sp>
        <p:nvSpPr>
          <p:cNvPr id="19" name="Content Placeholder 20">
            <a:extLst>
              <a:ext uri="{FF2B5EF4-FFF2-40B4-BE49-F238E27FC236}">
                <a16:creationId xmlns:a16="http://schemas.microsoft.com/office/drawing/2014/main" id="{5E3289B7-F33B-CE13-80DE-B658C01D99F2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838199" y="637032"/>
            <a:ext cx="758952" cy="201168"/>
          </a:xfrm>
          <a:solidFill>
            <a:schemeClr val="accent4"/>
          </a:solidFill>
        </p:spPr>
        <p:txBody>
          <a:bodyPr lIns="91440" tIns="0" rIns="0" bIns="0" anchor="ctr"/>
          <a:lstStyle>
            <a:lvl1pPr marL="0" indent="0">
              <a:buNone/>
              <a:defRPr sz="1200" b="1">
                <a:solidFill>
                  <a:schemeClr val="bg1"/>
                </a:solidFill>
                <a:latin typeface="+mj-lt"/>
              </a:defRPr>
            </a:lvl1pPr>
            <a:lvl2pPr marL="365760" indent="0">
              <a:buNone/>
              <a:defRPr sz="1200" b="1">
                <a:solidFill>
                  <a:schemeClr val="bg1"/>
                </a:solidFill>
              </a:defRPr>
            </a:lvl2pPr>
            <a:lvl3pPr marL="914400" indent="0">
              <a:buNone/>
              <a:defRPr sz="1200" b="1">
                <a:solidFill>
                  <a:schemeClr val="bg1"/>
                </a:solidFill>
              </a:defRPr>
            </a:lvl3pPr>
            <a:lvl4pPr marL="1371600" indent="0">
              <a:buNone/>
              <a:defRPr sz="12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XX/20XX</a:t>
            </a:r>
          </a:p>
        </p:txBody>
      </p:sp>
      <p:pic>
        <p:nvPicPr>
          <p:cNvPr id="21" name="Picture 13">
            <a:extLst>
              <a:ext uri="{FF2B5EF4-FFF2-40B4-BE49-F238E27FC236}">
                <a16:creationId xmlns:a16="http://schemas.microsoft.com/office/drawing/2014/main" id="{3C9EFEA1-B894-A11E-1373-B63794B462D5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46678" y="990278"/>
            <a:ext cx="1818643" cy="60960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163666D2-8D96-BA66-AD17-EE0B605E5258}"/>
              </a:ext>
            </a:extLst>
          </p:cNvPr>
          <p:cNvSpPr/>
          <p:nvPr userDrawn="1"/>
        </p:nvSpPr>
        <p:spPr bwMode="auto">
          <a:xfrm>
            <a:off x="6705600" y="133350"/>
            <a:ext cx="2209800" cy="22383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20"/>
          <p:cNvSpPr>
            <a:spLocks noChangeArrowheads="1"/>
          </p:cNvSpPr>
          <p:nvPr userDrawn="1"/>
        </p:nvSpPr>
        <p:spPr bwMode="auto">
          <a:xfrm>
            <a:off x="9056688" y="2022872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pic>
        <p:nvPicPr>
          <p:cNvPr id="2" name="Picture 1" descr="Background pattern&#10;&#10;AI-generated content may be incorrect.">
            <a:extLst>
              <a:ext uri="{FF2B5EF4-FFF2-40B4-BE49-F238E27FC236}">
                <a16:creationId xmlns:a16="http://schemas.microsoft.com/office/drawing/2014/main" id="{F669360A-3F0C-D48D-FDF5-6855C425E8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707" b="5555"/>
          <a:stretch/>
        </p:blipFill>
        <p:spPr>
          <a:xfrm>
            <a:off x="0" y="-1"/>
            <a:ext cx="9144000" cy="4821417"/>
          </a:xfrm>
          <a:prstGeom prst="rect">
            <a:avLst/>
          </a:prstGeom>
        </p:spPr>
      </p:pic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B886CC1B-643C-9F43-B67D-115A83AD2A8A}"/>
              </a:ext>
            </a:extLst>
          </p:cNvPr>
          <p:cNvSpPr/>
          <p:nvPr userDrawn="1"/>
        </p:nvSpPr>
        <p:spPr bwMode="auto">
          <a:xfrm>
            <a:off x="1889049" y="1352550"/>
            <a:ext cx="5888370" cy="2438400"/>
          </a:xfrm>
          <a:prstGeom prst="roundRect">
            <a:avLst/>
          </a:prstGeom>
          <a:solidFill>
            <a:schemeClr val="tx2"/>
          </a:solidFill>
          <a:ln w="857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93342EB5-647E-DBDA-EECC-E62D59DDB4BB}"/>
              </a:ext>
            </a:extLst>
          </p:cNvPr>
          <p:cNvSpPr/>
          <p:nvPr userDrawn="1"/>
        </p:nvSpPr>
        <p:spPr bwMode="auto">
          <a:xfrm>
            <a:off x="1780215" y="1204913"/>
            <a:ext cx="5888370" cy="2438400"/>
          </a:xfrm>
          <a:prstGeom prst="roundRect">
            <a:avLst/>
          </a:prstGeom>
          <a:solidFill>
            <a:schemeClr val="bg2"/>
          </a:solidFill>
          <a:ln w="857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C62719E6-61DE-BFBD-4BF9-DAE333E7EFB7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780213" y="1479053"/>
            <a:ext cx="5888369" cy="457200"/>
          </a:xfrm>
        </p:spPr>
        <p:txBody>
          <a:bodyPr/>
          <a:lstStyle>
            <a:lvl1pPr marL="0" indent="0" algn="ctr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  <a:lvl2pPr marL="365760" indent="0">
              <a:buNone/>
              <a:defRPr/>
            </a:lvl2pPr>
          </a:lstStyle>
          <a:p>
            <a:pPr lvl="0"/>
            <a:r>
              <a:rPr lang="en-US" dirty="0"/>
              <a:t>SECTION NUMBER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1" hasCustomPrompt="1"/>
          </p:nvPr>
        </p:nvSpPr>
        <p:spPr>
          <a:xfrm>
            <a:off x="1780212" y="1843342"/>
            <a:ext cx="5888369" cy="1344792"/>
          </a:xfrm>
        </p:spPr>
        <p:txBody>
          <a:bodyPr anchor="ctr"/>
          <a:lstStyle>
            <a:lvl1pPr marL="0" indent="0" algn="ctr">
              <a:lnSpc>
                <a:spcPct val="90000"/>
              </a:lnSpc>
              <a:buNone/>
              <a:defRPr sz="3600" b="1" spc="-15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Title of Section Goes Here Lorem Ipsum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41365" y="369154"/>
            <a:ext cx="8554973" cy="990600"/>
          </a:xfrm>
        </p:spPr>
        <p:txBody>
          <a:bodyPr/>
          <a:lstStyle>
            <a:lvl1pPr>
              <a:defRPr sz="2800" b="1" spc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35DF70F6-E422-24C9-5D82-C883A41DF9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054548" y="1158558"/>
            <a:ext cx="5741790" cy="3470591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15D2CA44-6038-DC26-ED9C-FAF8B9FF92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8600" y="1158558"/>
            <a:ext cx="2651165" cy="3470592"/>
          </a:xfr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20"/>
          <p:cNvSpPr>
            <a:spLocks noChangeArrowheads="1"/>
          </p:cNvSpPr>
          <p:nvPr userDrawn="1"/>
        </p:nvSpPr>
        <p:spPr bwMode="auto">
          <a:xfrm>
            <a:off x="9056688" y="2022872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77668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EF507-A857-C367-F020-0CE20A99E8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6074" y="366464"/>
            <a:ext cx="8468551" cy="85725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Presenters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60064CF5-6FDC-7798-EB01-7806E586A138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 bwMode="auto">
          <a:xfrm>
            <a:off x="882418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E259C629-65D6-C3D7-18D6-683DACB0C93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96668" y="2341245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28" name="Text Placeholder 19">
            <a:extLst>
              <a:ext uri="{FF2B5EF4-FFF2-40B4-BE49-F238E27FC236}">
                <a16:creationId xmlns:a16="http://schemas.microsoft.com/office/drawing/2014/main" id="{6EEDB123-1FE3-A022-D5DC-352D27076DD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96668" y="2536356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65" name="Picture Placeholder 64">
            <a:extLst>
              <a:ext uri="{FF2B5EF4-FFF2-40B4-BE49-F238E27FC236}">
                <a16:creationId xmlns:a16="http://schemas.microsoft.com/office/drawing/2014/main" id="{94A9993A-194A-CB62-BE57-2D486C0076EF}"/>
              </a:ext>
            </a:extLst>
          </p:cNvPr>
          <p:cNvSpPr>
            <a:spLocks noGrp="1" noChangeAspect="1"/>
          </p:cNvSpPr>
          <p:nvPr>
            <p:ph type="pic" sz="quarter" idx="25"/>
          </p:nvPr>
        </p:nvSpPr>
        <p:spPr bwMode="auto">
          <a:xfrm>
            <a:off x="7120658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6" name="Text Placeholder 19">
            <a:extLst>
              <a:ext uri="{FF2B5EF4-FFF2-40B4-BE49-F238E27FC236}">
                <a16:creationId xmlns:a16="http://schemas.microsoft.com/office/drawing/2014/main" id="{F01EA638-ACC6-2FC4-EECF-78EC40161AB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834908" y="2341245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67" name="Text Placeholder 19">
            <a:extLst>
              <a:ext uri="{FF2B5EF4-FFF2-40B4-BE49-F238E27FC236}">
                <a16:creationId xmlns:a16="http://schemas.microsoft.com/office/drawing/2014/main" id="{C08F75EA-EEE6-FD45-2895-1A09EA03B50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834908" y="2536356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68" name="Picture Placeholder 67">
            <a:extLst>
              <a:ext uri="{FF2B5EF4-FFF2-40B4-BE49-F238E27FC236}">
                <a16:creationId xmlns:a16="http://schemas.microsoft.com/office/drawing/2014/main" id="{698FE9EB-AD2D-AE82-D3EE-6CBF1BB58822}"/>
              </a:ext>
            </a:extLst>
          </p:cNvPr>
          <p:cNvSpPr>
            <a:spLocks noGrp="1" noChangeAspect="1"/>
          </p:cNvSpPr>
          <p:nvPr>
            <p:ph type="pic" sz="quarter" idx="28"/>
          </p:nvPr>
        </p:nvSpPr>
        <p:spPr bwMode="auto">
          <a:xfrm>
            <a:off x="2961831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9" name="Text Placeholder 19">
            <a:extLst>
              <a:ext uri="{FF2B5EF4-FFF2-40B4-BE49-F238E27FC236}">
                <a16:creationId xmlns:a16="http://schemas.microsoft.com/office/drawing/2014/main" id="{A37EA42F-E1B7-7FBE-6216-8690ACF5D91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678003" y="2341245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70" name="Text Placeholder 19">
            <a:extLst>
              <a:ext uri="{FF2B5EF4-FFF2-40B4-BE49-F238E27FC236}">
                <a16:creationId xmlns:a16="http://schemas.microsoft.com/office/drawing/2014/main" id="{87416122-E04B-1FA2-ABEA-C762D67070A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678003" y="2536356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71" name="Picture Placeholder 70">
            <a:extLst>
              <a:ext uri="{FF2B5EF4-FFF2-40B4-BE49-F238E27FC236}">
                <a16:creationId xmlns:a16="http://schemas.microsoft.com/office/drawing/2014/main" id="{0E5F4919-468F-98CA-AAB7-9CE2C790DC57}"/>
              </a:ext>
            </a:extLst>
          </p:cNvPr>
          <p:cNvSpPr>
            <a:spLocks noGrp="1" noChangeAspect="1"/>
          </p:cNvSpPr>
          <p:nvPr>
            <p:ph type="pic" sz="quarter" idx="31"/>
          </p:nvPr>
        </p:nvSpPr>
        <p:spPr bwMode="auto">
          <a:xfrm>
            <a:off x="5041244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2" name="Text Placeholder 19">
            <a:extLst>
              <a:ext uri="{FF2B5EF4-FFF2-40B4-BE49-F238E27FC236}">
                <a16:creationId xmlns:a16="http://schemas.microsoft.com/office/drawing/2014/main" id="{AD3112C0-A309-C510-AA44-9BADFF260F9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751499" y="2341756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73" name="Text Placeholder 19">
            <a:extLst>
              <a:ext uri="{FF2B5EF4-FFF2-40B4-BE49-F238E27FC236}">
                <a16:creationId xmlns:a16="http://schemas.microsoft.com/office/drawing/2014/main" id="{D563EE1D-C4B6-152A-AE82-AF534718013F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751499" y="2536867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83" name="Picture Placeholder 82">
            <a:extLst>
              <a:ext uri="{FF2B5EF4-FFF2-40B4-BE49-F238E27FC236}">
                <a16:creationId xmlns:a16="http://schemas.microsoft.com/office/drawing/2014/main" id="{11CFF06D-D48B-0FB3-EB1E-903173488758}"/>
              </a:ext>
            </a:extLst>
          </p:cNvPr>
          <p:cNvSpPr>
            <a:spLocks noGrp="1" noChangeAspect="1"/>
          </p:cNvSpPr>
          <p:nvPr>
            <p:ph type="pic" sz="quarter" idx="34"/>
          </p:nvPr>
        </p:nvSpPr>
        <p:spPr bwMode="auto">
          <a:xfrm>
            <a:off x="1921087" y="2821692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84" name="Text Placeholder 19">
            <a:extLst>
              <a:ext uri="{FF2B5EF4-FFF2-40B4-BE49-F238E27FC236}">
                <a16:creationId xmlns:a16="http://schemas.microsoft.com/office/drawing/2014/main" id="{51425358-852D-D75E-3948-A1AD63DBC4A5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1635337" y="4038987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85" name="Text Placeholder 19">
            <a:extLst>
              <a:ext uri="{FF2B5EF4-FFF2-40B4-BE49-F238E27FC236}">
                <a16:creationId xmlns:a16="http://schemas.microsoft.com/office/drawing/2014/main" id="{B7E57BE3-E3F1-08D4-F601-0853D2C0FCF1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635337" y="4253617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EB4F2AF4-6A8F-53E3-26E7-51BD25531A45}"/>
              </a:ext>
            </a:extLst>
          </p:cNvPr>
          <p:cNvSpPr>
            <a:spLocks noGrp="1" noChangeAspect="1"/>
          </p:cNvSpPr>
          <p:nvPr>
            <p:ph type="pic" sz="quarter" idx="37"/>
          </p:nvPr>
        </p:nvSpPr>
        <p:spPr bwMode="auto">
          <a:xfrm>
            <a:off x="4000500" y="2821692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87" name="Text Placeholder 19">
            <a:extLst>
              <a:ext uri="{FF2B5EF4-FFF2-40B4-BE49-F238E27FC236}">
                <a16:creationId xmlns:a16="http://schemas.microsoft.com/office/drawing/2014/main" id="{6DA11B9D-5468-210B-A35E-6A6C6D29C7DD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716672" y="4038987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88" name="Text Placeholder 19">
            <a:extLst>
              <a:ext uri="{FF2B5EF4-FFF2-40B4-BE49-F238E27FC236}">
                <a16:creationId xmlns:a16="http://schemas.microsoft.com/office/drawing/2014/main" id="{4E071D86-A813-2F89-DDC8-469CD8A09C37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716672" y="4253617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89" name="Picture Placeholder 88">
            <a:extLst>
              <a:ext uri="{FF2B5EF4-FFF2-40B4-BE49-F238E27FC236}">
                <a16:creationId xmlns:a16="http://schemas.microsoft.com/office/drawing/2014/main" id="{DD4E3896-F5CB-0DDC-147F-8413B37AEBDE}"/>
              </a:ext>
            </a:extLst>
          </p:cNvPr>
          <p:cNvSpPr>
            <a:spLocks noGrp="1" noChangeAspect="1"/>
          </p:cNvSpPr>
          <p:nvPr>
            <p:ph type="pic" sz="quarter" idx="40"/>
          </p:nvPr>
        </p:nvSpPr>
        <p:spPr bwMode="auto">
          <a:xfrm>
            <a:off x="6079913" y="2821692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0" name="Text Placeholder 19">
            <a:extLst>
              <a:ext uri="{FF2B5EF4-FFF2-40B4-BE49-F238E27FC236}">
                <a16:creationId xmlns:a16="http://schemas.microsoft.com/office/drawing/2014/main" id="{D436C02D-3840-D024-CA59-EF132A8BCFD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5790168" y="4039498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91" name="Text Placeholder 19">
            <a:extLst>
              <a:ext uri="{FF2B5EF4-FFF2-40B4-BE49-F238E27FC236}">
                <a16:creationId xmlns:a16="http://schemas.microsoft.com/office/drawing/2014/main" id="{F820EDE1-5CFF-1F91-A8DD-9234B299B149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790168" y="4254128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</p:spTree>
    <p:extLst>
      <p:ext uri="{BB962C8B-B14F-4D97-AF65-F5344CB8AC3E}">
        <p14:creationId xmlns:p14="http://schemas.microsoft.com/office/powerpoint/2010/main" val="3278128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heck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6C2660E3-84B0-7295-EFE1-BD639A77D02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47661" y="320675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277DE43E-8FF4-CFB9-5BEF-DDB384FB3CF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583484" y="320675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ECF1D8DF-ACA9-C2CB-F039-E2DA668600F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458849" y="2552887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5" name="Picture Placeholder 7">
            <a:extLst>
              <a:ext uri="{FF2B5EF4-FFF2-40B4-BE49-F238E27FC236}">
                <a16:creationId xmlns:a16="http://schemas.microsoft.com/office/drawing/2014/main" id="{23440809-2B16-74D2-8B69-49AFC428864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708119" y="2552887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69FF6F7-0F81-1A12-41BC-3BEA55EAA4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721378" y="59055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827EA400-C9AD-4C61-DE18-FC198B53F0B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721378" y="97663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6">
            <a:extLst>
              <a:ext uri="{FF2B5EF4-FFF2-40B4-BE49-F238E27FC236}">
                <a16:creationId xmlns:a16="http://schemas.microsoft.com/office/drawing/2014/main" id="{7B0DC689-0264-A427-F70B-C57A1C5E46A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053" y="279527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6">
            <a:extLst>
              <a:ext uri="{FF2B5EF4-FFF2-40B4-BE49-F238E27FC236}">
                <a16:creationId xmlns:a16="http://schemas.microsoft.com/office/drawing/2014/main" id="{62CA0C95-D45B-E2C0-B0D1-A41289D1CFE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27053" y="318135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6">
            <a:extLst>
              <a:ext uri="{FF2B5EF4-FFF2-40B4-BE49-F238E27FC236}">
                <a16:creationId xmlns:a16="http://schemas.microsoft.com/office/drawing/2014/main" id="{361394B1-E65F-9083-51B6-05A829D76B3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40451" y="59055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6">
            <a:extLst>
              <a:ext uri="{FF2B5EF4-FFF2-40B4-BE49-F238E27FC236}">
                <a16:creationId xmlns:a16="http://schemas.microsoft.com/office/drawing/2014/main" id="{9365670A-9CC0-253A-13EE-56961738BB9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940451" y="97663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6">
            <a:extLst>
              <a:ext uri="{FF2B5EF4-FFF2-40B4-BE49-F238E27FC236}">
                <a16:creationId xmlns:a16="http://schemas.microsoft.com/office/drawing/2014/main" id="{DE6E2C7E-2A1F-EFD0-7A56-6CDB492652A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846126" y="279527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16">
            <a:extLst>
              <a:ext uri="{FF2B5EF4-FFF2-40B4-BE49-F238E27FC236}">
                <a16:creationId xmlns:a16="http://schemas.microsoft.com/office/drawing/2014/main" id="{6A1B7159-5F66-5564-1DC7-70C7ECC3E30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846126" y="318135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5397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415F70D-4E2D-693C-E5A2-6904BEDD6D90}"/>
              </a:ext>
            </a:extLst>
          </p:cNvPr>
          <p:cNvSpPr/>
          <p:nvPr userDrawn="1"/>
        </p:nvSpPr>
        <p:spPr bwMode="auto">
          <a:xfrm>
            <a:off x="0" y="1121465"/>
            <a:ext cx="9144000" cy="3507685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Background pattern&#10;&#10;AI-generated content may be incorrect.">
            <a:extLst>
              <a:ext uri="{FF2B5EF4-FFF2-40B4-BE49-F238E27FC236}">
                <a16:creationId xmlns:a16="http://schemas.microsoft.com/office/drawing/2014/main" id="{4458804E-152F-5627-5370-05F6FA84287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-1" t="21803" r="-1" b="10000"/>
          <a:stretch/>
        </p:blipFill>
        <p:spPr>
          <a:xfrm>
            <a:off x="0" y="1121465"/>
            <a:ext cx="9144000" cy="3507685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066790F-5766-5443-520A-C89936D5202B}"/>
              </a:ext>
            </a:extLst>
          </p:cNvPr>
          <p:cNvCxnSpPr>
            <a:cxnSpLocks/>
          </p:cNvCxnSpPr>
          <p:nvPr userDrawn="1"/>
        </p:nvCxnSpPr>
        <p:spPr bwMode="auto">
          <a:xfrm flipV="1">
            <a:off x="4104560" y="1335778"/>
            <a:ext cx="0" cy="1450285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6C2660E3-84B0-7295-EFE1-BD639A77D02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46074" y="1335777"/>
            <a:ext cx="3703320" cy="1450285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9B9D245-1EC7-DD7B-166E-97FDAE33083E}"/>
              </a:ext>
            </a:extLst>
          </p:cNvPr>
          <p:cNvCxnSpPr>
            <a:cxnSpLocks/>
          </p:cNvCxnSpPr>
          <p:nvPr userDrawn="1"/>
        </p:nvCxnSpPr>
        <p:spPr bwMode="auto">
          <a:xfrm flipV="1">
            <a:off x="4104560" y="2999686"/>
            <a:ext cx="0" cy="1450285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15A61527-4862-08B6-EE14-5812D156D1F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346074" y="2999685"/>
            <a:ext cx="3703320" cy="1450285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69FF6F7-0F81-1A12-41BC-3BEA55EAA4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95800" y="1576070"/>
            <a:ext cx="4219856" cy="381000"/>
          </a:xfrm>
        </p:spPr>
        <p:txBody>
          <a:bodyPr/>
          <a:lstStyle>
            <a:lvl1pPr marL="0" indent="0" algn="l">
              <a:buNone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827EA400-C9AD-4C61-DE18-FC198B53F0B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495800" y="1962150"/>
            <a:ext cx="4219856" cy="609600"/>
          </a:xfrm>
        </p:spPr>
        <p:txBody>
          <a:bodyPr/>
          <a:lstStyle>
            <a:lvl1pPr marL="0" indent="0" algn="l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6">
            <a:extLst>
              <a:ext uri="{FF2B5EF4-FFF2-40B4-BE49-F238E27FC236}">
                <a16:creationId xmlns:a16="http://schemas.microsoft.com/office/drawing/2014/main" id="{60326F6C-CA30-5A40-CF17-52752544E09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495800" y="3257550"/>
            <a:ext cx="4219856" cy="381000"/>
          </a:xfrm>
        </p:spPr>
        <p:txBody>
          <a:bodyPr/>
          <a:lstStyle>
            <a:lvl1pPr marL="0" indent="0" algn="l">
              <a:buNone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16">
            <a:extLst>
              <a:ext uri="{FF2B5EF4-FFF2-40B4-BE49-F238E27FC236}">
                <a16:creationId xmlns:a16="http://schemas.microsoft.com/office/drawing/2014/main" id="{DB4A33BF-AE46-9B52-DE9B-463C2D4B7AE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95800" y="3643630"/>
            <a:ext cx="4219856" cy="609600"/>
          </a:xfrm>
        </p:spPr>
        <p:txBody>
          <a:bodyPr/>
          <a:lstStyle>
            <a:lvl1pPr marL="0" indent="0" algn="l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id="{36DD5C0C-7F0A-6562-4C3F-34AF6291D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074" y="366464"/>
            <a:ext cx="8468551" cy="593393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36700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6888" y="1276350"/>
            <a:ext cx="8567738" cy="30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6888" y="371475"/>
            <a:ext cx="8567738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 txBox="1">
            <a:spLocks/>
          </p:cNvSpPr>
          <p:nvPr userDrawn="1"/>
        </p:nvSpPr>
        <p:spPr>
          <a:xfrm>
            <a:off x="8382000" y="4812506"/>
            <a:ext cx="533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1"/>
                </a:solidFill>
                <a:latin typeface="Times"/>
                <a:ea typeface="ＭＳ Ｐゴシック"/>
                <a:cs typeface="ＭＳ Ｐゴシック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9pPr>
          </a:lstStyle>
          <a:p>
            <a:pPr algn="r"/>
            <a:fld id="{51221C86-548F-ED48-B57A-2AF14FA05D94}" type="slidenum">
              <a:rPr lang="en-US" sz="800" smtClean="0">
                <a:solidFill>
                  <a:schemeClr val="tx2"/>
                </a:solidFill>
                <a:latin typeface="+mn-lt"/>
                <a:cs typeface="Arial"/>
              </a:rPr>
              <a:pPr algn="r"/>
              <a:t>‹#›</a:t>
            </a:fld>
            <a:endParaRPr lang="en-US" sz="800" dirty="0">
              <a:solidFill>
                <a:schemeClr val="tx2"/>
              </a:solidFill>
              <a:latin typeface="+mn-lt"/>
              <a:cs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33F8817-2190-D4C9-9888-6BA4D12C0234}"/>
              </a:ext>
            </a:extLst>
          </p:cNvPr>
          <p:cNvSpPr txBox="1"/>
          <p:nvPr userDrawn="1"/>
        </p:nvSpPr>
        <p:spPr>
          <a:xfrm>
            <a:off x="254594" y="4847621"/>
            <a:ext cx="530800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r>
              <a:rPr lang="en-US" sz="10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FEDERAL RESERVE EDUCATION   </a:t>
            </a:r>
            <a:r>
              <a:rPr lang="en-US" sz="1000" b="1" dirty="0">
                <a:solidFill>
                  <a:schemeClr val="accent1"/>
                </a:solidFill>
                <a:latin typeface="+mn-lt"/>
                <a:cs typeface="Arial" panose="020B0604020202020204" pitchFamily="34" charset="0"/>
              </a:rPr>
              <a:t>|</a:t>
            </a:r>
            <a:r>
              <a:rPr lang="en-US" sz="10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   FRE.ORG  |  KEYS 9.1: TRANSPORTATION OPTIONS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3" r:id="rId1"/>
    <p:sldLayoutId id="2147483986" r:id="rId2"/>
    <p:sldLayoutId id="2147483925" r:id="rId3"/>
    <p:sldLayoutId id="2147483926" r:id="rId4"/>
    <p:sldLayoutId id="2147483928" r:id="rId5"/>
    <p:sldLayoutId id="2147483967" r:id="rId6"/>
    <p:sldLayoutId id="2147483969" r:id="rId7"/>
    <p:sldLayoutId id="2147483987" r:id="rId8"/>
    <p:sldLayoutId id="2147483974" r:id="rId9"/>
    <p:sldLayoutId id="2147483968" r:id="rId10"/>
    <p:sldLayoutId id="2147483971" r:id="rId11"/>
    <p:sldLayoutId id="2147483989" r:id="rId12"/>
    <p:sldLayoutId id="2147483990" r:id="rId13"/>
    <p:sldLayoutId id="2147483988" r:id="rId14"/>
    <p:sldLayoutId id="2147483966" r:id="rId15"/>
    <p:sldLayoutId id="2147483936" r:id="rId16"/>
    <p:sldLayoutId id="2147483991" r:id="rId17"/>
    <p:sldLayoutId id="2147483992" r:id="rId18"/>
    <p:sldLayoutId id="2147483993" r:id="rId19"/>
  </p:sldLayoutIdLst>
  <p:hf sldNum="0"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 kern="1200" spc="0">
          <a:solidFill>
            <a:schemeClr val="tx2"/>
          </a:solidFill>
          <a:latin typeface="+mj-lt"/>
          <a:ea typeface="+mj-ea"/>
          <a:cs typeface="Arial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9pPr>
    </p:titleStyle>
    <p:bodyStyle>
      <a:lvl1pPr marL="256032" indent="-256032" algn="l" rtl="0" eaLnBrk="1" fontAlgn="base" hangingPunct="1">
        <a:spcBef>
          <a:spcPts val="0"/>
        </a:spcBef>
        <a:spcAft>
          <a:spcPts val="1200"/>
        </a:spcAft>
        <a:buClr>
          <a:schemeClr val="tx1"/>
        </a:buClr>
        <a:buSzPct val="125000"/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Arial"/>
        </a:defRPr>
      </a:lvl1pPr>
      <a:lvl2pPr marL="649224" indent="-283464" algn="l" rtl="0" eaLnBrk="1" fontAlgn="base" hangingPunct="1">
        <a:spcBef>
          <a:spcPts val="0"/>
        </a:spcBef>
        <a:spcAft>
          <a:spcPts val="1200"/>
        </a:spcAft>
        <a:buClr>
          <a:schemeClr val="tx1"/>
        </a:buClr>
        <a:buSzPct val="90000"/>
        <a:buFont typeface="Lucida Grande"/>
        <a:buChar char="−"/>
        <a:defRPr sz="1800">
          <a:solidFill>
            <a:schemeClr val="tx1"/>
          </a:solidFill>
          <a:latin typeface="+mn-lt"/>
          <a:ea typeface="+mn-ea"/>
          <a:cs typeface="Arial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Times"/>
        <a:buChar char="•"/>
        <a:defRPr sz="1600">
          <a:solidFill>
            <a:schemeClr val="tx1"/>
          </a:solidFill>
          <a:latin typeface="+mn-lt"/>
          <a:ea typeface="+mn-ea"/>
          <a:cs typeface="Arial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Lucida Grande"/>
        <a:buChar char="−"/>
        <a:defRPr sz="1400">
          <a:solidFill>
            <a:schemeClr val="tx1"/>
          </a:solidFill>
          <a:latin typeface="+mn-lt"/>
          <a:ea typeface="+mn-ea"/>
          <a:cs typeface="Arial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defRPr sz="1400">
          <a:solidFill>
            <a:schemeClr val="tx1"/>
          </a:solidFill>
          <a:latin typeface="+mn-lt"/>
          <a:ea typeface="+mn-ea"/>
          <a:cs typeface="Arial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80" userDrawn="1">
          <p15:clr>
            <a:srgbClr val="F26B43"/>
          </p15:clr>
        </p15:guide>
        <p15:guide id="2" orient="horz" pos="3104" userDrawn="1">
          <p15:clr>
            <a:srgbClr val="F26B43"/>
          </p15:clr>
        </p15:guide>
        <p15:guide id="3" pos="218" userDrawn="1">
          <p15:clr>
            <a:srgbClr val="F26B43"/>
          </p15:clr>
        </p15:guide>
        <p15:guide id="4" pos="5541" userDrawn="1">
          <p15:clr>
            <a:srgbClr val="F26B43"/>
          </p15:clr>
        </p15:guide>
        <p15:guide id="5" orient="horz" pos="225" userDrawn="1">
          <p15:clr>
            <a:srgbClr val="F26B43"/>
          </p15:clr>
        </p15:guide>
        <p15:guide id="6" orient="horz" pos="1620" userDrawn="1">
          <p15:clr>
            <a:srgbClr val="F26B43"/>
          </p15:clr>
        </p15:guide>
        <p15:guide id="7" orient="horz" pos="13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A0FC7E9-A62A-B49F-4973-EF2F54D5D2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What Do I Want and What Can I Afford?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9A7E567E-8A4D-6935-BE31-7593BB2BDDD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Slides for Keys to Financial Success Lesson 9.1</a:t>
            </a:r>
          </a:p>
        </p:txBody>
      </p:sp>
    </p:spTree>
    <p:extLst>
      <p:ext uri="{BB962C8B-B14F-4D97-AF65-F5344CB8AC3E}">
        <p14:creationId xmlns:p14="http://schemas.microsoft.com/office/powerpoint/2010/main" val="2538888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0784254-23CB-B854-0A9A-CD3C173AB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Much Can You Afford?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E53B78A-878A-CA2C-B4DB-70AF121774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20-10 Rule</a:t>
            </a:r>
          </a:p>
          <a:p>
            <a:r>
              <a:rPr lang="en-US" dirty="0"/>
              <a:t>Try not to borrow more than 20% of yearly net income</a:t>
            </a:r>
          </a:p>
          <a:p>
            <a:pPr lvl="1"/>
            <a:r>
              <a:rPr lang="en-US" dirty="0"/>
              <a:t>Yearly net income: </a:t>
            </a:r>
          </a:p>
          <a:p>
            <a:r>
              <a:rPr lang="en-US" dirty="0"/>
              <a:t>Monthly payments shouldn’t go above 10% of your monthly net income</a:t>
            </a:r>
          </a:p>
          <a:p>
            <a:pPr lvl="1"/>
            <a:r>
              <a:rPr lang="en-US" dirty="0"/>
              <a:t>Monthly net income:</a:t>
            </a:r>
          </a:p>
        </p:txBody>
      </p:sp>
    </p:spTree>
    <p:extLst>
      <p:ext uri="{BB962C8B-B14F-4D97-AF65-F5344CB8AC3E}">
        <p14:creationId xmlns:p14="http://schemas.microsoft.com/office/powerpoint/2010/main" val="2659008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F59CAB-669B-7F99-3792-0CB5AA8F76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F178497-78CC-D1C1-A8FA-88DDBC1222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You earn </a:t>
            </a:r>
            <a:r>
              <a:rPr lang="en-US" b="1" dirty="0"/>
              <a:t>$500 </a:t>
            </a:r>
            <a:r>
              <a:rPr lang="en-US" dirty="0"/>
              <a:t>per month after taxes</a:t>
            </a:r>
          </a:p>
          <a:p>
            <a:pPr lvl="1"/>
            <a:r>
              <a:rPr lang="en-US" dirty="0"/>
              <a:t>Monthly net income</a:t>
            </a:r>
          </a:p>
          <a:p>
            <a:r>
              <a:rPr lang="en-US" dirty="0"/>
              <a:t>Yearly net income = </a:t>
            </a:r>
            <a:r>
              <a:rPr lang="en-US" b="1" dirty="0"/>
              <a:t>$500 </a:t>
            </a:r>
            <a:r>
              <a:rPr lang="en-US" dirty="0"/>
              <a:t>x 12 = </a:t>
            </a:r>
            <a:r>
              <a:rPr lang="en-US" b="1" dirty="0"/>
              <a:t>$6000</a:t>
            </a:r>
          </a:p>
          <a:p>
            <a:r>
              <a:rPr lang="en-US" dirty="0"/>
              <a:t>What is 20% of yearly net income?</a:t>
            </a:r>
          </a:p>
          <a:p>
            <a:pPr lvl="1"/>
            <a:r>
              <a:rPr lang="en-US" dirty="0"/>
              <a:t>$6000 x 20 % = </a:t>
            </a:r>
            <a:r>
              <a:rPr lang="en-US" b="1" dirty="0"/>
              <a:t>$1200</a:t>
            </a:r>
          </a:p>
          <a:p>
            <a:r>
              <a:rPr lang="en-US" b="1" dirty="0">
                <a:solidFill>
                  <a:srgbClr val="FF0000"/>
                </a:solidFill>
              </a:rPr>
              <a:t>Try not to borrow more than $1200 (or 20% of yearly net income)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77BE3D-C635-E4C4-1A80-3A0E1937C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20-10 Rule Example</a:t>
            </a:r>
          </a:p>
        </p:txBody>
      </p:sp>
    </p:spTree>
    <p:extLst>
      <p:ext uri="{BB962C8B-B14F-4D97-AF65-F5344CB8AC3E}">
        <p14:creationId xmlns:p14="http://schemas.microsoft.com/office/powerpoint/2010/main" val="1862800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DA0910-1C7D-FB6E-E1AA-3183D26A76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92BC3A5-6517-B7D3-B865-1C9E87DD85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You earn </a:t>
            </a:r>
            <a:r>
              <a:rPr lang="en-US" b="1" dirty="0"/>
              <a:t>$500 </a:t>
            </a:r>
            <a:r>
              <a:rPr lang="en-US" dirty="0"/>
              <a:t>per month after taxes</a:t>
            </a:r>
          </a:p>
          <a:p>
            <a:r>
              <a:rPr lang="en-US" dirty="0"/>
              <a:t>What is 10% of your monthly income?</a:t>
            </a:r>
          </a:p>
          <a:p>
            <a:pPr lvl="1"/>
            <a:r>
              <a:rPr lang="en-US" dirty="0"/>
              <a:t>$500 x 10% = </a:t>
            </a:r>
            <a:r>
              <a:rPr lang="en-US" b="1" dirty="0"/>
              <a:t>$50</a:t>
            </a:r>
          </a:p>
          <a:p>
            <a:pPr lvl="1"/>
            <a:r>
              <a:rPr lang="en-US" dirty="0"/>
              <a:t>Total monthly debt shouldn’t be more than </a:t>
            </a:r>
            <a:r>
              <a:rPr lang="en-US" b="1" dirty="0"/>
              <a:t>$50 </a:t>
            </a:r>
            <a:r>
              <a:rPr lang="en-US" dirty="0"/>
              <a:t>per month </a:t>
            </a:r>
          </a:p>
          <a:p>
            <a:r>
              <a:rPr lang="en-US" b="1" dirty="0">
                <a:solidFill>
                  <a:srgbClr val="FF0000"/>
                </a:solidFill>
              </a:rPr>
              <a:t>Try not to pay more than 10% of your monthly income as your monthly payment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47E47D6F-FBA0-7BB0-E51C-E36F078F5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20-10 Rule Example (Continued)</a:t>
            </a:r>
          </a:p>
        </p:txBody>
      </p:sp>
    </p:spTree>
    <p:extLst>
      <p:ext uri="{BB962C8B-B14F-4D97-AF65-F5344CB8AC3E}">
        <p14:creationId xmlns:p14="http://schemas.microsoft.com/office/powerpoint/2010/main" val="3132347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Navy Footer">
  <a:themeElements>
    <a:clrScheme name="FRE 2025">
      <a:dk1>
        <a:srgbClr val="000000"/>
      </a:dk1>
      <a:lt1>
        <a:srgbClr val="FFFFFF"/>
      </a:lt1>
      <a:dk2>
        <a:srgbClr val="102E3C"/>
      </a:dk2>
      <a:lt2>
        <a:srgbClr val="EDF7FC"/>
      </a:lt2>
      <a:accent1>
        <a:srgbClr val="3B7E5F"/>
      </a:accent1>
      <a:accent2>
        <a:srgbClr val="4FA570"/>
      </a:accent2>
      <a:accent3>
        <a:srgbClr val="EFEA54"/>
      </a:accent3>
      <a:accent4>
        <a:srgbClr val="3C718F"/>
      </a:accent4>
      <a:accent5>
        <a:srgbClr val="DCEEF5"/>
      </a:accent5>
      <a:accent6>
        <a:srgbClr val="EAECE3"/>
      </a:accent6>
      <a:hlink>
        <a:srgbClr val="243B50"/>
      </a:hlink>
      <a:folHlink>
        <a:srgbClr val="50B0C1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solidFill>
          <a:schemeClr val="accent1"/>
        </a:solidFill>
        <a:ln w="25400" cap="flat" cmpd="sng" algn="ctr">
          <a:solidFill>
            <a:schemeClr val="tx1">
              <a:lumMod val="50000"/>
              <a:lumOff val="50000"/>
            </a:schemeClr>
          </a:solidFill>
          <a:prstDash val="sysDot"/>
          <a:round/>
          <a:headEnd type="none" w="med" len="med"/>
          <a:tailEnd type="triangle" w="lg" len="sm"/>
        </a:ln>
        <a:effectLst/>
      </a:spPr>
      <a:bodyPr/>
      <a:lstStyle/>
    </a:lnDef>
    <a:txDef>
      <a:spPr>
        <a:noFill/>
      </a:spPr>
      <a:bodyPr wrap="square" rtlCol="0">
        <a:spAutoFit/>
      </a:bodyPr>
      <a:lstStyle>
        <a:defPPr algn="l">
          <a:spcAft>
            <a:spcPts val="1200"/>
          </a:spcAft>
          <a:defRPr sz="1600" dirty="0" err="1" smtClean="0">
            <a:latin typeface="+mn-lt"/>
            <a:cs typeface="Arial" panose="020B0604020202020204" pitchFamily="34" charset="0"/>
          </a:defRPr>
        </a:defPPr>
      </a:lstStyle>
    </a:txDef>
  </a:objectDefaults>
  <a:extraClrSchemeLst>
    <a:extraClrScheme>
      <a:clrScheme name="FedST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22 Internal v1" id="{8B9616CD-2C3B-B441-8D03-7B27A2C5058A}" vid="{0885DE46-AECA-9341-9009-80FB1BCDFAC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D5A4FF975C9F4281CDEF8C21DC3C73" ma:contentTypeVersion="18" ma:contentTypeDescription="Create a new document." ma:contentTypeScope="" ma:versionID="d4a5df71f1be742a12009117a205b353">
  <xsd:schema xmlns:xsd="http://www.w3.org/2001/XMLSchema" xmlns:xs="http://www.w3.org/2001/XMLSchema" xmlns:p="http://schemas.microsoft.com/office/2006/metadata/properties" xmlns:ns1="http://schemas.microsoft.com/sharepoint/v3" xmlns:ns2="c337cffb-e93c-4b47-be1b-7c9b4a443e6f" xmlns:ns3="d64264fa-5603-4e4e-a2f4-32f4724a08c4" xmlns:ns4="c4332fd0-4f68-4a7b-b10f-2770331d7b2c" targetNamespace="http://schemas.microsoft.com/office/2006/metadata/properties" ma:root="true" ma:fieldsID="3000510107d22cf72e09aadd736f5ecb" ns1:_="" ns2:_="" ns3:_="" ns4:_="">
    <xsd:import namespace="http://schemas.microsoft.com/sharepoint/v3"/>
    <xsd:import namespace="c337cffb-e93c-4b47-be1b-7c9b4a443e6f"/>
    <xsd:import namespace="d64264fa-5603-4e4e-a2f4-32f4724a08c4"/>
    <xsd:import namespace="c4332fd0-4f68-4a7b-b10f-2770331d7b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Location" minOccurs="0"/>
                <xsd:element ref="ns4:SharedWithUsers" minOccurs="0"/>
                <xsd:element ref="ns4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37cffb-e93c-4b47-be1b-7c9b4a443e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b94cc3ae-357c-4eb4-84e8-520ab3b4f5d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4264fa-5603-4e4e-a2f4-32f4724a08c4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f4bf3ce7-370b-4ece-bd80-7641e82ed007}" ma:internalName="TaxCatchAll" ma:showField="CatchAllData" ma:web="c4332fd0-4f68-4a7b-b10f-2770331d7b2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332fd0-4f68-4a7b-b10f-2770331d7b2c" elementFormDefault="qualified">
    <xsd:import namespace="http://schemas.microsoft.com/office/2006/documentManagement/types"/>
    <xsd:import namespace="http://schemas.microsoft.com/office/infopath/2007/PartnerControls"/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64264fa-5603-4e4e-a2f4-32f4724a08c4" xsi:nil="true"/>
    <_ip_UnifiedCompliancePolicyUIAction xmlns="http://schemas.microsoft.com/sharepoint/v3" xsi:nil="true"/>
    <_ip_UnifiedCompliancePolicyProperties xmlns="http://schemas.microsoft.com/sharepoint/v3" xsi:nil="true"/>
    <lcf76f155ced4ddcb4097134ff3c332f xmlns="c337cffb-e93c-4b47-be1b-7c9b4a443e6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74079FA-4099-460D-B015-A741A2D9352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BE37AFF-3E7B-4165-A227-C4B7B0B7A8B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337cffb-e93c-4b47-be1b-7c9b4a443e6f"/>
    <ds:schemaRef ds:uri="d64264fa-5603-4e4e-a2f4-32f4724a08c4"/>
    <ds:schemaRef ds:uri="c4332fd0-4f68-4a7b-b10f-2770331d7b2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6C51D16-9FEA-4568-BCDA-A128E07EB255}">
  <ds:schemaRefs>
    <ds:schemaRef ds:uri="http://www.w3.org/XML/1998/namespace"/>
    <ds:schemaRef ds:uri="http://schemas.microsoft.com/office/infopath/2007/PartnerControls"/>
    <ds:schemaRef ds:uri="http://purl.org/dc/elements/1.1/"/>
    <ds:schemaRef ds:uri="4aaac78d-d2dd-4267-b6be-4ddb578dc89b"/>
    <ds:schemaRef ds:uri="51ea473b-8541-407b-a471-b1a3fe57fa81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purl.org/dc/terms/"/>
    <ds:schemaRef ds:uri="d64264fa-5603-4e4e-a2f4-32f4724a08c4"/>
    <ds:schemaRef ds:uri="adb06784-f235-4cf2-ace7-47a03030853b"/>
    <ds:schemaRef ds:uri="http://schemas.microsoft.com/sharepoint/v3"/>
    <ds:schemaRef ds:uri="c337cffb-e93c-4b47-be1b-7c9b4a443e6f"/>
  </ds:schemaRefs>
</ds:datastoreItem>
</file>

<file path=docMetadata/LabelInfo.xml><?xml version="1.0" encoding="utf-8"?>
<clbl:labelList xmlns:clbl="http://schemas.microsoft.com/office/2020/mipLabelMetadata">
  <clbl:label id="{65269c60-0483-4c57-9e8c-3779d6900235}" enabled="1" method="Privileged" siteId="{b397c653-5b19-463f-b9fc-af658ded9128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1_FedSTL</Template>
  <TotalTime>5569</TotalTime>
  <Words>176</Words>
  <Application>Microsoft Office PowerPoint</Application>
  <PresentationFormat>On-screen Show (16:9)</PresentationFormat>
  <Paragraphs>21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Lucida Grande</vt:lpstr>
      <vt:lpstr>Times</vt:lpstr>
      <vt:lpstr>Navy Footer</vt:lpstr>
      <vt:lpstr>What Do I Want and What Can I Afford?</vt:lpstr>
      <vt:lpstr>How Much Can You Afford?</vt:lpstr>
      <vt:lpstr>20-10 Rule Example</vt:lpstr>
      <vt:lpstr>20-10 Rule Example (Continued)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Reich, Jackie A</dc:creator>
  <cp:lastModifiedBy>Mike Kaiman</cp:lastModifiedBy>
  <cp:revision>50</cp:revision>
  <cp:lastPrinted>2017-03-29T14:58:18Z</cp:lastPrinted>
  <dcterms:created xsi:type="dcterms:W3CDTF">2023-09-21T18:22:14Z</dcterms:created>
  <dcterms:modified xsi:type="dcterms:W3CDTF">2026-07-01T11:59:59Z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qminfo">
    <vt:i4>5</vt:i4>
  </property>
  <property fmtid="{D5CDD505-2E9C-101B-9397-08002B2CF9AE}" pid="3" name="lqmsess">
    <vt:lpwstr>a397fc98-89aa-4926-8c15-2b0f8f12a25a</vt:lpwstr>
  </property>
  <property fmtid="{D5CDD505-2E9C-101B-9397-08002B2CF9AE}" pid="4" name="MSIP_Label_60a845d3-2b08-4410-a62e-4321eae94757_Enabled">
    <vt:lpwstr>true</vt:lpwstr>
  </property>
  <property fmtid="{D5CDD505-2E9C-101B-9397-08002B2CF9AE}" pid="5" name="MSIP_Label_60a845d3-2b08-4410-a62e-4321eae94757_SetDate">
    <vt:lpwstr>2022-07-05T16:27:50Z</vt:lpwstr>
  </property>
  <property fmtid="{D5CDD505-2E9C-101B-9397-08002B2CF9AE}" pid="6" name="MSIP_Label_60a845d3-2b08-4410-a62e-4321eae94757_Method">
    <vt:lpwstr>Privileged</vt:lpwstr>
  </property>
  <property fmtid="{D5CDD505-2E9C-101B-9397-08002B2CF9AE}" pid="7" name="MSIP_Label_60a845d3-2b08-4410-a62e-4321eae94757_Name">
    <vt:lpwstr>60a845d3-2b08-4410-a62e-4321eae94757</vt:lpwstr>
  </property>
  <property fmtid="{D5CDD505-2E9C-101B-9397-08002B2CF9AE}" pid="8" name="MSIP_Label_60a845d3-2b08-4410-a62e-4321eae94757_SiteId">
    <vt:lpwstr>b397c653-5b19-463f-b9fc-af658ded9128</vt:lpwstr>
  </property>
  <property fmtid="{D5CDD505-2E9C-101B-9397-08002B2CF9AE}" pid="9" name="MSIP_Label_60a845d3-2b08-4410-a62e-4321eae94757_ActionId">
    <vt:lpwstr>5dad71de-1d80-4c64-99c4-adc978c00373</vt:lpwstr>
  </property>
  <property fmtid="{D5CDD505-2E9C-101B-9397-08002B2CF9AE}" pid="10" name="MSIP_Label_60a845d3-2b08-4410-a62e-4321eae94757_ContentBits">
    <vt:lpwstr>1</vt:lpwstr>
  </property>
  <property fmtid="{D5CDD505-2E9C-101B-9397-08002B2CF9AE}" pid="11" name="ContentTypeId">
    <vt:lpwstr>0x010100A2D5A4FF975C9F4281CDEF8C21DC3C73</vt:lpwstr>
  </property>
  <property fmtid="{D5CDD505-2E9C-101B-9397-08002B2CF9AE}" pid="12" name="MediaServiceImageTags">
    <vt:lpwstr/>
  </property>
</Properties>
</file>