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60" r:id="rId4"/>
  </p:sldMasterIdLst>
  <p:notesMasterIdLst>
    <p:notesMasterId r:id="rId20"/>
  </p:notesMasterIdLst>
  <p:handoutMasterIdLst>
    <p:handoutMasterId r:id="rId21"/>
  </p:handoutMasterIdLst>
  <p:sldIdLst>
    <p:sldId id="279" r:id="rId5"/>
    <p:sldId id="299" r:id="rId6"/>
    <p:sldId id="300" r:id="rId7"/>
    <p:sldId id="310" r:id="rId8"/>
    <p:sldId id="311" r:id="rId9"/>
    <p:sldId id="312" r:id="rId10"/>
    <p:sldId id="313" r:id="rId11"/>
    <p:sldId id="314" r:id="rId12"/>
    <p:sldId id="315" r:id="rId13"/>
    <p:sldId id="316" r:id="rId14"/>
    <p:sldId id="317" r:id="rId15"/>
    <p:sldId id="318" r:id="rId16"/>
    <p:sldId id="319" r:id="rId17"/>
    <p:sldId id="320" r:id="rId18"/>
    <p:sldId id="321" r:id="rId19"/>
  </p:sldIdLst>
  <p:sldSz cx="9144000" cy="5143500" type="screen16x9"/>
  <p:notesSz cx="7010400" cy="9236075"/>
  <p:defaultTextStyle>
    <a:defPPr>
      <a:defRPr lang="en-US"/>
    </a:defPPr>
    <a:lvl1pPr algn="l" rtl="0" fontAlgn="base">
      <a:spcBef>
        <a:spcPct val="0"/>
      </a:spcBef>
      <a:spcAft>
        <a:spcPct val="0"/>
      </a:spcAft>
      <a:defRPr sz="2400" kern="1200">
        <a:solidFill>
          <a:schemeClr val="tx1"/>
        </a:solidFill>
        <a:latin typeface="Times"/>
        <a:ea typeface="ＭＳ Ｐゴシック"/>
        <a:cs typeface="ＭＳ Ｐゴシック"/>
      </a:defRPr>
    </a:lvl1pPr>
    <a:lvl2pPr marL="457200" algn="l" rtl="0" fontAlgn="base">
      <a:spcBef>
        <a:spcPct val="0"/>
      </a:spcBef>
      <a:spcAft>
        <a:spcPct val="0"/>
      </a:spcAft>
      <a:defRPr sz="2400" kern="1200">
        <a:solidFill>
          <a:schemeClr val="tx1"/>
        </a:solidFill>
        <a:latin typeface="Times"/>
        <a:ea typeface="ＭＳ Ｐゴシック"/>
        <a:cs typeface="ＭＳ Ｐゴシック"/>
      </a:defRPr>
    </a:lvl2pPr>
    <a:lvl3pPr marL="914400" algn="l" rtl="0" fontAlgn="base">
      <a:spcBef>
        <a:spcPct val="0"/>
      </a:spcBef>
      <a:spcAft>
        <a:spcPct val="0"/>
      </a:spcAft>
      <a:defRPr sz="2400" kern="1200">
        <a:solidFill>
          <a:schemeClr val="tx1"/>
        </a:solidFill>
        <a:latin typeface="Times"/>
        <a:ea typeface="ＭＳ Ｐゴシック"/>
        <a:cs typeface="ＭＳ Ｐゴシック"/>
      </a:defRPr>
    </a:lvl3pPr>
    <a:lvl4pPr marL="1371600" algn="l" rtl="0" fontAlgn="base">
      <a:spcBef>
        <a:spcPct val="0"/>
      </a:spcBef>
      <a:spcAft>
        <a:spcPct val="0"/>
      </a:spcAft>
      <a:defRPr sz="2400" kern="1200">
        <a:solidFill>
          <a:schemeClr val="tx1"/>
        </a:solidFill>
        <a:latin typeface="Times"/>
        <a:ea typeface="ＭＳ Ｐゴシック"/>
        <a:cs typeface="ＭＳ Ｐゴシック"/>
      </a:defRPr>
    </a:lvl4pPr>
    <a:lvl5pPr marL="1828800" algn="l" rtl="0" fontAlgn="base">
      <a:spcBef>
        <a:spcPct val="0"/>
      </a:spcBef>
      <a:spcAft>
        <a:spcPct val="0"/>
      </a:spcAft>
      <a:defRPr sz="2400" kern="1200">
        <a:solidFill>
          <a:schemeClr val="tx1"/>
        </a:solidFill>
        <a:latin typeface="Times"/>
        <a:ea typeface="ＭＳ Ｐゴシック"/>
        <a:cs typeface="ＭＳ Ｐゴシック"/>
      </a:defRPr>
    </a:lvl5pPr>
    <a:lvl6pPr marL="2286000" algn="l" defTabSz="914400" rtl="0" eaLnBrk="1" latinLnBrk="0" hangingPunct="1">
      <a:defRPr sz="2400" kern="1200">
        <a:solidFill>
          <a:schemeClr val="tx1"/>
        </a:solidFill>
        <a:latin typeface="Times"/>
        <a:ea typeface="ＭＳ Ｐゴシック"/>
        <a:cs typeface="ＭＳ Ｐゴシック"/>
      </a:defRPr>
    </a:lvl6pPr>
    <a:lvl7pPr marL="2743200" algn="l" defTabSz="914400" rtl="0" eaLnBrk="1" latinLnBrk="0" hangingPunct="1">
      <a:defRPr sz="2400" kern="1200">
        <a:solidFill>
          <a:schemeClr val="tx1"/>
        </a:solidFill>
        <a:latin typeface="Times"/>
        <a:ea typeface="ＭＳ Ｐゴシック"/>
        <a:cs typeface="ＭＳ Ｐゴシック"/>
      </a:defRPr>
    </a:lvl7pPr>
    <a:lvl8pPr marL="3200400" algn="l" defTabSz="914400" rtl="0" eaLnBrk="1" latinLnBrk="0" hangingPunct="1">
      <a:defRPr sz="2400" kern="1200">
        <a:solidFill>
          <a:schemeClr val="tx1"/>
        </a:solidFill>
        <a:latin typeface="Times"/>
        <a:ea typeface="ＭＳ Ｐゴシック"/>
        <a:cs typeface="ＭＳ Ｐゴシック"/>
      </a:defRPr>
    </a:lvl8pPr>
    <a:lvl9pPr marL="3657600" algn="l" defTabSz="914400" rtl="0" eaLnBrk="1" latinLnBrk="0" hangingPunct="1">
      <a:defRPr sz="2400" kern="1200">
        <a:solidFill>
          <a:schemeClr val="tx1"/>
        </a:solidFill>
        <a:latin typeface="Times"/>
        <a:ea typeface="ＭＳ Ｐゴシック"/>
        <a:cs typeface="ＭＳ Ｐゴシック"/>
      </a:defRPr>
    </a:lvl9pPr>
  </p:defaultTextStyle>
  <p:extLst>
    <p:ext uri="{EFAFB233-063F-42B5-8137-9DF3F51BA10A}">
      <p15:sldGuideLst xmlns:p15="http://schemas.microsoft.com/office/powerpoint/2012/main">
        <p15:guide id="4" pos="2880">
          <p15:clr>
            <a:srgbClr val="A4A3A4"/>
          </p15:clr>
        </p15:guide>
        <p15:guide id="5" orient="horz" pos="1620">
          <p15:clr>
            <a:srgbClr val="A4A3A4"/>
          </p15:clr>
        </p15:guide>
      </p15:sldGuideLst>
    </p:ext>
    <p:ext uri="{2D200454-40CA-4A62-9FC3-DE9A4176ACB9}">
      <p15:notesGuideLst xmlns:p15="http://schemas.microsoft.com/office/powerpoint/2012/main">
        <p15:guide id="1" orient="horz" pos="2909">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CECEC"/>
    <a:srgbClr val="4086D5"/>
    <a:srgbClr val="236BC6"/>
    <a:srgbClr val="A0BCE4"/>
    <a:srgbClr val="C07C00"/>
    <a:srgbClr val="02245A"/>
    <a:srgbClr val="021C5A"/>
    <a:srgbClr val="021C6E"/>
    <a:srgbClr val="C07C1A"/>
    <a:srgbClr val="021C4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602" autoAdjust="0"/>
    <p:restoredTop sz="86414" autoAdjust="0"/>
  </p:normalViewPr>
  <p:slideViewPr>
    <p:cSldViewPr>
      <p:cViewPr varScale="1">
        <p:scale>
          <a:sx n="79" d="100"/>
          <a:sy n="79" d="100"/>
        </p:scale>
        <p:origin x="96" y="590"/>
      </p:cViewPr>
      <p:guideLst>
        <p:guide pos="2880"/>
        <p:guide orient="horz" pos="1620"/>
      </p:guideLst>
    </p:cSldViewPr>
  </p:slideViewPr>
  <p:outlineViewPr>
    <p:cViewPr>
      <p:scale>
        <a:sx n="33" d="100"/>
        <a:sy n="33" d="100"/>
      </p:scale>
      <p:origin x="0" y="0"/>
    </p:cViewPr>
  </p:outlineViewPr>
  <p:notesTextViewPr>
    <p:cViewPr>
      <p:scale>
        <a:sx n="3" d="2"/>
        <a:sy n="3" d="2"/>
      </p:scale>
      <p:origin x="0" y="0"/>
    </p:cViewPr>
  </p:notesTextViewPr>
  <p:sorterViewPr>
    <p:cViewPr>
      <p:scale>
        <a:sx n="66" d="100"/>
        <a:sy n="66" d="100"/>
      </p:scale>
      <p:origin x="0" y="0"/>
    </p:cViewPr>
  </p:sorterViewPr>
  <p:notesViewPr>
    <p:cSldViewPr>
      <p:cViewPr varScale="1">
        <p:scale>
          <a:sx n="96" d="100"/>
          <a:sy n="96" d="100"/>
        </p:scale>
        <p:origin x="3080" y="176"/>
      </p:cViewPr>
      <p:guideLst>
        <p:guide orient="horz" pos="2909"/>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3"/>
            <a:ext cx="3038475" cy="462120"/>
          </a:xfrm>
          <a:prstGeom prst="rect">
            <a:avLst/>
          </a:prstGeom>
        </p:spPr>
        <p:txBody>
          <a:bodyPr vert="horz" lIns="91269" tIns="45634" rIns="91269" bIns="45634" rtlCol="0"/>
          <a:lstStyle>
            <a:lvl1pPr algn="l">
              <a:defRPr sz="1200">
                <a:ea typeface="+mn-ea"/>
                <a:cs typeface="+mn-cs"/>
              </a:defRPr>
            </a:lvl1pPr>
          </a:lstStyle>
          <a:p>
            <a:pPr>
              <a:defRPr/>
            </a:pPr>
            <a:endParaRPr lang="en-US" dirty="0"/>
          </a:p>
        </p:txBody>
      </p:sp>
      <p:sp>
        <p:nvSpPr>
          <p:cNvPr id="3" name="Date Placeholder 2"/>
          <p:cNvSpPr>
            <a:spLocks noGrp="1"/>
          </p:cNvSpPr>
          <p:nvPr>
            <p:ph type="dt" sz="quarter" idx="1"/>
          </p:nvPr>
        </p:nvSpPr>
        <p:spPr>
          <a:xfrm>
            <a:off x="3970339" y="3"/>
            <a:ext cx="3038475" cy="462120"/>
          </a:xfrm>
          <a:prstGeom prst="rect">
            <a:avLst/>
          </a:prstGeom>
        </p:spPr>
        <p:txBody>
          <a:bodyPr vert="horz" lIns="91269" tIns="45634" rIns="91269" bIns="45634" rtlCol="0"/>
          <a:lstStyle>
            <a:lvl1pPr algn="r">
              <a:defRPr sz="1200">
                <a:ea typeface="+mn-ea"/>
                <a:cs typeface="+mn-cs"/>
              </a:defRPr>
            </a:lvl1pPr>
          </a:lstStyle>
          <a:p>
            <a:pPr>
              <a:defRPr/>
            </a:pPr>
            <a:fld id="{CBBB9AC9-F41F-4916-B5CB-4BAC3B071E9E}" type="datetimeFigureOut">
              <a:rPr lang="en-US"/>
              <a:pPr>
                <a:defRPr/>
              </a:pPr>
              <a:t>7/2/2026</a:t>
            </a:fld>
            <a:endParaRPr lang="en-US" dirty="0"/>
          </a:p>
        </p:txBody>
      </p:sp>
      <p:sp>
        <p:nvSpPr>
          <p:cNvPr id="4" name="Footer Placeholder 3"/>
          <p:cNvSpPr>
            <a:spLocks noGrp="1"/>
          </p:cNvSpPr>
          <p:nvPr>
            <p:ph type="ftr" sz="quarter" idx="2"/>
          </p:nvPr>
        </p:nvSpPr>
        <p:spPr>
          <a:xfrm>
            <a:off x="2" y="8772379"/>
            <a:ext cx="3038475" cy="462120"/>
          </a:xfrm>
          <a:prstGeom prst="rect">
            <a:avLst/>
          </a:prstGeom>
        </p:spPr>
        <p:txBody>
          <a:bodyPr vert="horz" lIns="91269" tIns="45634" rIns="91269" bIns="45634" rtlCol="0" anchor="b"/>
          <a:lstStyle>
            <a:lvl1pPr algn="l">
              <a:defRPr sz="1200">
                <a:ea typeface="+mn-ea"/>
                <a:cs typeface="+mn-cs"/>
              </a:defRPr>
            </a:lvl1pPr>
          </a:lstStyle>
          <a:p>
            <a:pPr>
              <a:defRPr/>
            </a:pPr>
            <a:endParaRPr lang="en-US" dirty="0"/>
          </a:p>
        </p:txBody>
      </p:sp>
      <p:sp>
        <p:nvSpPr>
          <p:cNvPr id="5" name="Slide Number Placeholder 4"/>
          <p:cNvSpPr>
            <a:spLocks noGrp="1"/>
          </p:cNvSpPr>
          <p:nvPr>
            <p:ph type="sldNum" sz="quarter" idx="3"/>
          </p:nvPr>
        </p:nvSpPr>
        <p:spPr>
          <a:xfrm>
            <a:off x="3970339" y="8772379"/>
            <a:ext cx="3038475" cy="462120"/>
          </a:xfrm>
          <a:prstGeom prst="rect">
            <a:avLst/>
          </a:prstGeom>
        </p:spPr>
        <p:txBody>
          <a:bodyPr vert="horz" lIns="91269" tIns="45634" rIns="91269" bIns="45634" rtlCol="0" anchor="b"/>
          <a:lstStyle>
            <a:lvl1pPr algn="r">
              <a:defRPr sz="1200">
                <a:ea typeface="+mn-ea"/>
                <a:cs typeface="+mn-cs"/>
              </a:defRPr>
            </a:lvl1pPr>
          </a:lstStyle>
          <a:p>
            <a:pPr>
              <a:defRPr/>
            </a:pPr>
            <a:fld id="{974AC060-BAD6-47CC-AF30-254C9B2BD940}" type="slidenum">
              <a:rPr lang="en-US"/>
              <a:pPr>
                <a:defRPr/>
              </a:pPr>
              <a:t>‹#›</a:t>
            </a:fld>
            <a:endParaRPr lang="en-US" dirty="0"/>
          </a:p>
        </p:txBody>
      </p:sp>
    </p:spTree>
    <p:extLst>
      <p:ext uri="{BB962C8B-B14F-4D97-AF65-F5344CB8AC3E}">
        <p14:creationId xmlns:p14="http://schemas.microsoft.com/office/powerpoint/2010/main" val="1092939862"/>
      </p:ext>
    </p:extLst>
  </p:cSld>
  <p:clrMap bg1="lt1" tx1="dk1" bg2="lt2" tx2="dk2" accent1="accent1" accent2="accent2" accent3="accent3" accent4="accent4" accent5="accent5" accent6="accent6" hlink="hlink" folHlink="folHlink"/>
  <p:hf hdr="0" ftr="0" dt="0"/>
  <p:extLst>
    <p:ext uri="{56416CCD-93CA-4268-BC5B-53C4BB910035}">
      <p15:sldGuideLst xmlns:p15="http://schemas.microsoft.com/office/powerpoint/2012/main">
        <p15:guide id="1" orient="horz" pos="2909" userDrawn="1">
          <p15:clr>
            <a:srgbClr val="F26B43"/>
          </p15:clr>
        </p15:guide>
        <p15:guide id="2" pos="2208"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bwMode="auto">
          <a:xfrm>
            <a:off x="2" y="3"/>
            <a:ext cx="3038475" cy="462120"/>
          </a:xfrm>
          <a:prstGeom prst="rect">
            <a:avLst/>
          </a:prstGeom>
          <a:noFill/>
          <a:ln w="9525">
            <a:noFill/>
            <a:miter lim="800000"/>
            <a:headEnd/>
            <a:tailEnd/>
          </a:ln>
        </p:spPr>
        <p:txBody>
          <a:bodyPr vert="horz" wrap="square" lIns="93002" tIns="46502" rIns="93002" bIns="46502" numCol="1" anchor="t" anchorCtr="0" compatLnSpc="1">
            <a:prstTxWarp prst="textNoShape">
              <a:avLst/>
            </a:prstTxWarp>
          </a:bodyPr>
          <a:lstStyle>
            <a:lvl1pPr defTabSz="930115" eaLnBrk="0" hangingPunct="0">
              <a:defRPr sz="1200">
                <a:ea typeface="+mn-ea"/>
                <a:cs typeface="+mn-cs"/>
              </a:defRPr>
            </a:lvl1pPr>
          </a:lstStyle>
          <a:p>
            <a:pPr>
              <a:defRPr/>
            </a:pPr>
            <a:endParaRPr lang="en-US" dirty="0"/>
          </a:p>
        </p:txBody>
      </p:sp>
      <p:sp>
        <p:nvSpPr>
          <p:cNvPr id="3" name="Date Placeholder 2"/>
          <p:cNvSpPr>
            <a:spLocks noGrp="1"/>
          </p:cNvSpPr>
          <p:nvPr>
            <p:ph type="dt" idx="1"/>
          </p:nvPr>
        </p:nvSpPr>
        <p:spPr bwMode="auto">
          <a:xfrm>
            <a:off x="3970339" y="3"/>
            <a:ext cx="3038475" cy="462120"/>
          </a:xfrm>
          <a:prstGeom prst="rect">
            <a:avLst/>
          </a:prstGeom>
          <a:noFill/>
          <a:ln w="9525">
            <a:noFill/>
            <a:miter lim="800000"/>
            <a:headEnd/>
            <a:tailEnd/>
          </a:ln>
        </p:spPr>
        <p:txBody>
          <a:bodyPr vert="horz" wrap="square" lIns="93002" tIns="46502" rIns="93002" bIns="46502" numCol="1" anchor="t" anchorCtr="0" compatLnSpc="1">
            <a:prstTxWarp prst="textNoShape">
              <a:avLst/>
            </a:prstTxWarp>
          </a:bodyPr>
          <a:lstStyle>
            <a:lvl1pPr algn="r" defTabSz="930115" eaLnBrk="0" hangingPunct="0">
              <a:defRPr sz="1200">
                <a:ea typeface="+mn-ea"/>
                <a:cs typeface="+mn-cs"/>
              </a:defRPr>
            </a:lvl1pPr>
          </a:lstStyle>
          <a:p>
            <a:pPr>
              <a:defRPr/>
            </a:pPr>
            <a:fld id="{90A359AC-4EDB-4AA1-9AD2-B6BF0735A59F}" type="datetimeFigureOut">
              <a:rPr lang="en-US"/>
              <a:pPr>
                <a:defRPr/>
              </a:pPr>
              <a:t>7/2/2026</a:t>
            </a:fld>
            <a:endParaRPr lang="en-US" dirty="0"/>
          </a:p>
        </p:txBody>
      </p:sp>
      <p:sp>
        <p:nvSpPr>
          <p:cNvPr id="4" name="Slide Image Placeholder 3"/>
          <p:cNvSpPr>
            <a:spLocks noGrp="1" noRot="1" noChangeAspect="1"/>
          </p:cNvSpPr>
          <p:nvPr>
            <p:ph type="sldImg" idx="2"/>
          </p:nvPr>
        </p:nvSpPr>
        <p:spPr>
          <a:xfrm>
            <a:off x="427038" y="692150"/>
            <a:ext cx="6156325" cy="3463925"/>
          </a:xfrm>
          <a:prstGeom prst="rect">
            <a:avLst/>
          </a:prstGeom>
          <a:noFill/>
          <a:ln w="12700">
            <a:solidFill>
              <a:prstClr val="black"/>
            </a:solidFill>
          </a:ln>
        </p:spPr>
        <p:txBody>
          <a:bodyPr vert="horz" lIns="91269" tIns="45634" rIns="91269" bIns="45634" rtlCol="0" anchor="ctr"/>
          <a:lstStyle/>
          <a:p>
            <a:pPr lvl="0"/>
            <a:endParaRPr lang="en-US" noProof="0" dirty="0"/>
          </a:p>
        </p:txBody>
      </p:sp>
      <p:sp>
        <p:nvSpPr>
          <p:cNvPr id="5" name="Notes Placeholder 4"/>
          <p:cNvSpPr>
            <a:spLocks noGrp="1"/>
          </p:cNvSpPr>
          <p:nvPr>
            <p:ph type="body" sz="quarter" idx="3"/>
          </p:nvPr>
        </p:nvSpPr>
        <p:spPr bwMode="auto">
          <a:xfrm>
            <a:off x="701676" y="4387769"/>
            <a:ext cx="5607050" cy="4155918"/>
          </a:xfrm>
          <a:prstGeom prst="rect">
            <a:avLst/>
          </a:prstGeom>
          <a:noFill/>
          <a:ln w="9525">
            <a:noFill/>
            <a:miter lim="800000"/>
            <a:headEnd/>
            <a:tailEnd/>
          </a:ln>
        </p:spPr>
        <p:txBody>
          <a:bodyPr vert="horz" wrap="square" lIns="93002" tIns="46502" rIns="93002" bIns="46502"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bwMode="auto">
          <a:xfrm>
            <a:off x="2" y="8772379"/>
            <a:ext cx="3038475" cy="462120"/>
          </a:xfrm>
          <a:prstGeom prst="rect">
            <a:avLst/>
          </a:prstGeom>
          <a:noFill/>
          <a:ln w="9525">
            <a:noFill/>
            <a:miter lim="800000"/>
            <a:headEnd/>
            <a:tailEnd/>
          </a:ln>
        </p:spPr>
        <p:txBody>
          <a:bodyPr vert="horz" wrap="square" lIns="93002" tIns="46502" rIns="93002" bIns="46502" numCol="1" anchor="b" anchorCtr="0" compatLnSpc="1">
            <a:prstTxWarp prst="textNoShape">
              <a:avLst/>
            </a:prstTxWarp>
          </a:bodyPr>
          <a:lstStyle>
            <a:lvl1pPr defTabSz="930115" eaLnBrk="0" hangingPunct="0">
              <a:defRPr sz="1200">
                <a:ea typeface="+mn-ea"/>
                <a:cs typeface="+mn-cs"/>
              </a:defRPr>
            </a:lvl1pPr>
          </a:lstStyle>
          <a:p>
            <a:pPr>
              <a:defRPr/>
            </a:pPr>
            <a:endParaRPr lang="en-US" dirty="0"/>
          </a:p>
        </p:txBody>
      </p:sp>
      <p:sp>
        <p:nvSpPr>
          <p:cNvPr id="7" name="Slide Number Placeholder 6"/>
          <p:cNvSpPr>
            <a:spLocks noGrp="1"/>
          </p:cNvSpPr>
          <p:nvPr>
            <p:ph type="sldNum" sz="quarter" idx="5"/>
          </p:nvPr>
        </p:nvSpPr>
        <p:spPr bwMode="auto">
          <a:xfrm>
            <a:off x="3970339" y="8772379"/>
            <a:ext cx="3038475" cy="462120"/>
          </a:xfrm>
          <a:prstGeom prst="rect">
            <a:avLst/>
          </a:prstGeom>
          <a:noFill/>
          <a:ln w="9525">
            <a:noFill/>
            <a:miter lim="800000"/>
            <a:headEnd/>
            <a:tailEnd/>
          </a:ln>
        </p:spPr>
        <p:txBody>
          <a:bodyPr vert="horz" wrap="square" lIns="93002" tIns="46502" rIns="93002" bIns="46502" numCol="1" anchor="b" anchorCtr="0" compatLnSpc="1">
            <a:prstTxWarp prst="textNoShape">
              <a:avLst/>
            </a:prstTxWarp>
          </a:bodyPr>
          <a:lstStyle>
            <a:lvl1pPr algn="r" defTabSz="930115" eaLnBrk="0" hangingPunct="0">
              <a:defRPr sz="1200">
                <a:ea typeface="+mn-ea"/>
                <a:cs typeface="+mn-cs"/>
              </a:defRPr>
            </a:lvl1pPr>
          </a:lstStyle>
          <a:p>
            <a:pPr>
              <a:defRPr/>
            </a:pPr>
            <a:fld id="{FB4525BD-1B22-4CBE-A35B-96886ED635B8}" type="slidenum">
              <a:rPr lang="en-US"/>
              <a:pPr>
                <a:defRPr/>
              </a:pPr>
              <a:t>‹#›</a:t>
            </a:fld>
            <a:endParaRPr lang="en-US" dirty="0"/>
          </a:p>
        </p:txBody>
      </p:sp>
    </p:spTree>
    <p:extLst>
      <p:ext uri="{BB962C8B-B14F-4D97-AF65-F5344CB8AC3E}">
        <p14:creationId xmlns:p14="http://schemas.microsoft.com/office/powerpoint/2010/main" val="2764660312"/>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mn-ea"/>
        <a:cs typeface="+mn-cs"/>
      </a:defRPr>
    </a:lvl1pPr>
    <a:lvl2pPr marL="457200" algn="l" defTabSz="457200" rtl="0" eaLnBrk="0" fontAlgn="base" hangingPunct="0">
      <a:spcBef>
        <a:spcPct val="30000"/>
      </a:spcBef>
      <a:spcAft>
        <a:spcPct val="0"/>
      </a:spcAft>
      <a:defRPr sz="1200" kern="1200">
        <a:solidFill>
          <a:schemeClr val="tx1"/>
        </a:solidFill>
        <a:latin typeface="+mn-lt"/>
        <a:ea typeface="+mn-ea"/>
        <a:cs typeface="+mn-cs"/>
      </a:defRPr>
    </a:lvl2pPr>
    <a:lvl3pPr marL="914400" algn="l" defTabSz="457200" rtl="0" eaLnBrk="0" fontAlgn="base" hangingPunct="0">
      <a:spcBef>
        <a:spcPct val="30000"/>
      </a:spcBef>
      <a:spcAft>
        <a:spcPct val="0"/>
      </a:spcAft>
      <a:defRPr sz="1200" kern="1200">
        <a:solidFill>
          <a:schemeClr val="tx1"/>
        </a:solidFill>
        <a:latin typeface="+mn-lt"/>
        <a:ea typeface="+mn-ea"/>
        <a:cs typeface="+mn-cs"/>
      </a:defRPr>
    </a:lvl3pPr>
    <a:lvl4pPr marL="1371600" algn="l" defTabSz="457200" rtl="0" eaLnBrk="0" fontAlgn="base" hangingPunct="0">
      <a:spcBef>
        <a:spcPct val="30000"/>
      </a:spcBef>
      <a:spcAft>
        <a:spcPct val="0"/>
      </a:spcAft>
      <a:defRPr sz="1200" kern="1200">
        <a:solidFill>
          <a:schemeClr val="tx1"/>
        </a:solidFill>
        <a:latin typeface="+mn-lt"/>
        <a:ea typeface="+mn-ea"/>
        <a:cs typeface="+mn-cs"/>
      </a:defRPr>
    </a:lvl4pPr>
    <a:lvl5pPr marL="1828800" algn="l" defTabSz="457200" rtl="0" eaLnBrk="0" fontAlgn="base" hangingPunct="0">
      <a:spcBef>
        <a:spcPct val="30000"/>
      </a:spcBef>
      <a:spcAft>
        <a:spcPct val="0"/>
      </a:spcAft>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 Vertical Image">
    <p:bg>
      <p:bgPr>
        <a:solidFill>
          <a:schemeClr val="bg2"/>
        </a:solidFill>
        <a:effectLst/>
      </p:bgPr>
    </p:bg>
    <p:spTree>
      <p:nvGrpSpPr>
        <p:cNvPr id="1" name=""/>
        <p:cNvGrpSpPr/>
        <p:nvPr/>
      </p:nvGrpSpPr>
      <p:grpSpPr>
        <a:xfrm>
          <a:off x="0" y="0"/>
          <a:ext cx="0" cy="0"/>
          <a:chOff x="0" y="0"/>
          <a:chExt cx="0" cy="0"/>
        </a:xfrm>
      </p:grpSpPr>
      <p:sp>
        <p:nvSpPr>
          <p:cNvPr id="15" name="Rectangle 14"/>
          <p:cNvSpPr/>
          <p:nvPr userDrawn="1"/>
        </p:nvSpPr>
        <p:spPr>
          <a:xfrm>
            <a:off x="0" y="4572001"/>
            <a:ext cx="9144000" cy="5715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Rectangle 8"/>
          <p:cNvSpPr>
            <a:spLocks noChangeArrowheads="1"/>
          </p:cNvSpPr>
          <p:nvPr/>
        </p:nvSpPr>
        <p:spPr bwMode="auto">
          <a:xfrm>
            <a:off x="23813" y="656035"/>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7" name="Rectangle 10"/>
          <p:cNvSpPr>
            <a:spLocks noChangeArrowheads="1"/>
          </p:cNvSpPr>
          <p:nvPr/>
        </p:nvSpPr>
        <p:spPr bwMode="auto">
          <a:xfrm>
            <a:off x="2613025" y="-181213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8" name="Rectangle 11"/>
          <p:cNvSpPr>
            <a:spLocks noChangeArrowheads="1"/>
          </p:cNvSpPr>
          <p:nvPr/>
        </p:nvSpPr>
        <p:spPr bwMode="auto">
          <a:xfrm>
            <a:off x="5305425" y="-1783556"/>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9" name="Rectangle 13"/>
          <p:cNvSpPr>
            <a:spLocks noChangeArrowheads="1"/>
          </p:cNvSpPr>
          <p:nvPr userDrawn="1"/>
        </p:nvSpPr>
        <p:spPr bwMode="auto">
          <a:xfrm>
            <a:off x="-747713" y="282179"/>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pic>
        <p:nvPicPr>
          <p:cNvPr id="4" name="Picture 3" descr="Background pattern&#10;&#10;AI-generated content may be incorrect.">
            <a:extLst>
              <a:ext uri="{FF2B5EF4-FFF2-40B4-BE49-F238E27FC236}">
                <a16:creationId xmlns:a16="http://schemas.microsoft.com/office/drawing/2014/main" id="{6D62C6F0-EFF1-732B-1581-8379BBAA9925}"/>
              </a:ext>
            </a:extLst>
          </p:cNvPr>
          <p:cNvPicPr>
            <a:picLocks noChangeAspect="1"/>
          </p:cNvPicPr>
          <p:nvPr userDrawn="1"/>
        </p:nvPicPr>
        <p:blipFill>
          <a:blip r:embed="rId2"/>
          <a:srcRect/>
          <a:stretch/>
        </p:blipFill>
        <p:spPr>
          <a:xfrm>
            <a:off x="0" y="0"/>
            <a:ext cx="9144000" cy="5143500"/>
          </a:xfrm>
          <a:prstGeom prst="rect">
            <a:avLst/>
          </a:prstGeom>
        </p:spPr>
      </p:pic>
      <p:pic>
        <p:nvPicPr>
          <p:cNvPr id="14" name="Picture 13">
            <a:extLst>
              <a:ext uri="{FF2B5EF4-FFF2-40B4-BE49-F238E27FC236}">
                <a16:creationId xmlns:a16="http://schemas.microsoft.com/office/drawing/2014/main" id="{D18E5B62-7320-7915-C1B2-46E8F873194F}"/>
              </a:ext>
            </a:extLst>
          </p:cNvPr>
          <p:cNvPicPr>
            <a:picLocks noChangeAspect="1"/>
          </p:cNvPicPr>
          <p:nvPr userDrawn="1"/>
        </p:nvPicPr>
        <p:blipFill>
          <a:blip>
            <a:extLst>
              <a:ext uri="{96DAC541-7B7A-43D3-8B79-37D633B846F1}">
                <asvg:svgBlip xmlns:asvg="http://schemas.microsoft.com/office/drawing/2016/SVG/main" r:embed="rId3"/>
              </a:ext>
            </a:extLst>
          </a:blip>
          <a:srcRect/>
          <a:stretch/>
        </p:blipFill>
        <p:spPr>
          <a:xfrm>
            <a:off x="309878" y="211710"/>
            <a:ext cx="1818643" cy="609601"/>
          </a:xfrm>
          <a:prstGeom prst="rect">
            <a:avLst/>
          </a:prstGeom>
        </p:spPr>
      </p:pic>
      <p:cxnSp>
        <p:nvCxnSpPr>
          <p:cNvPr id="16" name="Straight Connector 15">
            <a:extLst>
              <a:ext uri="{FF2B5EF4-FFF2-40B4-BE49-F238E27FC236}">
                <a16:creationId xmlns:a16="http://schemas.microsoft.com/office/drawing/2014/main" id="{EA236C63-16C0-6F8E-2D75-A3C914E76AE3}"/>
              </a:ext>
            </a:extLst>
          </p:cNvPr>
          <p:cNvCxnSpPr/>
          <p:nvPr userDrawn="1"/>
        </p:nvCxnSpPr>
        <p:spPr bwMode="auto">
          <a:xfrm>
            <a:off x="4699000" y="4781550"/>
            <a:ext cx="4097338" cy="0"/>
          </a:xfrm>
          <a:prstGeom prst="line">
            <a:avLst/>
          </a:prstGeom>
          <a:solidFill>
            <a:schemeClr val="accent1"/>
          </a:solidFill>
          <a:ln w="101600" cap="flat" cmpd="sng" algn="ctr">
            <a:solidFill>
              <a:schemeClr val="tx2"/>
            </a:solidFill>
            <a:prstDash val="solid"/>
            <a:round/>
            <a:headEnd type="none" w="med" len="med"/>
            <a:tailEnd type="none" w="lg" len="sm"/>
          </a:ln>
          <a:effectLst/>
        </p:spPr>
      </p:cxnSp>
      <p:sp>
        <p:nvSpPr>
          <p:cNvPr id="18" name="Picture Placeholder 17">
            <a:extLst>
              <a:ext uri="{FF2B5EF4-FFF2-40B4-BE49-F238E27FC236}">
                <a16:creationId xmlns:a16="http://schemas.microsoft.com/office/drawing/2014/main" id="{46AE55D5-BF4A-82D0-0D80-EB576C1FF629}"/>
              </a:ext>
            </a:extLst>
          </p:cNvPr>
          <p:cNvSpPr>
            <a:spLocks noGrp="1"/>
          </p:cNvSpPr>
          <p:nvPr>
            <p:ph type="pic" sz="quarter" idx="11" hasCustomPrompt="1"/>
          </p:nvPr>
        </p:nvSpPr>
        <p:spPr>
          <a:xfrm>
            <a:off x="4699000" y="-1"/>
            <a:ext cx="4097338" cy="4748981"/>
          </a:xfrm>
          <a:solidFill>
            <a:schemeClr val="bg1"/>
          </a:solidFill>
        </p:spPr>
        <p:txBody>
          <a:bodyPr anchor="ctr"/>
          <a:lstStyle>
            <a:lvl1pPr marL="0" indent="0" algn="ctr">
              <a:buNone/>
              <a:defRPr/>
            </a:lvl1pPr>
          </a:lstStyle>
          <a:p>
            <a:r>
              <a:rPr lang="en-US" dirty="0"/>
              <a:t>Click icon to insert image</a:t>
            </a:r>
            <a:br>
              <a:rPr lang="en-US" dirty="0"/>
            </a:br>
            <a:br>
              <a:rPr lang="en-US" dirty="0"/>
            </a:br>
            <a:br>
              <a:rPr lang="en-US" dirty="0"/>
            </a:br>
            <a:endParaRPr lang="en-US" dirty="0"/>
          </a:p>
        </p:txBody>
      </p:sp>
      <p:sp>
        <p:nvSpPr>
          <p:cNvPr id="19" name="Rectangle 3">
            <a:extLst>
              <a:ext uri="{FF2B5EF4-FFF2-40B4-BE49-F238E27FC236}">
                <a16:creationId xmlns:a16="http://schemas.microsoft.com/office/drawing/2014/main" id="{ECC06022-1BCD-1931-2561-1987663CD578}"/>
              </a:ext>
            </a:extLst>
          </p:cNvPr>
          <p:cNvSpPr>
            <a:spLocks noGrp="1" noChangeArrowheads="1"/>
          </p:cNvSpPr>
          <p:nvPr>
            <p:ph type="ctrTitle" hasCustomPrompt="1"/>
          </p:nvPr>
        </p:nvSpPr>
        <p:spPr>
          <a:xfrm>
            <a:off x="346075" y="1571652"/>
            <a:ext cx="4038600" cy="2066897"/>
          </a:xfrm>
        </p:spPr>
        <p:txBody>
          <a:bodyPr/>
          <a:lstStyle>
            <a:lvl1pPr algn="l">
              <a:lnSpc>
                <a:spcPct val="80000"/>
              </a:lnSpc>
              <a:defRPr sz="5400" b="1">
                <a:solidFill>
                  <a:schemeClr val="tx2"/>
                </a:solidFill>
              </a:defRPr>
            </a:lvl1pPr>
          </a:lstStyle>
          <a:p>
            <a:r>
              <a:rPr lang="en-US" dirty="0"/>
              <a:t>Presentation Name Goes Here Lorem</a:t>
            </a:r>
          </a:p>
        </p:txBody>
      </p:sp>
      <p:sp>
        <p:nvSpPr>
          <p:cNvPr id="13" name="Text Placeholder 12"/>
          <p:cNvSpPr>
            <a:spLocks noGrp="1"/>
          </p:cNvSpPr>
          <p:nvPr>
            <p:ph type="body" sz="quarter" idx="10" hasCustomPrompt="1"/>
          </p:nvPr>
        </p:nvSpPr>
        <p:spPr>
          <a:xfrm>
            <a:off x="381000" y="3638550"/>
            <a:ext cx="4114800" cy="685799"/>
          </a:xfrm>
        </p:spPr>
        <p:txBody>
          <a:bodyPr/>
          <a:lstStyle>
            <a:lvl1pPr marL="0" indent="0">
              <a:lnSpc>
                <a:spcPct val="90000"/>
              </a:lnSpc>
              <a:buNone/>
              <a:defRPr sz="2000" baseline="0">
                <a:solidFill>
                  <a:schemeClr val="accent4"/>
                </a:solidFill>
              </a:defRPr>
            </a:lvl1pPr>
            <a:lvl2pPr marL="457200" indent="0">
              <a:buNone/>
              <a:defRPr/>
            </a:lvl2pPr>
          </a:lstStyle>
          <a:p>
            <a:pPr lvl="0"/>
            <a:r>
              <a:rPr lang="en-US" dirty="0"/>
              <a:t>Subtitle of Presentation Goes Here Lorem Ipsum Dolor Sit Amet</a:t>
            </a:r>
          </a:p>
        </p:txBody>
      </p:sp>
      <p:sp>
        <p:nvSpPr>
          <p:cNvPr id="21" name="Content Placeholder 20">
            <a:extLst>
              <a:ext uri="{FF2B5EF4-FFF2-40B4-BE49-F238E27FC236}">
                <a16:creationId xmlns:a16="http://schemas.microsoft.com/office/drawing/2014/main" id="{97C4B9FE-B526-3664-8BF4-E67331C9AC5C}"/>
              </a:ext>
            </a:extLst>
          </p:cNvPr>
          <p:cNvSpPr>
            <a:spLocks noGrp="1"/>
          </p:cNvSpPr>
          <p:nvPr>
            <p:ph sz="quarter" idx="12" hasCustomPrompt="1"/>
          </p:nvPr>
        </p:nvSpPr>
        <p:spPr>
          <a:xfrm>
            <a:off x="460248" y="1251966"/>
            <a:ext cx="758952" cy="201168"/>
          </a:xfrm>
          <a:solidFill>
            <a:schemeClr val="accent4"/>
          </a:solidFill>
        </p:spPr>
        <p:txBody>
          <a:bodyPr lIns="91440" tIns="0" rIns="0" bIns="0" anchor="ctr"/>
          <a:lstStyle>
            <a:lvl1pPr marL="0" indent="0">
              <a:buNone/>
              <a:defRPr sz="1200" b="1">
                <a:solidFill>
                  <a:schemeClr val="bg1"/>
                </a:solidFill>
                <a:latin typeface="+mj-lt"/>
              </a:defRPr>
            </a:lvl1pPr>
            <a:lvl2pPr marL="365760" indent="0">
              <a:buNone/>
              <a:defRPr sz="1200" b="1">
                <a:solidFill>
                  <a:schemeClr val="bg1"/>
                </a:solidFill>
              </a:defRPr>
            </a:lvl2pPr>
            <a:lvl3pPr marL="914400" indent="0">
              <a:buNone/>
              <a:defRPr sz="1200" b="1">
                <a:solidFill>
                  <a:schemeClr val="bg1"/>
                </a:solidFill>
              </a:defRPr>
            </a:lvl3pPr>
            <a:lvl4pPr marL="1371600" indent="0">
              <a:buNone/>
              <a:defRPr sz="1200" b="1">
                <a:solidFill>
                  <a:schemeClr val="bg1"/>
                </a:solidFill>
              </a:defRPr>
            </a:lvl4pPr>
            <a:lvl5pPr marL="1828800" indent="0">
              <a:buFont typeface="Arial" panose="020B0604020202020204" pitchFamily="34" charset="0"/>
              <a:buNone/>
              <a:defRPr sz="1200" b="1">
                <a:solidFill>
                  <a:schemeClr val="bg1"/>
                </a:solidFill>
              </a:defRPr>
            </a:lvl5pPr>
          </a:lstStyle>
          <a:p>
            <a:pPr lvl="0"/>
            <a:r>
              <a:rPr lang="en-US" dirty="0"/>
              <a:t>XX/20XX</a:t>
            </a:r>
          </a:p>
        </p:txBody>
      </p:sp>
    </p:spTree>
    <p:extLst>
      <p:ext uri="{BB962C8B-B14F-4D97-AF65-F5344CB8AC3E}">
        <p14:creationId xmlns:p14="http://schemas.microsoft.com/office/powerpoint/2010/main" val="3327753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Impact - Image and Text">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95B71BC4-27DD-0D47-8289-378CE57FEBDB}"/>
              </a:ext>
            </a:extLst>
          </p:cNvPr>
          <p:cNvSpPr>
            <a:spLocks noGrp="1"/>
          </p:cNvSpPr>
          <p:nvPr>
            <p:ph type="pic" sz="quarter" idx="43"/>
          </p:nvPr>
        </p:nvSpPr>
        <p:spPr>
          <a:xfrm>
            <a:off x="0" y="0"/>
            <a:ext cx="5943600" cy="4781550"/>
          </a:xfrm>
          <a:solidFill>
            <a:schemeClr val="bg1">
              <a:lumMod val="95000"/>
            </a:schemeClr>
          </a:solidFill>
        </p:spPr>
        <p:txBody>
          <a:bodyPr anchor="ctr"/>
          <a:lstStyle>
            <a:lvl1pPr marL="0" indent="0" algn="ctr">
              <a:buNone/>
              <a:defRPr sz="1600"/>
            </a:lvl1pPr>
          </a:lstStyle>
          <a:p>
            <a:r>
              <a:rPr lang="en-US" dirty="0"/>
              <a:t>Click icon to add picture</a:t>
            </a:r>
          </a:p>
        </p:txBody>
      </p:sp>
      <p:sp>
        <p:nvSpPr>
          <p:cNvPr id="6" name="Text Placeholder 5">
            <a:extLst>
              <a:ext uri="{FF2B5EF4-FFF2-40B4-BE49-F238E27FC236}">
                <a16:creationId xmlns:a16="http://schemas.microsoft.com/office/drawing/2014/main" id="{8623C346-46C6-994F-D796-F474B650A4F8}"/>
              </a:ext>
            </a:extLst>
          </p:cNvPr>
          <p:cNvSpPr>
            <a:spLocks noGrp="1"/>
          </p:cNvSpPr>
          <p:nvPr>
            <p:ph type="body" sz="quarter" idx="44"/>
          </p:nvPr>
        </p:nvSpPr>
        <p:spPr>
          <a:xfrm>
            <a:off x="6248400" y="514350"/>
            <a:ext cx="2590800" cy="4114800"/>
          </a:xfrm>
        </p:spPr>
        <p:txBody>
          <a:bodyPr anchor="ctr"/>
          <a:lstStyle>
            <a:lvl1pPr marL="0" indent="0">
              <a:buNone/>
              <a:defRPr sz="1600" b="1"/>
            </a:lvl1pPr>
            <a:lvl5pPr marL="2114550" indent="-285750">
              <a:buFont typeface="Arial" panose="020B0604020202020204" pitchFamily="34" charset="0"/>
              <a:buChar char="•"/>
              <a:defRPr/>
            </a:lvl5pPr>
          </a:lstStyle>
          <a:p>
            <a:pPr lvl="0"/>
            <a:r>
              <a:rPr lang="en-US" dirty="0"/>
              <a:t>Click to edit Master text styles</a:t>
            </a:r>
          </a:p>
        </p:txBody>
      </p:sp>
      <p:cxnSp>
        <p:nvCxnSpPr>
          <p:cNvPr id="2" name="Straight Connector 1">
            <a:extLst>
              <a:ext uri="{FF2B5EF4-FFF2-40B4-BE49-F238E27FC236}">
                <a16:creationId xmlns:a16="http://schemas.microsoft.com/office/drawing/2014/main" id="{59033FBB-B5D6-49D7-A4E5-2484A87950F8}"/>
              </a:ext>
            </a:extLst>
          </p:cNvPr>
          <p:cNvCxnSpPr>
            <a:cxnSpLocks/>
          </p:cNvCxnSpPr>
          <p:nvPr userDrawn="1"/>
        </p:nvCxnSpPr>
        <p:spPr bwMode="auto">
          <a:xfrm flipV="1">
            <a:off x="5956853" y="-2485"/>
            <a:ext cx="0" cy="4784035"/>
          </a:xfrm>
          <a:prstGeom prst="line">
            <a:avLst/>
          </a:prstGeom>
          <a:solidFill>
            <a:schemeClr val="accent1"/>
          </a:solidFill>
          <a:ln w="101600" cap="flat" cmpd="sng" algn="ctr">
            <a:solidFill>
              <a:schemeClr val="tx2"/>
            </a:solidFill>
            <a:prstDash val="solid"/>
            <a:round/>
            <a:headEnd type="none" w="med" len="med"/>
            <a:tailEnd type="none" w="lg" len="sm"/>
          </a:ln>
          <a:effectLst/>
        </p:spPr>
      </p:cxnSp>
    </p:spTree>
    <p:extLst>
      <p:ext uri="{BB962C8B-B14F-4D97-AF65-F5344CB8AC3E}">
        <p14:creationId xmlns:p14="http://schemas.microsoft.com/office/powerpoint/2010/main" val="2565322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Impact - Text">
    <p:bg>
      <p:bgPr>
        <a:solidFill>
          <a:schemeClr val="bg2"/>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9464D70-1034-2743-38D2-E42A8B85B611}"/>
              </a:ext>
            </a:extLst>
          </p:cNvPr>
          <p:cNvSpPr/>
          <p:nvPr userDrawn="1"/>
        </p:nvSpPr>
        <p:spPr bwMode="auto">
          <a:xfrm>
            <a:off x="6781800" y="57150"/>
            <a:ext cx="2014538" cy="304800"/>
          </a:xfrm>
          <a:prstGeom prst="rect">
            <a:avLst/>
          </a:prstGeom>
          <a:solidFill>
            <a:schemeClr val="bg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pic>
        <p:nvPicPr>
          <p:cNvPr id="7" name="Picture 6" descr="Background pattern&#10;&#10;AI-generated content may be incorrect.">
            <a:extLst>
              <a:ext uri="{FF2B5EF4-FFF2-40B4-BE49-F238E27FC236}">
                <a16:creationId xmlns:a16="http://schemas.microsoft.com/office/drawing/2014/main" id="{48B36076-8F52-054A-BD44-113A2FBE6F82}"/>
              </a:ext>
            </a:extLst>
          </p:cNvPr>
          <p:cNvPicPr>
            <a:picLocks noChangeAspect="1"/>
          </p:cNvPicPr>
          <p:nvPr userDrawn="1"/>
        </p:nvPicPr>
        <p:blipFill>
          <a:blip r:embed="rId2"/>
          <a:srcRect b="7037"/>
          <a:stretch/>
        </p:blipFill>
        <p:spPr>
          <a:xfrm>
            <a:off x="0" y="0"/>
            <a:ext cx="9144000" cy="4781550"/>
          </a:xfrm>
          <a:prstGeom prst="rect">
            <a:avLst/>
          </a:prstGeom>
        </p:spPr>
      </p:pic>
      <p:sp>
        <p:nvSpPr>
          <p:cNvPr id="6" name="Text Placeholder 5">
            <a:extLst>
              <a:ext uri="{FF2B5EF4-FFF2-40B4-BE49-F238E27FC236}">
                <a16:creationId xmlns:a16="http://schemas.microsoft.com/office/drawing/2014/main" id="{4BDB1AE9-ACB9-2C78-CDE7-3DED11876B3A}"/>
              </a:ext>
            </a:extLst>
          </p:cNvPr>
          <p:cNvSpPr>
            <a:spLocks noGrp="1"/>
          </p:cNvSpPr>
          <p:nvPr>
            <p:ph type="body" sz="quarter" idx="10"/>
          </p:nvPr>
        </p:nvSpPr>
        <p:spPr>
          <a:xfrm>
            <a:off x="1409700" y="828675"/>
            <a:ext cx="6438900" cy="3124200"/>
          </a:xfrm>
        </p:spPr>
        <p:txBody>
          <a:bodyPr anchor="ctr"/>
          <a:lstStyle>
            <a:lvl1pPr marL="0" indent="0">
              <a:lnSpc>
                <a:spcPct val="100000"/>
              </a:lnSpc>
              <a:buNone/>
              <a:defRPr sz="2400" b="1">
                <a:solidFill>
                  <a:schemeClr val="tx2"/>
                </a:solidFill>
              </a:defRPr>
            </a:lvl1pPr>
            <a:lvl2pPr marL="365760" indent="0">
              <a:buNone/>
              <a:defRPr sz="2400" b="1">
                <a:solidFill>
                  <a:schemeClr val="bg1"/>
                </a:solidFill>
              </a:defRPr>
            </a:lvl2pPr>
            <a:lvl3pPr marL="914400" indent="0">
              <a:buNone/>
              <a:defRPr sz="2400" b="1">
                <a:solidFill>
                  <a:schemeClr val="bg1"/>
                </a:solidFill>
              </a:defRPr>
            </a:lvl3pPr>
            <a:lvl4pPr marL="1371600" indent="0">
              <a:buNone/>
              <a:defRPr sz="2400" b="1">
                <a:solidFill>
                  <a:schemeClr val="bg1"/>
                </a:solidFill>
              </a:defRPr>
            </a:lvl4pPr>
            <a:lvl5pPr marL="1828800" indent="0">
              <a:buFont typeface="Arial" panose="020B0604020202020204" pitchFamily="34" charset="0"/>
              <a:buNone/>
              <a:defRPr sz="2400" b="1">
                <a:solidFill>
                  <a:schemeClr val="bg1"/>
                </a:solidFill>
              </a:defRPr>
            </a:lvl5pPr>
          </a:lstStyle>
          <a:p>
            <a:pPr lvl="0"/>
            <a:r>
              <a:rPr lang="en-US" dirty="0"/>
              <a:t>Click to edit Master text styles</a:t>
            </a:r>
          </a:p>
        </p:txBody>
      </p:sp>
      <p:sp>
        <p:nvSpPr>
          <p:cNvPr id="3" name="Rectangle 2">
            <a:extLst>
              <a:ext uri="{FF2B5EF4-FFF2-40B4-BE49-F238E27FC236}">
                <a16:creationId xmlns:a16="http://schemas.microsoft.com/office/drawing/2014/main" id="{CC547A5E-DBA9-EF24-0935-45D857580E34}"/>
              </a:ext>
            </a:extLst>
          </p:cNvPr>
          <p:cNvSpPr/>
          <p:nvPr userDrawn="1"/>
        </p:nvSpPr>
        <p:spPr bwMode="auto">
          <a:xfrm>
            <a:off x="0" y="0"/>
            <a:ext cx="1066800" cy="4781550"/>
          </a:xfrm>
          <a:prstGeom prst="rect">
            <a:avLst/>
          </a:prstGeom>
          <a:solidFill>
            <a:schemeClr val="tx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pic>
        <p:nvPicPr>
          <p:cNvPr id="5" name="Graphic 4" descr="Arrow Right with solid fill">
            <a:extLst>
              <a:ext uri="{FF2B5EF4-FFF2-40B4-BE49-F238E27FC236}">
                <a16:creationId xmlns:a16="http://schemas.microsoft.com/office/drawing/2014/main" id="{1008D261-24FD-3E8C-CADC-03E260A07DB1}"/>
              </a:ext>
            </a:extLst>
          </p:cNvPr>
          <p:cNvPicPr>
            <a:picLocks noChangeAspect="1"/>
          </p:cNvPicPr>
          <p:nvPr userDrawn="1"/>
        </p:nvPicPr>
        <p:blipFill>
          <a:blip>
            <a:extLst>
              <a:ext uri="{96DAC541-7B7A-43D3-8B79-37D633B846F1}">
                <asvg:svgBlip xmlns:asvg="http://schemas.microsoft.com/office/drawing/2016/SVG/main" r:embed="rId3"/>
              </a:ext>
            </a:extLst>
          </a:blip>
          <a:srcRect l="37153"/>
          <a:stretch/>
        </p:blipFill>
        <p:spPr>
          <a:xfrm>
            <a:off x="228599" y="1933575"/>
            <a:ext cx="574675" cy="914400"/>
          </a:xfrm>
          <a:prstGeom prst="rect">
            <a:avLst/>
          </a:prstGeom>
        </p:spPr>
      </p:pic>
    </p:spTree>
    <p:extLst>
      <p:ext uri="{BB962C8B-B14F-4D97-AF65-F5344CB8AC3E}">
        <p14:creationId xmlns:p14="http://schemas.microsoft.com/office/powerpoint/2010/main" val="138564065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Blank - Wavy">
    <p:bg>
      <p:bgPr>
        <a:solidFill>
          <a:schemeClr val="bg2"/>
        </a:solidFill>
        <a:effectLst/>
      </p:bgPr>
    </p:bg>
    <p:spTree>
      <p:nvGrpSpPr>
        <p:cNvPr id="1" name=""/>
        <p:cNvGrpSpPr/>
        <p:nvPr/>
      </p:nvGrpSpPr>
      <p:grpSpPr>
        <a:xfrm>
          <a:off x="0" y="0"/>
          <a:ext cx="0" cy="0"/>
          <a:chOff x="0" y="0"/>
          <a:chExt cx="0" cy="0"/>
        </a:xfrm>
      </p:grpSpPr>
      <p:sp>
        <p:nvSpPr>
          <p:cNvPr id="5" name="Rectangle 8"/>
          <p:cNvSpPr>
            <a:spLocks noChangeArrowheads="1"/>
          </p:cNvSpPr>
          <p:nvPr/>
        </p:nvSpPr>
        <p:spPr bwMode="auto">
          <a:xfrm>
            <a:off x="23813" y="656035"/>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6" name="Rectangle 11"/>
          <p:cNvSpPr>
            <a:spLocks noChangeArrowheads="1"/>
          </p:cNvSpPr>
          <p:nvPr/>
        </p:nvSpPr>
        <p:spPr bwMode="auto">
          <a:xfrm>
            <a:off x="-528638" y="-4048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7" name="Rectangle 12"/>
          <p:cNvSpPr>
            <a:spLocks noChangeArrowheads="1"/>
          </p:cNvSpPr>
          <p:nvPr/>
        </p:nvSpPr>
        <p:spPr bwMode="auto">
          <a:xfrm>
            <a:off x="2613025" y="-181213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8" name="Rectangle 13"/>
          <p:cNvSpPr>
            <a:spLocks noChangeArrowheads="1"/>
          </p:cNvSpPr>
          <p:nvPr/>
        </p:nvSpPr>
        <p:spPr bwMode="auto">
          <a:xfrm>
            <a:off x="5305425" y="-1783556"/>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2" name="Rectangle 1">
            <a:extLst>
              <a:ext uri="{FF2B5EF4-FFF2-40B4-BE49-F238E27FC236}">
                <a16:creationId xmlns:a16="http://schemas.microsoft.com/office/drawing/2014/main" id="{F73F1FBF-C64D-6251-6C7E-E6B12E915B5E}"/>
              </a:ext>
            </a:extLst>
          </p:cNvPr>
          <p:cNvSpPr/>
          <p:nvPr userDrawn="1"/>
        </p:nvSpPr>
        <p:spPr bwMode="auto">
          <a:xfrm>
            <a:off x="6553200" y="0"/>
            <a:ext cx="2362200" cy="357188"/>
          </a:xfrm>
          <a:prstGeom prst="rect">
            <a:avLst/>
          </a:prstGeom>
          <a:solidFill>
            <a:schemeClr val="bg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pic>
        <p:nvPicPr>
          <p:cNvPr id="3" name="Picture 2" descr="Background pattern&#10;&#10;AI-generated content may be incorrect.">
            <a:extLst>
              <a:ext uri="{FF2B5EF4-FFF2-40B4-BE49-F238E27FC236}">
                <a16:creationId xmlns:a16="http://schemas.microsoft.com/office/drawing/2014/main" id="{C8B0E9E3-0F93-9594-B978-9DD3835B2BAE}"/>
              </a:ext>
            </a:extLst>
          </p:cNvPr>
          <p:cNvPicPr>
            <a:picLocks noChangeAspect="1"/>
          </p:cNvPicPr>
          <p:nvPr userDrawn="1"/>
        </p:nvPicPr>
        <p:blipFill>
          <a:blip r:embed="rId2"/>
          <a:srcRect b="7037"/>
          <a:stretch/>
        </p:blipFill>
        <p:spPr>
          <a:xfrm>
            <a:off x="0" y="0"/>
            <a:ext cx="9144000" cy="4781550"/>
          </a:xfrm>
          <a:prstGeom prst="rect">
            <a:avLst/>
          </a:prstGeom>
        </p:spPr>
      </p:pic>
    </p:spTree>
    <p:extLst>
      <p:ext uri="{BB962C8B-B14F-4D97-AF65-F5344CB8AC3E}">
        <p14:creationId xmlns:p14="http://schemas.microsoft.com/office/powerpoint/2010/main" val="173689539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Personalized Teams Background">
    <p:bg>
      <p:bgPr>
        <a:solidFill>
          <a:schemeClr val="bg2"/>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73F1FBF-C64D-6251-6C7E-E6B12E915B5E}"/>
              </a:ext>
            </a:extLst>
          </p:cNvPr>
          <p:cNvSpPr/>
          <p:nvPr userDrawn="1"/>
        </p:nvSpPr>
        <p:spPr bwMode="auto">
          <a:xfrm>
            <a:off x="6553200" y="0"/>
            <a:ext cx="2362200" cy="357188"/>
          </a:xfrm>
          <a:prstGeom prst="rect">
            <a:avLst/>
          </a:prstGeom>
          <a:solidFill>
            <a:schemeClr val="bg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B9553C9A-C2CF-D77B-5CF0-D9BC4E877126}"/>
              </a:ext>
            </a:extLst>
          </p:cNvPr>
          <p:cNvSpPr txBox="1"/>
          <p:nvPr userDrawn="1"/>
        </p:nvSpPr>
        <p:spPr>
          <a:xfrm>
            <a:off x="240344" y="4802868"/>
            <a:ext cx="8686800" cy="338554"/>
          </a:xfrm>
          <a:prstGeom prst="rect">
            <a:avLst/>
          </a:prstGeom>
          <a:solidFill>
            <a:schemeClr val="bg2"/>
          </a:solidFill>
        </p:spPr>
        <p:txBody>
          <a:bodyPr wrap="square" rtlCol="0">
            <a:spAutoFit/>
          </a:bodyPr>
          <a:lstStyle/>
          <a:p>
            <a:pPr algn="l">
              <a:spcAft>
                <a:spcPts val="1200"/>
              </a:spcAft>
            </a:pPr>
            <a:endParaRPr lang="en-US" sz="1600" dirty="0" err="1">
              <a:latin typeface="+mn-lt"/>
              <a:cs typeface="Arial" panose="020B0604020202020204" pitchFamily="34" charset="0"/>
            </a:endParaRPr>
          </a:p>
        </p:txBody>
      </p:sp>
      <p:pic>
        <p:nvPicPr>
          <p:cNvPr id="3" name="Picture 2" descr="Background pattern&#10;&#10;AI-generated content may be incorrect.">
            <a:extLst>
              <a:ext uri="{FF2B5EF4-FFF2-40B4-BE49-F238E27FC236}">
                <a16:creationId xmlns:a16="http://schemas.microsoft.com/office/drawing/2014/main" id="{C8B0E9E3-0F93-9594-B978-9DD3835B2BAE}"/>
              </a:ext>
            </a:extLst>
          </p:cNvPr>
          <p:cNvPicPr>
            <a:picLocks noChangeAspect="1"/>
          </p:cNvPicPr>
          <p:nvPr userDrawn="1"/>
        </p:nvPicPr>
        <p:blipFill>
          <a:blip r:embed="rId2"/>
          <a:srcRect t="1" b="40"/>
          <a:stretch/>
        </p:blipFill>
        <p:spPr>
          <a:xfrm>
            <a:off x="0" y="0"/>
            <a:ext cx="9144000" cy="5141422"/>
          </a:xfrm>
          <a:prstGeom prst="rect">
            <a:avLst/>
          </a:prstGeom>
        </p:spPr>
      </p:pic>
      <p:sp>
        <p:nvSpPr>
          <p:cNvPr id="5" name="Rectangle 8"/>
          <p:cNvSpPr>
            <a:spLocks noChangeArrowheads="1"/>
          </p:cNvSpPr>
          <p:nvPr/>
        </p:nvSpPr>
        <p:spPr bwMode="auto">
          <a:xfrm>
            <a:off x="23813" y="656035"/>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7" name="Rectangle 12"/>
          <p:cNvSpPr>
            <a:spLocks noChangeArrowheads="1"/>
          </p:cNvSpPr>
          <p:nvPr/>
        </p:nvSpPr>
        <p:spPr bwMode="auto">
          <a:xfrm>
            <a:off x="2613025" y="-181213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8" name="Rectangle 13"/>
          <p:cNvSpPr>
            <a:spLocks noChangeArrowheads="1"/>
          </p:cNvSpPr>
          <p:nvPr/>
        </p:nvSpPr>
        <p:spPr bwMode="auto">
          <a:xfrm>
            <a:off x="5305425" y="-1783556"/>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16" name="Rectangle 15">
            <a:extLst>
              <a:ext uri="{FF2B5EF4-FFF2-40B4-BE49-F238E27FC236}">
                <a16:creationId xmlns:a16="http://schemas.microsoft.com/office/drawing/2014/main" id="{F92002F7-4067-6039-0676-FA2396AAD64B}"/>
              </a:ext>
            </a:extLst>
          </p:cNvPr>
          <p:cNvSpPr/>
          <p:nvPr userDrawn="1"/>
        </p:nvSpPr>
        <p:spPr bwMode="auto">
          <a:xfrm>
            <a:off x="511527" y="0"/>
            <a:ext cx="1922318" cy="2266950"/>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bg1"/>
              </a:solidFill>
              <a:effectLst/>
              <a:latin typeface="Arial" panose="020B0604020202020204" pitchFamily="34" charset="0"/>
              <a:cs typeface="Arial" panose="020B0604020202020204" pitchFamily="34" charset="0"/>
            </a:endParaRPr>
          </a:p>
        </p:txBody>
      </p:sp>
      <p:sp>
        <p:nvSpPr>
          <p:cNvPr id="10" name="Rectangle 9">
            <a:extLst>
              <a:ext uri="{FF2B5EF4-FFF2-40B4-BE49-F238E27FC236}">
                <a16:creationId xmlns:a16="http://schemas.microsoft.com/office/drawing/2014/main" id="{72909EFC-88BE-9FE7-A5A4-BD51B8E390C4}"/>
              </a:ext>
            </a:extLst>
          </p:cNvPr>
          <p:cNvSpPr/>
          <p:nvPr userDrawn="1"/>
        </p:nvSpPr>
        <p:spPr bwMode="auto">
          <a:xfrm>
            <a:off x="511527" y="1728278"/>
            <a:ext cx="1922318" cy="648126"/>
          </a:xfrm>
          <a:prstGeom prst="rect">
            <a:avLst/>
          </a:prstGeom>
          <a:solidFill>
            <a:schemeClr val="tx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p:txBody>
      </p:sp>
      <p:pic>
        <p:nvPicPr>
          <p:cNvPr id="11" name="Picture 13">
            <a:extLst>
              <a:ext uri="{FF2B5EF4-FFF2-40B4-BE49-F238E27FC236}">
                <a16:creationId xmlns:a16="http://schemas.microsoft.com/office/drawing/2014/main" id="{BA30E459-0717-B1B5-89C6-1ACA2DFB1632}"/>
              </a:ext>
            </a:extLst>
          </p:cNvPr>
          <p:cNvPicPr>
            <a:picLocks noChangeAspect="1"/>
          </p:cNvPicPr>
          <p:nvPr userDrawn="1"/>
        </p:nvPicPr>
        <p:blipFill>
          <a:blip>
            <a:extLst>
              <a:ext uri="{96DAC541-7B7A-43D3-8B79-37D633B846F1}">
                <asvg:svgBlip xmlns:asvg="http://schemas.microsoft.com/office/drawing/2016/SVG/main" r:embed="rId3"/>
              </a:ext>
            </a:extLst>
          </a:blip>
          <a:srcRect/>
          <a:stretch/>
        </p:blipFill>
        <p:spPr>
          <a:xfrm>
            <a:off x="544876" y="1728278"/>
            <a:ext cx="1893524" cy="634701"/>
          </a:xfrm>
          <a:prstGeom prst="rect">
            <a:avLst/>
          </a:prstGeom>
        </p:spPr>
      </p:pic>
      <p:sp>
        <p:nvSpPr>
          <p:cNvPr id="13" name="Text Placeholder 12">
            <a:extLst>
              <a:ext uri="{FF2B5EF4-FFF2-40B4-BE49-F238E27FC236}">
                <a16:creationId xmlns:a16="http://schemas.microsoft.com/office/drawing/2014/main" id="{B868C1B0-E910-1F47-704C-6D9C86D8CC8D}"/>
              </a:ext>
            </a:extLst>
          </p:cNvPr>
          <p:cNvSpPr>
            <a:spLocks noGrp="1"/>
          </p:cNvSpPr>
          <p:nvPr>
            <p:ph type="body" sz="quarter" idx="10" hasCustomPrompt="1"/>
          </p:nvPr>
        </p:nvSpPr>
        <p:spPr>
          <a:xfrm>
            <a:off x="596475" y="238309"/>
            <a:ext cx="1765723" cy="648126"/>
          </a:xfrm>
        </p:spPr>
        <p:txBody>
          <a:bodyPr anchor="ctr">
            <a:noAutofit/>
          </a:bodyPr>
          <a:lstStyle>
            <a:lvl1pPr marL="0" indent="0" algn="ctr">
              <a:lnSpc>
                <a:spcPct val="85000"/>
              </a:lnSpc>
              <a:spcAft>
                <a:spcPts val="0"/>
              </a:spcAft>
              <a:buNone/>
              <a:defRPr sz="2400" b="1"/>
            </a:lvl1pPr>
          </a:lstStyle>
          <a:p>
            <a:pPr lvl="0"/>
            <a:r>
              <a:rPr lang="en-US" dirty="0"/>
              <a:t>First Name Last Name</a:t>
            </a:r>
          </a:p>
        </p:txBody>
      </p:sp>
      <p:sp>
        <p:nvSpPr>
          <p:cNvPr id="15" name="Text Placeholder 14">
            <a:extLst>
              <a:ext uri="{FF2B5EF4-FFF2-40B4-BE49-F238E27FC236}">
                <a16:creationId xmlns:a16="http://schemas.microsoft.com/office/drawing/2014/main" id="{78C6A700-1C8D-0E4A-A605-005E9D0AF28E}"/>
              </a:ext>
            </a:extLst>
          </p:cNvPr>
          <p:cNvSpPr>
            <a:spLocks noGrp="1"/>
          </p:cNvSpPr>
          <p:nvPr>
            <p:ph type="body" sz="quarter" idx="11" hasCustomPrompt="1"/>
          </p:nvPr>
        </p:nvSpPr>
        <p:spPr>
          <a:xfrm>
            <a:off x="596476" y="916073"/>
            <a:ext cx="1765723" cy="743859"/>
          </a:xfrm>
        </p:spPr>
        <p:txBody>
          <a:bodyPr anchor="ctr">
            <a:noAutofit/>
          </a:bodyPr>
          <a:lstStyle>
            <a:lvl1pPr marL="0" indent="0" algn="ctr">
              <a:lnSpc>
                <a:spcPct val="90000"/>
              </a:lnSpc>
              <a:spcAft>
                <a:spcPts val="600"/>
              </a:spcAft>
              <a:buNone/>
              <a:defRPr sz="1200">
                <a:solidFill>
                  <a:schemeClr val="accent4"/>
                </a:solidFill>
              </a:defRPr>
            </a:lvl1pPr>
            <a:lvl2pPr marL="365760" indent="0">
              <a:buNone/>
              <a:defRPr/>
            </a:lvl2pPr>
            <a:lvl3pPr marL="914400" indent="0">
              <a:buNone/>
              <a:defRPr/>
            </a:lvl3pPr>
            <a:lvl4pPr marL="1371600" indent="0">
              <a:buNone/>
              <a:defRPr/>
            </a:lvl4pPr>
            <a:lvl5pPr marL="1828800" indent="0">
              <a:buFont typeface="Arial" panose="020B0604020202020204" pitchFamily="34" charset="0"/>
              <a:buNone/>
              <a:defRPr/>
            </a:lvl5pPr>
          </a:lstStyle>
          <a:p>
            <a:pPr lvl="0"/>
            <a:r>
              <a:rPr lang="en-US" dirty="0"/>
              <a:t>Title Goes Here Lorem Ipsum Dolor,</a:t>
            </a:r>
            <a:br>
              <a:rPr lang="en-US" dirty="0"/>
            </a:br>
            <a:r>
              <a:rPr lang="en-US" dirty="0"/>
              <a:t>Bank Name Goes Here Lorem Ipsum Do</a:t>
            </a:r>
          </a:p>
        </p:txBody>
      </p:sp>
    </p:spTree>
    <p:extLst>
      <p:ext uri="{BB962C8B-B14F-4D97-AF65-F5344CB8AC3E}">
        <p14:creationId xmlns:p14="http://schemas.microsoft.com/office/powerpoint/2010/main" val="425641348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eams Background">
    <p:bg>
      <p:bgPr>
        <a:solidFill>
          <a:schemeClr val="bg2"/>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73F1FBF-C64D-6251-6C7E-E6B12E915B5E}"/>
              </a:ext>
            </a:extLst>
          </p:cNvPr>
          <p:cNvSpPr/>
          <p:nvPr userDrawn="1"/>
        </p:nvSpPr>
        <p:spPr bwMode="auto">
          <a:xfrm>
            <a:off x="6553200" y="0"/>
            <a:ext cx="2362200" cy="357188"/>
          </a:xfrm>
          <a:prstGeom prst="rect">
            <a:avLst/>
          </a:prstGeom>
          <a:solidFill>
            <a:schemeClr val="bg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B9553C9A-C2CF-D77B-5CF0-D9BC4E877126}"/>
              </a:ext>
            </a:extLst>
          </p:cNvPr>
          <p:cNvSpPr txBox="1"/>
          <p:nvPr userDrawn="1"/>
        </p:nvSpPr>
        <p:spPr>
          <a:xfrm>
            <a:off x="240344" y="4802868"/>
            <a:ext cx="8686800" cy="338554"/>
          </a:xfrm>
          <a:prstGeom prst="rect">
            <a:avLst/>
          </a:prstGeom>
          <a:solidFill>
            <a:schemeClr val="bg2"/>
          </a:solidFill>
        </p:spPr>
        <p:txBody>
          <a:bodyPr wrap="square" rtlCol="0">
            <a:spAutoFit/>
          </a:bodyPr>
          <a:lstStyle/>
          <a:p>
            <a:pPr algn="l">
              <a:spcAft>
                <a:spcPts val="1200"/>
              </a:spcAft>
            </a:pPr>
            <a:endParaRPr lang="en-US" sz="1600" dirty="0" err="1">
              <a:latin typeface="+mn-lt"/>
              <a:cs typeface="Arial" panose="020B0604020202020204" pitchFamily="34" charset="0"/>
            </a:endParaRPr>
          </a:p>
        </p:txBody>
      </p:sp>
      <p:pic>
        <p:nvPicPr>
          <p:cNvPr id="3" name="Picture 2" descr="Background pattern&#10;&#10;AI-generated content may be incorrect.">
            <a:extLst>
              <a:ext uri="{FF2B5EF4-FFF2-40B4-BE49-F238E27FC236}">
                <a16:creationId xmlns:a16="http://schemas.microsoft.com/office/drawing/2014/main" id="{C8B0E9E3-0F93-9594-B978-9DD3835B2BAE}"/>
              </a:ext>
            </a:extLst>
          </p:cNvPr>
          <p:cNvPicPr>
            <a:picLocks noChangeAspect="1"/>
          </p:cNvPicPr>
          <p:nvPr userDrawn="1"/>
        </p:nvPicPr>
        <p:blipFill>
          <a:blip r:embed="rId2"/>
          <a:srcRect t="1" b="40"/>
          <a:stretch/>
        </p:blipFill>
        <p:spPr>
          <a:xfrm>
            <a:off x="0" y="0"/>
            <a:ext cx="9144000" cy="5141422"/>
          </a:xfrm>
          <a:prstGeom prst="rect">
            <a:avLst/>
          </a:prstGeom>
        </p:spPr>
      </p:pic>
      <p:sp>
        <p:nvSpPr>
          <p:cNvPr id="5" name="Rectangle 8"/>
          <p:cNvSpPr>
            <a:spLocks noChangeArrowheads="1"/>
          </p:cNvSpPr>
          <p:nvPr/>
        </p:nvSpPr>
        <p:spPr bwMode="auto">
          <a:xfrm>
            <a:off x="23813" y="656035"/>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6" name="Rectangle 11"/>
          <p:cNvSpPr>
            <a:spLocks noChangeArrowheads="1"/>
          </p:cNvSpPr>
          <p:nvPr/>
        </p:nvSpPr>
        <p:spPr bwMode="auto">
          <a:xfrm>
            <a:off x="-528638" y="-4048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7" name="Rectangle 12"/>
          <p:cNvSpPr>
            <a:spLocks noChangeArrowheads="1"/>
          </p:cNvSpPr>
          <p:nvPr/>
        </p:nvSpPr>
        <p:spPr bwMode="auto">
          <a:xfrm>
            <a:off x="2613025" y="-181213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8" name="Rectangle 13"/>
          <p:cNvSpPr>
            <a:spLocks noChangeArrowheads="1"/>
          </p:cNvSpPr>
          <p:nvPr/>
        </p:nvSpPr>
        <p:spPr bwMode="auto">
          <a:xfrm>
            <a:off x="5305425" y="-1783556"/>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grpSp>
        <p:nvGrpSpPr>
          <p:cNvPr id="17" name="Group 16">
            <a:extLst>
              <a:ext uri="{FF2B5EF4-FFF2-40B4-BE49-F238E27FC236}">
                <a16:creationId xmlns:a16="http://schemas.microsoft.com/office/drawing/2014/main" id="{EACA02D9-AF14-6D9C-910F-0276E251A8A5}"/>
              </a:ext>
            </a:extLst>
          </p:cNvPr>
          <p:cNvGrpSpPr/>
          <p:nvPr userDrawn="1"/>
        </p:nvGrpSpPr>
        <p:grpSpPr>
          <a:xfrm>
            <a:off x="511527" y="-1"/>
            <a:ext cx="1926873" cy="1117700"/>
            <a:chOff x="511527" y="1370679"/>
            <a:chExt cx="1850673" cy="1073500"/>
          </a:xfrm>
        </p:grpSpPr>
        <p:sp>
          <p:nvSpPr>
            <p:cNvPr id="18" name="Rectangle 17">
              <a:extLst>
                <a:ext uri="{FF2B5EF4-FFF2-40B4-BE49-F238E27FC236}">
                  <a16:creationId xmlns:a16="http://schemas.microsoft.com/office/drawing/2014/main" id="{F4113A8C-0625-7FC7-EBE1-5C26E9B3BBCA}"/>
                </a:ext>
              </a:extLst>
            </p:cNvPr>
            <p:cNvSpPr/>
            <p:nvPr userDrawn="1"/>
          </p:nvSpPr>
          <p:spPr bwMode="auto">
            <a:xfrm>
              <a:off x="511527" y="1370679"/>
              <a:ext cx="1846298" cy="1073500"/>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bg1"/>
                </a:solidFill>
                <a:effectLst/>
                <a:latin typeface="Arial" panose="020B0604020202020204" pitchFamily="34" charset="0"/>
                <a:cs typeface="Arial" panose="020B0604020202020204" pitchFamily="34" charset="0"/>
              </a:endParaRPr>
            </a:p>
          </p:txBody>
        </p:sp>
        <p:sp>
          <p:nvSpPr>
            <p:cNvPr id="19" name="Rectangle 18">
              <a:extLst>
                <a:ext uri="{FF2B5EF4-FFF2-40B4-BE49-F238E27FC236}">
                  <a16:creationId xmlns:a16="http://schemas.microsoft.com/office/drawing/2014/main" id="{E54DF86F-8CF2-6907-41E9-E09A7675E6CA}"/>
                </a:ext>
              </a:extLst>
            </p:cNvPr>
            <p:cNvSpPr/>
            <p:nvPr userDrawn="1"/>
          </p:nvSpPr>
          <p:spPr bwMode="auto">
            <a:xfrm>
              <a:off x="511527" y="2312019"/>
              <a:ext cx="1846298" cy="132160"/>
            </a:xfrm>
            <a:prstGeom prst="rect">
              <a:avLst/>
            </a:prstGeom>
            <a:solidFill>
              <a:schemeClr val="tx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2"/>
                </a:solidFill>
                <a:effectLst/>
                <a:latin typeface="Arial" panose="020B0604020202020204" pitchFamily="34" charset="0"/>
                <a:cs typeface="Arial" panose="020B0604020202020204" pitchFamily="34" charset="0"/>
              </a:endParaRPr>
            </a:p>
          </p:txBody>
        </p:sp>
        <p:pic>
          <p:nvPicPr>
            <p:cNvPr id="20" name="Picture 13">
              <a:extLst>
                <a:ext uri="{FF2B5EF4-FFF2-40B4-BE49-F238E27FC236}">
                  <a16:creationId xmlns:a16="http://schemas.microsoft.com/office/drawing/2014/main" id="{F5C83E02-377C-36E8-52EA-9D5BBE55D046}"/>
                </a:ext>
              </a:extLst>
            </p:cNvPr>
            <p:cNvPicPr>
              <a:picLocks noChangeAspect="1"/>
            </p:cNvPicPr>
            <p:nvPr userDrawn="1"/>
          </p:nvPicPr>
          <p:blipFill>
            <a:blip>
              <a:extLst>
                <a:ext uri="{96DAC541-7B7A-43D3-8B79-37D633B846F1}">
                  <asvg:svgBlip xmlns:asvg="http://schemas.microsoft.com/office/drawing/2016/SVG/main" r:embed="rId3"/>
                </a:ext>
              </a:extLst>
            </a:blip>
            <a:srcRect/>
            <a:stretch/>
          </p:blipFill>
          <p:spPr>
            <a:xfrm>
              <a:off x="543557" y="1547835"/>
              <a:ext cx="1818643" cy="609601"/>
            </a:xfrm>
            <a:prstGeom prst="rect">
              <a:avLst/>
            </a:prstGeom>
          </p:spPr>
        </p:pic>
      </p:grpSp>
    </p:spTree>
    <p:extLst>
      <p:ext uri="{BB962C8B-B14F-4D97-AF65-F5344CB8AC3E}">
        <p14:creationId xmlns:p14="http://schemas.microsoft.com/office/powerpoint/2010/main" val="26094584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lank - White">
    <p:spTree>
      <p:nvGrpSpPr>
        <p:cNvPr id="1" name=""/>
        <p:cNvGrpSpPr/>
        <p:nvPr/>
      </p:nvGrpSpPr>
      <p:grpSpPr>
        <a:xfrm>
          <a:off x="0" y="0"/>
          <a:ext cx="0" cy="0"/>
          <a:chOff x="0" y="0"/>
          <a:chExt cx="0" cy="0"/>
        </a:xfrm>
      </p:grpSpPr>
      <p:sp>
        <p:nvSpPr>
          <p:cNvPr id="5" name="Rectangle 8"/>
          <p:cNvSpPr>
            <a:spLocks noChangeArrowheads="1"/>
          </p:cNvSpPr>
          <p:nvPr/>
        </p:nvSpPr>
        <p:spPr bwMode="auto">
          <a:xfrm>
            <a:off x="23813" y="656035"/>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6" name="Rectangle 11"/>
          <p:cNvSpPr>
            <a:spLocks noChangeArrowheads="1"/>
          </p:cNvSpPr>
          <p:nvPr/>
        </p:nvSpPr>
        <p:spPr bwMode="auto">
          <a:xfrm>
            <a:off x="-528638" y="-4048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7" name="Rectangle 12"/>
          <p:cNvSpPr>
            <a:spLocks noChangeArrowheads="1"/>
          </p:cNvSpPr>
          <p:nvPr/>
        </p:nvSpPr>
        <p:spPr bwMode="auto">
          <a:xfrm>
            <a:off x="2613025" y="-181213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8" name="Rectangle 13"/>
          <p:cNvSpPr>
            <a:spLocks noChangeArrowheads="1"/>
          </p:cNvSpPr>
          <p:nvPr/>
        </p:nvSpPr>
        <p:spPr bwMode="auto">
          <a:xfrm>
            <a:off x="5305425" y="-1783556"/>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Tree>
    <p:extLst>
      <p:ext uri="{BB962C8B-B14F-4D97-AF65-F5344CB8AC3E}">
        <p14:creationId xmlns:p14="http://schemas.microsoft.com/office/powerpoint/2010/main" val="24024488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ack Cover">
    <p:bg>
      <p:bgPr>
        <a:solidFill>
          <a:schemeClr val="bg2"/>
        </a:solidFill>
        <a:effectLst/>
      </p:bgPr>
    </p:bg>
    <p:spTree>
      <p:nvGrpSpPr>
        <p:cNvPr id="1" name=""/>
        <p:cNvGrpSpPr/>
        <p:nvPr/>
      </p:nvGrpSpPr>
      <p:grpSpPr>
        <a:xfrm>
          <a:off x="0" y="0"/>
          <a:ext cx="0" cy="0"/>
          <a:chOff x="0" y="0"/>
          <a:chExt cx="0" cy="0"/>
        </a:xfrm>
      </p:grpSpPr>
      <p:pic>
        <p:nvPicPr>
          <p:cNvPr id="24" name="Picture 23" descr="Background pattern&#10;&#10;AI-generated content may be incorrect.">
            <a:extLst>
              <a:ext uri="{FF2B5EF4-FFF2-40B4-BE49-F238E27FC236}">
                <a16:creationId xmlns:a16="http://schemas.microsoft.com/office/drawing/2014/main" id="{E03D8724-A0AF-FCBE-8FF6-62A40C638348}"/>
              </a:ext>
            </a:extLst>
          </p:cNvPr>
          <p:cNvPicPr>
            <a:picLocks noChangeAspect="1"/>
          </p:cNvPicPr>
          <p:nvPr userDrawn="1"/>
        </p:nvPicPr>
        <p:blipFill>
          <a:blip r:embed="rId2"/>
          <a:srcRect b="7037"/>
          <a:stretch/>
        </p:blipFill>
        <p:spPr>
          <a:xfrm>
            <a:off x="0" y="0"/>
            <a:ext cx="9144000" cy="4781550"/>
          </a:xfrm>
          <a:prstGeom prst="rect">
            <a:avLst/>
          </a:prstGeom>
        </p:spPr>
      </p:pic>
      <p:sp>
        <p:nvSpPr>
          <p:cNvPr id="18" name="Rectangle 17">
            <a:extLst>
              <a:ext uri="{FF2B5EF4-FFF2-40B4-BE49-F238E27FC236}">
                <a16:creationId xmlns:a16="http://schemas.microsoft.com/office/drawing/2014/main" id="{DAAF937E-9FCF-223A-7AEE-594774F615A2}"/>
              </a:ext>
            </a:extLst>
          </p:cNvPr>
          <p:cNvSpPr/>
          <p:nvPr userDrawn="1"/>
        </p:nvSpPr>
        <p:spPr bwMode="auto">
          <a:xfrm>
            <a:off x="6324600" y="0"/>
            <a:ext cx="2471738" cy="357188"/>
          </a:xfrm>
          <a:prstGeom prst="rect">
            <a:avLst/>
          </a:prstGeom>
          <a:solidFill>
            <a:schemeClr val="bg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7" name="Rectangle 10"/>
          <p:cNvSpPr>
            <a:spLocks noChangeArrowheads="1"/>
          </p:cNvSpPr>
          <p:nvPr/>
        </p:nvSpPr>
        <p:spPr bwMode="auto">
          <a:xfrm>
            <a:off x="2613025" y="-181213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8" name="Rectangle 11"/>
          <p:cNvSpPr>
            <a:spLocks noChangeArrowheads="1"/>
          </p:cNvSpPr>
          <p:nvPr/>
        </p:nvSpPr>
        <p:spPr bwMode="auto">
          <a:xfrm>
            <a:off x="5305425" y="-1783556"/>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22" name="Rectangle 21">
            <a:extLst>
              <a:ext uri="{FF2B5EF4-FFF2-40B4-BE49-F238E27FC236}">
                <a16:creationId xmlns:a16="http://schemas.microsoft.com/office/drawing/2014/main" id="{04B4B15B-D00E-D633-F159-3E5796A070DD}"/>
              </a:ext>
            </a:extLst>
          </p:cNvPr>
          <p:cNvSpPr/>
          <p:nvPr userDrawn="1"/>
        </p:nvSpPr>
        <p:spPr bwMode="auto">
          <a:xfrm>
            <a:off x="0" y="1047750"/>
            <a:ext cx="9144000" cy="2819400"/>
          </a:xfrm>
          <a:prstGeom prst="rect">
            <a:avLst/>
          </a:prstGeom>
          <a:solidFill>
            <a:schemeClr val="tx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mn-lt"/>
              <a:cs typeface="Arial" panose="020B0604020202020204" pitchFamily="34" charset="0"/>
            </a:endParaRPr>
          </a:p>
        </p:txBody>
      </p:sp>
      <p:sp>
        <p:nvSpPr>
          <p:cNvPr id="23" name="TextBox 22">
            <a:extLst>
              <a:ext uri="{FF2B5EF4-FFF2-40B4-BE49-F238E27FC236}">
                <a16:creationId xmlns:a16="http://schemas.microsoft.com/office/drawing/2014/main" id="{3E75C500-4FF5-5059-C70C-B6E5EE367938}"/>
              </a:ext>
            </a:extLst>
          </p:cNvPr>
          <p:cNvSpPr txBox="1"/>
          <p:nvPr userDrawn="1"/>
        </p:nvSpPr>
        <p:spPr>
          <a:xfrm>
            <a:off x="482662" y="1887582"/>
            <a:ext cx="4953000" cy="1139736"/>
          </a:xfrm>
          <a:prstGeom prst="rect">
            <a:avLst/>
          </a:prstGeom>
          <a:noFill/>
        </p:spPr>
        <p:txBody>
          <a:bodyPr wrap="square" rtlCol="0">
            <a:spAutoFit/>
          </a:bodyPr>
          <a:lstStyle/>
          <a:p>
            <a:pPr algn="l">
              <a:lnSpc>
                <a:spcPct val="80000"/>
              </a:lnSpc>
              <a:spcAft>
                <a:spcPts val="1200"/>
              </a:spcAft>
            </a:pPr>
            <a:r>
              <a:rPr lang="en-US" sz="2800" b="1" dirty="0">
                <a:solidFill>
                  <a:schemeClr val="bg1"/>
                </a:solidFill>
                <a:latin typeface="+mj-lt"/>
                <a:cs typeface="Arial" panose="020B0604020202020204" pitchFamily="34" charset="0"/>
              </a:rPr>
              <a:t>Check out </a:t>
            </a:r>
            <a:r>
              <a:rPr lang="en-US" sz="2800" b="1" dirty="0" err="1">
                <a:solidFill>
                  <a:schemeClr val="bg1"/>
                </a:solidFill>
                <a:latin typeface="+mj-lt"/>
                <a:cs typeface="Arial" panose="020B0604020202020204" pitchFamily="34" charset="0"/>
              </a:rPr>
              <a:t>FRE.org</a:t>
            </a:r>
            <a:r>
              <a:rPr lang="en-US" sz="2800" b="1" dirty="0">
                <a:solidFill>
                  <a:schemeClr val="bg1"/>
                </a:solidFill>
                <a:latin typeface="+mj-lt"/>
                <a:cs typeface="Arial" panose="020B0604020202020204" pitchFamily="34" charset="0"/>
              </a:rPr>
              <a:t> for free, classroom-ready  resources and professional development!</a:t>
            </a:r>
          </a:p>
        </p:txBody>
      </p:sp>
      <p:pic>
        <p:nvPicPr>
          <p:cNvPr id="26" name="Graphic 25">
            <a:extLst>
              <a:ext uri="{FF2B5EF4-FFF2-40B4-BE49-F238E27FC236}">
                <a16:creationId xmlns:a16="http://schemas.microsoft.com/office/drawing/2014/main" id="{9040CEB8-48D6-E73F-790E-B3D793A4EE70}"/>
              </a:ext>
            </a:extLst>
          </p:cNvPr>
          <p:cNvPicPr>
            <a:picLocks noChangeAspect="1"/>
          </p:cNvPicPr>
          <p:nvPr userDrawn="1"/>
        </p:nvPicPr>
        <p:blipFill>
          <a:blip>
            <a:extLst>
              <a:ext uri="{96DAC541-7B7A-43D3-8B79-37D633B846F1}">
                <asvg:svgBlip xmlns:asvg="http://schemas.microsoft.com/office/drawing/2016/SVG/main" r:embed="rId3"/>
              </a:ext>
            </a:extLst>
          </a:blip>
          <a:stretch>
            <a:fillRect/>
          </a:stretch>
        </p:blipFill>
        <p:spPr>
          <a:xfrm>
            <a:off x="5422344" y="1258726"/>
            <a:ext cx="2381250" cy="2397449"/>
          </a:xfrm>
          <a:prstGeom prst="rect">
            <a:avLst/>
          </a:prstGeom>
        </p:spPr>
      </p:pic>
    </p:spTree>
    <p:extLst>
      <p:ext uri="{BB962C8B-B14F-4D97-AF65-F5344CB8AC3E}">
        <p14:creationId xmlns:p14="http://schemas.microsoft.com/office/powerpoint/2010/main" val="220158043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2F1A76-91D8-5C0F-A064-DF651D0E990F}"/>
              </a:ext>
            </a:extLst>
          </p:cNvPr>
          <p:cNvSpPr>
            <a:spLocks noGrp="1"/>
          </p:cNvSpPr>
          <p:nvPr>
            <p:ph type="ctrTitle"/>
          </p:nvPr>
        </p:nvSpPr>
        <p:spPr>
          <a:xfrm>
            <a:off x="1143000" y="841772"/>
            <a:ext cx="6858000" cy="17907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689EB719-216C-8439-1792-5CE1A8372AA7}"/>
              </a:ext>
            </a:extLst>
          </p:cNvPr>
          <p:cNvSpPr>
            <a:spLocks noGrp="1"/>
          </p:cNvSpPr>
          <p:nvPr>
            <p:ph type="subTitle" idx="1"/>
          </p:nvPr>
        </p:nvSpPr>
        <p:spPr>
          <a:xfrm>
            <a:off x="1143000" y="2701528"/>
            <a:ext cx="6858000" cy="124182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F0C8C321-004B-461E-C93E-9DFD8BF973F9}"/>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F4B2A667-CAA3-F19E-7DD4-A54B16A8E9B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141AB6C-BD06-0513-2081-3DCCE6901405}"/>
              </a:ext>
            </a:extLst>
          </p:cNvPr>
          <p:cNvSpPr>
            <a:spLocks noGrp="1"/>
          </p:cNvSpPr>
          <p:nvPr>
            <p:ph type="sldNum" sz="quarter" idx="12"/>
          </p:nvPr>
        </p:nvSpPr>
        <p:spPr/>
        <p:txBody>
          <a:bodyPr/>
          <a:lstStyle/>
          <a:p>
            <a:pPr algn="r">
              <a:spcBef>
                <a:spcPts val="0"/>
              </a:spcBef>
              <a:spcAft>
                <a:spcPts val="0"/>
              </a:spcAft>
            </a:pPr>
            <a:fld id="{00000000-1234-1234-1234-123412341234}" type="slidenum">
              <a:rPr lang="en-US" smtClean="0"/>
              <a:pPr algn="r">
                <a:spcBef>
                  <a:spcPts val="0"/>
                </a:spcBef>
                <a:spcAft>
                  <a:spcPts val="0"/>
                </a:spcAft>
              </a:pPr>
              <a:t>‹#›</a:t>
            </a:fld>
            <a:endParaRPr lang="en-US"/>
          </a:p>
        </p:txBody>
      </p:sp>
    </p:spTree>
    <p:extLst>
      <p:ext uri="{BB962C8B-B14F-4D97-AF65-F5344CB8AC3E}">
        <p14:creationId xmlns:p14="http://schemas.microsoft.com/office/powerpoint/2010/main" val="136614622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BCF09-3F13-39C7-D40A-B8FCDF435454}"/>
              </a:ext>
            </a:extLst>
          </p:cNvPr>
          <p:cNvSpPr>
            <a:spLocks noGrp="1"/>
          </p:cNvSpPr>
          <p:nvPr>
            <p:ph type="title"/>
          </p:nvPr>
        </p:nvSpPr>
        <p:spPr>
          <a:xfrm>
            <a:off x="623888" y="1282304"/>
            <a:ext cx="7886700" cy="2139553"/>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23304424-E95D-FAB5-52A7-48A88A142536}"/>
              </a:ext>
            </a:extLst>
          </p:cNvPr>
          <p:cNvSpPr>
            <a:spLocks noGrp="1"/>
          </p:cNvSpPr>
          <p:nvPr>
            <p:ph type="body" idx="1"/>
          </p:nvPr>
        </p:nvSpPr>
        <p:spPr>
          <a:xfrm>
            <a:off x="623888" y="3442098"/>
            <a:ext cx="7886700" cy="1125140"/>
          </a:xfrm>
        </p:spPr>
        <p:txBody>
          <a:bodyPr/>
          <a:lstStyle>
            <a:lvl1pPr marL="0" indent="0">
              <a:buNone/>
              <a:defRPr sz="1800">
                <a:solidFill>
                  <a:schemeClr val="tx1">
                    <a:tint val="82000"/>
                  </a:schemeClr>
                </a:solidFill>
              </a:defRPr>
            </a:lvl1pPr>
            <a:lvl2pPr marL="342900" indent="0">
              <a:buNone/>
              <a:defRPr sz="1500">
                <a:solidFill>
                  <a:schemeClr val="tx1">
                    <a:tint val="82000"/>
                  </a:schemeClr>
                </a:solidFill>
              </a:defRPr>
            </a:lvl2pPr>
            <a:lvl3pPr marL="685800" indent="0">
              <a:buNone/>
              <a:defRPr sz="1350">
                <a:solidFill>
                  <a:schemeClr val="tx1">
                    <a:tint val="82000"/>
                  </a:schemeClr>
                </a:solidFill>
              </a:defRPr>
            </a:lvl3pPr>
            <a:lvl4pPr marL="1028700" indent="0">
              <a:buNone/>
              <a:defRPr sz="1200">
                <a:solidFill>
                  <a:schemeClr val="tx1">
                    <a:tint val="82000"/>
                  </a:schemeClr>
                </a:solidFill>
              </a:defRPr>
            </a:lvl4pPr>
            <a:lvl5pPr marL="1371600" indent="0">
              <a:buNone/>
              <a:defRPr sz="1200">
                <a:solidFill>
                  <a:schemeClr val="tx1">
                    <a:tint val="82000"/>
                  </a:schemeClr>
                </a:solidFill>
              </a:defRPr>
            </a:lvl5pPr>
            <a:lvl6pPr marL="1714500" indent="0">
              <a:buNone/>
              <a:defRPr sz="1200">
                <a:solidFill>
                  <a:schemeClr val="tx1">
                    <a:tint val="82000"/>
                  </a:schemeClr>
                </a:solidFill>
              </a:defRPr>
            </a:lvl6pPr>
            <a:lvl7pPr marL="2057400" indent="0">
              <a:buNone/>
              <a:defRPr sz="1200">
                <a:solidFill>
                  <a:schemeClr val="tx1">
                    <a:tint val="82000"/>
                  </a:schemeClr>
                </a:solidFill>
              </a:defRPr>
            </a:lvl7pPr>
            <a:lvl8pPr marL="2400300" indent="0">
              <a:buNone/>
              <a:defRPr sz="1200">
                <a:solidFill>
                  <a:schemeClr val="tx1">
                    <a:tint val="82000"/>
                  </a:schemeClr>
                </a:solidFill>
              </a:defRPr>
            </a:lvl8pPr>
            <a:lvl9pPr marL="2743200" indent="0">
              <a:buNone/>
              <a:defRPr sz="12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A20E29F-16A5-D000-CBB3-C80DDD37BE0C}"/>
              </a:ext>
            </a:extLst>
          </p:cNvPr>
          <p:cNvSpPr>
            <a:spLocks noGrp="1"/>
          </p:cNvSpPr>
          <p:nvPr>
            <p:ph type="dt" sz="half" idx="10"/>
          </p:nvPr>
        </p:nvSpPr>
        <p:spPr/>
        <p:txBody>
          <a:bodyPr/>
          <a:lstStyle/>
          <a:p>
            <a:endParaRPr lang="en-US"/>
          </a:p>
        </p:txBody>
      </p:sp>
      <p:sp>
        <p:nvSpPr>
          <p:cNvPr id="5" name="Footer Placeholder 4">
            <a:extLst>
              <a:ext uri="{FF2B5EF4-FFF2-40B4-BE49-F238E27FC236}">
                <a16:creationId xmlns:a16="http://schemas.microsoft.com/office/drawing/2014/main" id="{7EAC64ED-8D16-5363-B221-FB2BCA00B1A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1F886E8-47B0-0FF7-AF1D-629CAAF60027}"/>
              </a:ext>
            </a:extLst>
          </p:cNvPr>
          <p:cNvSpPr>
            <a:spLocks noGrp="1"/>
          </p:cNvSpPr>
          <p:nvPr>
            <p:ph type="sldNum" sz="quarter" idx="12"/>
          </p:nvPr>
        </p:nvSpPr>
        <p:spPr/>
        <p:txBody>
          <a:bodyPr/>
          <a:lstStyle/>
          <a:p>
            <a:pPr algn="r">
              <a:spcBef>
                <a:spcPts val="0"/>
              </a:spcBef>
              <a:spcAft>
                <a:spcPts val="0"/>
              </a:spcAft>
            </a:pPr>
            <a:fld id="{00000000-1234-1234-1234-123412341234}" type="slidenum">
              <a:rPr lang="en-US" smtClean="0"/>
              <a:pPr algn="r">
                <a:spcBef>
                  <a:spcPts val="0"/>
                </a:spcBef>
                <a:spcAft>
                  <a:spcPts val="0"/>
                </a:spcAft>
              </a:pPr>
              <a:t>‹#›</a:t>
            </a:fld>
            <a:endParaRPr lang="en-US"/>
          </a:p>
        </p:txBody>
      </p:sp>
    </p:spTree>
    <p:extLst>
      <p:ext uri="{BB962C8B-B14F-4D97-AF65-F5344CB8AC3E}">
        <p14:creationId xmlns:p14="http://schemas.microsoft.com/office/powerpoint/2010/main" val="7543700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extLst>
      <p:ext uri="{BB962C8B-B14F-4D97-AF65-F5344CB8AC3E}">
        <p14:creationId xmlns:p14="http://schemas.microsoft.com/office/powerpoint/2010/main" val="11370612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 Horizontal Image">
    <p:bg>
      <p:bgPr>
        <a:solidFill>
          <a:schemeClr val="bg2"/>
        </a:solidFill>
        <a:effectLst/>
      </p:bgPr>
    </p:bg>
    <p:spTree>
      <p:nvGrpSpPr>
        <p:cNvPr id="1" name=""/>
        <p:cNvGrpSpPr/>
        <p:nvPr/>
      </p:nvGrpSpPr>
      <p:grpSpPr>
        <a:xfrm>
          <a:off x="0" y="0"/>
          <a:ext cx="0" cy="0"/>
          <a:chOff x="0" y="0"/>
          <a:chExt cx="0" cy="0"/>
        </a:xfrm>
      </p:grpSpPr>
      <p:sp>
        <p:nvSpPr>
          <p:cNvPr id="20" name="Rectangle 19">
            <a:extLst>
              <a:ext uri="{FF2B5EF4-FFF2-40B4-BE49-F238E27FC236}">
                <a16:creationId xmlns:a16="http://schemas.microsoft.com/office/drawing/2014/main" id="{2780192D-ABD9-431B-41D6-2FF6DEDB3667}"/>
              </a:ext>
            </a:extLst>
          </p:cNvPr>
          <p:cNvSpPr/>
          <p:nvPr userDrawn="1"/>
        </p:nvSpPr>
        <p:spPr bwMode="auto">
          <a:xfrm>
            <a:off x="152400" y="4781550"/>
            <a:ext cx="8763000" cy="361950"/>
          </a:xfrm>
          <a:prstGeom prst="rect">
            <a:avLst/>
          </a:prstGeom>
          <a:solidFill>
            <a:schemeClr val="bg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pic>
        <p:nvPicPr>
          <p:cNvPr id="19" name="Picture 18" descr="Background pattern&#10;&#10;AI-generated content may be incorrect.">
            <a:extLst>
              <a:ext uri="{FF2B5EF4-FFF2-40B4-BE49-F238E27FC236}">
                <a16:creationId xmlns:a16="http://schemas.microsoft.com/office/drawing/2014/main" id="{21F0161D-3AB6-DE1C-E323-67511842B21E}"/>
              </a:ext>
            </a:extLst>
          </p:cNvPr>
          <p:cNvPicPr>
            <a:picLocks noChangeAspect="1"/>
          </p:cNvPicPr>
          <p:nvPr userDrawn="1"/>
        </p:nvPicPr>
        <p:blipFill>
          <a:blip r:embed="rId2"/>
          <a:srcRect/>
          <a:stretch/>
        </p:blipFill>
        <p:spPr>
          <a:xfrm>
            <a:off x="0" y="0"/>
            <a:ext cx="9144000" cy="5143500"/>
          </a:xfrm>
          <a:prstGeom prst="rect">
            <a:avLst/>
          </a:prstGeom>
        </p:spPr>
      </p:pic>
      <p:sp>
        <p:nvSpPr>
          <p:cNvPr id="21" name="Picture Placeholder 17">
            <a:extLst>
              <a:ext uri="{FF2B5EF4-FFF2-40B4-BE49-F238E27FC236}">
                <a16:creationId xmlns:a16="http://schemas.microsoft.com/office/drawing/2014/main" id="{EEB5A3D8-3358-75FC-D9C2-7C9F6394DC5A}"/>
              </a:ext>
            </a:extLst>
          </p:cNvPr>
          <p:cNvSpPr>
            <a:spLocks noGrp="1"/>
          </p:cNvSpPr>
          <p:nvPr>
            <p:ph type="pic" sz="quarter" idx="11" hasCustomPrompt="1"/>
          </p:nvPr>
        </p:nvSpPr>
        <p:spPr>
          <a:xfrm>
            <a:off x="346075" y="1"/>
            <a:ext cx="8450263" cy="3249212"/>
          </a:xfrm>
          <a:solidFill>
            <a:schemeClr val="bg1"/>
          </a:solidFill>
        </p:spPr>
        <p:txBody>
          <a:bodyPr anchor="ctr"/>
          <a:lstStyle>
            <a:lvl1pPr marL="0" indent="0" algn="ctr">
              <a:buNone/>
              <a:defRPr/>
            </a:lvl1pPr>
          </a:lstStyle>
          <a:p>
            <a:r>
              <a:rPr lang="en-US" dirty="0"/>
              <a:t>Click icon to insert image</a:t>
            </a:r>
            <a:br>
              <a:rPr lang="en-US" dirty="0"/>
            </a:br>
            <a:br>
              <a:rPr lang="en-US" dirty="0"/>
            </a:br>
            <a:br>
              <a:rPr lang="en-US" dirty="0"/>
            </a:br>
            <a:endParaRPr lang="en-US" dirty="0"/>
          </a:p>
        </p:txBody>
      </p:sp>
      <p:sp>
        <p:nvSpPr>
          <p:cNvPr id="7" name="Rectangle 10"/>
          <p:cNvSpPr>
            <a:spLocks noChangeArrowheads="1"/>
          </p:cNvSpPr>
          <p:nvPr/>
        </p:nvSpPr>
        <p:spPr bwMode="auto">
          <a:xfrm>
            <a:off x="2613025" y="-181213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8" name="Rectangle 11"/>
          <p:cNvSpPr>
            <a:spLocks noChangeArrowheads="1"/>
          </p:cNvSpPr>
          <p:nvPr/>
        </p:nvSpPr>
        <p:spPr bwMode="auto">
          <a:xfrm>
            <a:off x="5305425" y="-1783556"/>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9" name="Rectangle 13"/>
          <p:cNvSpPr>
            <a:spLocks noChangeArrowheads="1"/>
          </p:cNvSpPr>
          <p:nvPr userDrawn="1"/>
        </p:nvSpPr>
        <p:spPr bwMode="auto">
          <a:xfrm>
            <a:off x="-747713" y="282179"/>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cxnSp>
        <p:nvCxnSpPr>
          <p:cNvPr id="11" name="Straight Connector 10">
            <a:extLst>
              <a:ext uri="{FF2B5EF4-FFF2-40B4-BE49-F238E27FC236}">
                <a16:creationId xmlns:a16="http://schemas.microsoft.com/office/drawing/2014/main" id="{7441B54A-20B5-4156-5E9A-FAE8AE71A0A8}"/>
              </a:ext>
            </a:extLst>
          </p:cNvPr>
          <p:cNvCxnSpPr>
            <a:cxnSpLocks/>
          </p:cNvCxnSpPr>
          <p:nvPr userDrawn="1"/>
        </p:nvCxnSpPr>
        <p:spPr bwMode="auto">
          <a:xfrm>
            <a:off x="346074" y="3267048"/>
            <a:ext cx="8450264" cy="0"/>
          </a:xfrm>
          <a:prstGeom prst="line">
            <a:avLst/>
          </a:prstGeom>
          <a:solidFill>
            <a:schemeClr val="accent1"/>
          </a:solidFill>
          <a:ln w="101600" cap="flat" cmpd="sng" algn="ctr">
            <a:solidFill>
              <a:schemeClr val="tx2"/>
            </a:solidFill>
            <a:prstDash val="solid"/>
            <a:round/>
            <a:headEnd type="none" w="med" len="med"/>
            <a:tailEnd type="none" w="lg" len="sm"/>
          </a:ln>
          <a:effectLst/>
        </p:spPr>
      </p:cxnSp>
      <p:sp>
        <p:nvSpPr>
          <p:cNvPr id="22" name="Rectangle 3">
            <a:extLst>
              <a:ext uri="{FF2B5EF4-FFF2-40B4-BE49-F238E27FC236}">
                <a16:creationId xmlns:a16="http://schemas.microsoft.com/office/drawing/2014/main" id="{54179C72-0A64-790D-9936-51359BF69524}"/>
              </a:ext>
            </a:extLst>
          </p:cNvPr>
          <p:cNvSpPr>
            <a:spLocks noGrp="1" noChangeArrowheads="1"/>
          </p:cNvSpPr>
          <p:nvPr>
            <p:ph type="ctrTitle" hasCustomPrompt="1"/>
          </p:nvPr>
        </p:nvSpPr>
        <p:spPr>
          <a:xfrm>
            <a:off x="346074" y="3499692"/>
            <a:ext cx="8450263" cy="708294"/>
          </a:xfrm>
        </p:spPr>
        <p:txBody>
          <a:bodyPr/>
          <a:lstStyle>
            <a:lvl1pPr algn="l">
              <a:lnSpc>
                <a:spcPct val="80000"/>
              </a:lnSpc>
              <a:defRPr sz="5400" b="1">
                <a:solidFill>
                  <a:schemeClr val="tx2"/>
                </a:solidFill>
              </a:defRPr>
            </a:lvl1pPr>
          </a:lstStyle>
          <a:p>
            <a:r>
              <a:rPr lang="en-US" dirty="0"/>
              <a:t>Presentation Name Here</a:t>
            </a:r>
          </a:p>
        </p:txBody>
      </p:sp>
      <p:sp>
        <p:nvSpPr>
          <p:cNvPr id="23" name="Text Placeholder 12">
            <a:extLst>
              <a:ext uri="{FF2B5EF4-FFF2-40B4-BE49-F238E27FC236}">
                <a16:creationId xmlns:a16="http://schemas.microsoft.com/office/drawing/2014/main" id="{CD9314CF-22F9-727D-6CB7-1037CC55AE51}"/>
              </a:ext>
            </a:extLst>
          </p:cNvPr>
          <p:cNvSpPr>
            <a:spLocks noGrp="1"/>
          </p:cNvSpPr>
          <p:nvPr>
            <p:ph type="body" sz="quarter" idx="10" hasCustomPrompt="1"/>
          </p:nvPr>
        </p:nvSpPr>
        <p:spPr>
          <a:xfrm>
            <a:off x="381000" y="4252250"/>
            <a:ext cx="7620000" cy="685799"/>
          </a:xfrm>
        </p:spPr>
        <p:txBody>
          <a:bodyPr/>
          <a:lstStyle>
            <a:lvl1pPr marL="0" indent="0">
              <a:lnSpc>
                <a:spcPct val="90000"/>
              </a:lnSpc>
              <a:buNone/>
              <a:defRPr sz="2000" baseline="0">
                <a:solidFill>
                  <a:schemeClr val="accent4"/>
                </a:solidFill>
              </a:defRPr>
            </a:lvl1pPr>
            <a:lvl2pPr marL="457200" indent="0">
              <a:buNone/>
              <a:defRPr/>
            </a:lvl2pPr>
          </a:lstStyle>
          <a:p>
            <a:pPr lvl="0"/>
            <a:r>
              <a:rPr lang="en-US" dirty="0"/>
              <a:t>Subtitle of Presentation Goes Here Lorem Ipsum Dolor Sit Amet</a:t>
            </a:r>
          </a:p>
        </p:txBody>
      </p:sp>
      <p:sp>
        <p:nvSpPr>
          <p:cNvPr id="24" name="Content Placeholder 20">
            <a:extLst>
              <a:ext uri="{FF2B5EF4-FFF2-40B4-BE49-F238E27FC236}">
                <a16:creationId xmlns:a16="http://schemas.microsoft.com/office/drawing/2014/main" id="{A2DFD650-0886-9D04-AC8E-AAA13BE3CD8A}"/>
              </a:ext>
            </a:extLst>
          </p:cNvPr>
          <p:cNvSpPr>
            <a:spLocks noGrp="1"/>
          </p:cNvSpPr>
          <p:nvPr>
            <p:ph sz="quarter" idx="12" hasCustomPrompt="1"/>
          </p:nvPr>
        </p:nvSpPr>
        <p:spPr>
          <a:xfrm>
            <a:off x="457200" y="4726432"/>
            <a:ext cx="758952" cy="201168"/>
          </a:xfrm>
          <a:solidFill>
            <a:schemeClr val="accent4"/>
          </a:solidFill>
        </p:spPr>
        <p:txBody>
          <a:bodyPr lIns="91440" tIns="0" rIns="0" bIns="0" anchor="ctr"/>
          <a:lstStyle>
            <a:lvl1pPr marL="0" indent="0">
              <a:buNone/>
              <a:defRPr sz="1200" b="1">
                <a:solidFill>
                  <a:schemeClr val="bg1"/>
                </a:solidFill>
                <a:latin typeface="+mj-lt"/>
              </a:defRPr>
            </a:lvl1pPr>
            <a:lvl2pPr marL="365760" indent="0">
              <a:buNone/>
              <a:defRPr sz="1200" b="1">
                <a:solidFill>
                  <a:schemeClr val="bg1"/>
                </a:solidFill>
              </a:defRPr>
            </a:lvl2pPr>
            <a:lvl3pPr marL="914400" indent="0">
              <a:buNone/>
              <a:defRPr sz="1200" b="1">
                <a:solidFill>
                  <a:schemeClr val="bg1"/>
                </a:solidFill>
              </a:defRPr>
            </a:lvl3pPr>
            <a:lvl4pPr marL="1371600" indent="0">
              <a:buNone/>
              <a:defRPr sz="1200" b="1">
                <a:solidFill>
                  <a:schemeClr val="bg1"/>
                </a:solidFill>
              </a:defRPr>
            </a:lvl4pPr>
            <a:lvl5pPr marL="1828800" indent="0">
              <a:buFont typeface="Arial" panose="020B0604020202020204" pitchFamily="34" charset="0"/>
              <a:buNone/>
              <a:defRPr sz="1200" b="1">
                <a:solidFill>
                  <a:schemeClr val="bg1"/>
                </a:solidFill>
              </a:defRPr>
            </a:lvl5pPr>
          </a:lstStyle>
          <a:p>
            <a:pPr lvl="0"/>
            <a:r>
              <a:rPr lang="en-US" dirty="0"/>
              <a:t>XX/20XX</a:t>
            </a:r>
          </a:p>
        </p:txBody>
      </p:sp>
      <p:pic>
        <p:nvPicPr>
          <p:cNvPr id="25" name="Picture 13">
            <a:extLst>
              <a:ext uri="{FF2B5EF4-FFF2-40B4-BE49-F238E27FC236}">
                <a16:creationId xmlns:a16="http://schemas.microsoft.com/office/drawing/2014/main" id="{5FD50168-8AEB-D256-20E2-EF639A1B9A93}"/>
              </a:ext>
            </a:extLst>
          </p:cNvPr>
          <p:cNvPicPr>
            <a:picLocks noChangeAspect="1"/>
          </p:cNvPicPr>
          <p:nvPr userDrawn="1"/>
        </p:nvPicPr>
        <p:blipFill>
          <a:blip>
            <a:extLst>
              <a:ext uri="{96DAC541-7B7A-43D3-8B79-37D633B846F1}">
                <asvg:svgBlip xmlns:asvg="http://schemas.microsoft.com/office/drawing/2016/SVG/main" r:embed="rId3"/>
              </a:ext>
            </a:extLst>
          </a:blip>
          <a:srcRect/>
          <a:stretch/>
        </p:blipFill>
        <p:spPr>
          <a:xfrm>
            <a:off x="457200" y="52387"/>
            <a:ext cx="1818643" cy="609601"/>
          </a:xfrm>
          <a:prstGeom prst="rect">
            <a:avLst/>
          </a:prstGeom>
        </p:spPr>
      </p:pic>
    </p:spTree>
    <p:extLst>
      <p:ext uri="{BB962C8B-B14F-4D97-AF65-F5344CB8AC3E}">
        <p14:creationId xmlns:p14="http://schemas.microsoft.com/office/powerpoint/2010/main" val="1458989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 No Image">
    <p:bg>
      <p:bgPr>
        <a:solidFill>
          <a:schemeClr val="bg2"/>
        </a:solidFill>
        <a:effectLst/>
      </p:bgPr>
    </p:bg>
    <p:spTree>
      <p:nvGrpSpPr>
        <p:cNvPr id="1" name=""/>
        <p:cNvGrpSpPr/>
        <p:nvPr/>
      </p:nvGrpSpPr>
      <p:grpSpPr>
        <a:xfrm>
          <a:off x="0" y="0"/>
          <a:ext cx="0" cy="0"/>
          <a:chOff x="0" y="0"/>
          <a:chExt cx="0" cy="0"/>
        </a:xfrm>
      </p:grpSpPr>
      <p:sp>
        <p:nvSpPr>
          <p:cNvPr id="20" name="Rectangle 19">
            <a:extLst>
              <a:ext uri="{FF2B5EF4-FFF2-40B4-BE49-F238E27FC236}">
                <a16:creationId xmlns:a16="http://schemas.microsoft.com/office/drawing/2014/main" id="{E14C5D2A-800E-515B-EC05-B3293AEE63AF}"/>
              </a:ext>
            </a:extLst>
          </p:cNvPr>
          <p:cNvSpPr/>
          <p:nvPr userDrawn="1"/>
        </p:nvSpPr>
        <p:spPr bwMode="auto">
          <a:xfrm>
            <a:off x="6705600" y="0"/>
            <a:ext cx="2286000" cy="282179"/>
          </a:xfrm>
          <a:prstGeom prst="rect">
            <a:avLst/>
          </a:prstGeom>
          <a:solidFill>
            <a:schemeClr val="bg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15" name="Rectangle 14"/>
          <p:cNvSpPr/>
          <p:nvPr userDrawn="1"/>
        </p:nvSpPr>
        <p:spPr>
          <a:xfrm>
            <a:off x="0" y="4572000"/>
            <a:ext cx="9144000" cy="583045"/>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5" name="Rectangle 8"/>
          <p:cNvSpPr>
            <a:spLocks noChangeArrowheads="1"/>
          </p:cNvSpPr>
          <p:nvPr/>
        </p:nvSpPr>
        <p:spPr bwMode="auto">
          <a:xfrm>
            <a:off x="23813" y="656035"/>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7" name="Rectangle 10"/>
          <p:cNvSpPr>
            <a:spLocks noChangeArrowheads="1"/>
          </p:cNvSpPr>
          <p:nvPr/>
        </p:nvSpPr>
        <p:spPr bwMode="auto">
          <a:xfrm>
            <a:off x="2613025" y="-181213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8" name="Rectangle 11"/>
          <p:cNvSpPr>
            <a:spLocks noChangeArrowheads="1"/>
          </p:cNvSpPr>
          <p:nvPr/>
        </p:nvSpPr>
        <p:spPr bwMode="auto">
          <a:xfrm>
            <a:off x="5305425" y="-1783556"/>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9" name="Rectangle 13"/>
          <p:cNvSpPr>
            <a:spLocks noChangeArrowheads="1"/>
          </p:cNvSpPr>
          <p:nvPr userDrawn="1"/>
        </p:nvSpPr>
        <p:spPr bwMode="auto">
          <a:xfrm>
            <a:off x="-747713" y="282179"/>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pic>
        <p:nvPicPr>
          <p:cNvPr id="4" name="Picture 3" descr="Background pattern&#10;&#10;AI-generated content may be incorrect.">
            <a:extLst>
              <a:ext uri="{FF2B5EF4-FFF2-40B4-BE49-F238E27FC236}">
                <a16:creationId xmlns:a16="http://schemas.microsoft.com/office/drawing/2014/main" id="{CC63C1E0-A075-7BE1-FB4F-5AC6AB179159}"/>
              </a:ext>
            </a:extLst>
          </p:cNvPr>
          <p:cNvPicPr>
            <a:picLocks noChangeAspect="1"/>
          </p:cNvPicPr>
          <p:nvPr userDrawn="1"/>
        </p:nvPicPr>
        <p:blipFill>
          <a:blip r:embed="rId2"/>
          <a:srcRect/>
          <a:stretch/>
        </p:blipFill>
        <p:spPr>
          <a:xfrm>
            <a:off x="0" y="0"/>
            <a:ext cx="9144000" cy="5143500"/>
          </a:xfrm>
          <a:prstGeom prst="rect">
            <a:avLst/>
          </a:prstGeom>
        </p:spPr>
      </p:pic>
      <p:sp>
        <p:nvSpPr>
          <p:cNvPr id="6" name="Rectangle 5">
            <a:extLst>
              <a:ext uri="{FF2B5EF4-FFF2-40B4-BE49-F238E27FC236}">
                <a16:creationId xmlns:a16="http://schemas.microsoft.com/office/drawing/2014/main" id="{96FF2AB5-F1A2-CDAA-4296-B243EF9E9321}"/>
              </a:ext>
            </a:extLst>
          </p:cNvPr>
          <p:cNvSpPr/>
          <p:nvPr userDrawn="1"/>
        </p:nvSpPr>
        <p:spPr bwMode="auto">
          <a:xfrm>
            <a:off x="838199" y="838200"/>
            <a:ext cx="7459579" cy="3501525"/>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12" name="Rectangle 11">
            <a:extLst>
              <a:ext uri="{FF2B5EF4-FFF2-40B4-BE49-F238E27FC236}">
                <a16:creationId xmlns:a16="http://schemas.microsoft.com/office/drawing/2014/main" id="{8E6E7C8A-EEF1-E1AC-E5E5-4B8A253E9F64}"/>
              </a:ext>
            </a:extLst>
          </p:cNvPr>
          <p:cNvSpPr/>
          <p:nvPr userDrawn="1"/>
        </p:nvSpPr>
        <p:spPr bwMode="auto">
          <a:xfrm rot="5400000">
            <a:off x="4523125" y="565075"/>
            <a:ext cx="97750" cy="7451555"/>
          </a:xfrm>
          <a:prstGeom prst="rect">
            <a:avLst/>
          </a:prstGeom>
          <a:solidFill>
            <a:schemeClr val="tx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17" name="Rectangle 3">
            <a:extLst>
              <a:ext uri="{FF2B5EF4-FFF2-40B4-BE49-F238E27FC236}">
                <a16:creationId xmlns:a16="http://schemas.microsoft.com/office/drawing/2014/main" id="{58C687C6-1A65-C6C6-2C6B-702036339BCB}"/>
              </a:ext>
            </a:extLst>
          </p:cNvPr>
          <p:cNvSpPr>
            <a:spLocks noGrp="1" noChangeArrowheads="1"/>
          </p:cNvSpPr>
          <p:nvPr>
            <p:ph type="ctrTitle" hasCustomPrompt="1"/>
          </p:nvPr>
        </p:nvSpPr>
        <p:spPr>
          <a:xfrm>
            <a:off x="1057982" y="1769743"/>
            <a:ext cx="6181017" cy="1354040"/>
          </a:xfrm>
        </p:spPr>
        <p:txBody>
          <a:bodyPr/>
          <a:lstStyle>
            <a:lvl1pPr algn="l">
              <a:lnSpc>
                <a:spcPct val="80000"/>
              </a:lnSpc>
              <a:defRPr sz="5400" b="1">
                <a:solidFill>
                  <a:schemeClr val="tx2"/>
                </a:solidFill>
              </a:defRPr>
            </a:lvl1pPr>
          </a:lstStyle>
          <a:p>
            <a:r>
              <a:rPr lang="en-US" dirty="0"/>
              <a:t>Presentation Name Goes Here Lorem</a:t>
            </a:r>
          </a:p>
        </p:txBody>
      </p:sp>
      <p:sp>
        <p:nvSpPr>
          <p:cNvPr id="18" name="Text Placeholder 12">
            <a:extLst>
              <a:ext uri="{FF2B5EF4-FFF2-40B4-BE49-F238E27FC236}">
                <a16:creationId xmlns:a16="http://schemas.microsoft.com/office/drawing/2014/main" id="{7591B6C8-D8FF-9307-6BA6-34CEC9C44020}"/>
              </a:ext>
            </a:extLst>
          </p:cNvPr>
          <p:cNvSpPr>
            <a:spLocks noGrp="1"/>
          </p:cNvSpPr>
          <p:nvPr>
            <p:ph type="body" sz="quarter" idx="10" hasCustomPrompt="1"/>
          </p:nvPr>
        </p:nvSpPr>
        <p:spPr>
          <a:xfrm>
            <a:off x="1106182" y="3257551"/>
            <a:ext cx="5447018" cy="685799"/>
          </a:xfrm>
        </p:spPr>
        <p:txBody>
          <a:bodyPr/>
          <a:lstStyle>
            <a:lvl1pPr marL="0" indent="0">
              <a:lnSpc>
                <a:spcPct val="90000"/>
              </a:lnSpc>
              <a:buNone/>
              <a:defRPr sz="2000" baseline="0">
                <a:solidFill>
                  <a:schemeClr val="accent4"/>
                </a:solidFill>
              </a:defRPr>
            </a:lvl1pPr>
            <a:lvl2pPr marL="457200" indent="0">
              <a:buNone/>
              <a:defRPr/>
            </a:lvl2pPr>
          </a:lstStyle>
          <a:p>
            <a:pPr lvl="0"/>
            <a:r>
              <a:rPr lang="en-US" dirty="0"/>
              <a:t>Subtitle of Presentation Goes Here Lorem Ipsum Dolor Sit Amet</a:t>
            </a:r>
          </a:p>
        </p:txBody>
      </p:sp>
      <p:sp>
        <p:nvSpPr>
          <p:cNvPr id="19" name="Content Placeholder 20">
            <a:extLst>
              <a:ext uri="{FF2B5EF4-FFF2-40B4-BE49-F238E27FC236}">
                <a16:creationId xmlns:a16="http://schemas.microsoft.com/office/drawing/2014/main" id="{5E3289B7-F33B-CE13-80DE-B658C01D99F2}"/>
              </a:ext>
            </a:extLst>
          </p:cNvPr>
          <p:cNvSpPr>
            <a:spLocks noGrp="1"/>
          </p:cNvSpPr>
          <p:nvPr>
            <p:ph sz="quarter" idx="12" hasCustomPrompt="1"/>
          </p:nvPr>
        </p:nvSpPr>
        <p:spPr>
          <a:xfrm>
            <a:off x="838199" y="637032"/>
            <a:ext cx="758952" cy="201168"/>
          </a:xfrm>
          <a:solidFill>
            <a:schemeClr val="accent4"/>
          </a:solidFill>
        </p:spPr>
        <p:txBody>
          <a:bodyPr lIns="91440" tIns="0" rIns="0" bIns="0" anchor="ctr"/>
          <a:lstStyle>
            <a:lvl1pPr marL="0" indent="0">
              <a:buNone/>
              <a:defRPr sz="1200" b="1">
                <a:solidFill>
                  <a:schemeClr val="bg1"/>
                </a:solidFill>
                <a:latin typeface="+mj-lt"/>
              </a:defRPr>
            </a:lvl1pPr>
            <a:lvl2pPr marL="365760" indent="0">
              <a:buNone/>
              <a:defRPr sz="1200" b="1">
                <a:solidFill>
                  <a:schemeClr val="bg1"/>
                </a:solidFill>
              </a:defRPr>
            </a:lvl2pPr>
            <a:lvl3pPr marL="914400" indent="0">
              <a:buNone/>
              <a:defRPr sz="1200" b="1">
                <a:solidFill>
                  <a:schemeClr val="bg1"/>
                </a:solidFill>
              </a:defRPr>
            </a:lvl3pPr>
            <a:lvl4pPr marL="1371600" indent="0">
              <a:buNone/>
              <a:defRPr sz="1200" b="1">
                <a:solidFill>
                  <a:schemeClr val="bg1"/>
                </a:solidFill>
              </a:defRPr>
            </a:lvl4pPr>
            <a:lvl5pPr marL="1828800" indent="0">
              <a:buFont typeface="Arial" panose="020B0604020202020204" pitchFamily="34" charset="0"/>
              <a:buNone/>
              <a:defRPr sz="1200" b="1">
                <a:solidFill>
                  <a:schemeClr val="bg1"/>
                </a:solidFill>
              </a:defRPr>
            </a:lvl5pPr>
          </a:lstStyle>
          <a:p>
            <a:pPr lvl="0"/>
            <a:r>
              <a:rPr lang="en-US" dirty="0"/>
              <a:t>XX/20XX</a:t>
            </a:r>
          </a:p>
        </p:txBody>
      </p:sp>
      <p:pic>
        <p:nvPicPr>
          <p:cNvPr id="21" name="Picture 13">
            <a:extLst>
              <a:ext uri="{FF2B5EF4-FFF2-40B4-BE49-F238E27FC236}">
                <a16:creationId xmlns:a16="http://schemas.microsoft.com/office/drawing/2014/main" id="{3C9EFEA1-B894-A11E-1373-B63794B462D5}"/>
              </a:ext>
            </a:extLst>
          </p:cNvPr>
          <p:cNvPicPr>
            <a:picLocks noChangeAspect="1"/>
          </p:cNvPicPr>
          <p:nvPr userDrawn="1"/>
        </p:nvPicPr>
        <p:blipFill>
          <a:blip>
            <a:extLst>
              <a:ext uri="{96DAC541-7B7A-43D3-8B79-37D633B846F1}">
                <asvg:svgBlip xmlns:asvg="http://schemas.microsoft.com/office/drawing/2016/SVG/main" r:embed="rId3"/>
              </a:ext>
            </a:extLst>
          </a:blip>
          <a:srcRect/>
          <a:stretch/>
        </p:blipFill>
        <p:spPr>
          <a:xfrm>
            <a:off x="1046678" y="990278"/>
            <a:ext cx="1818643" cy="609601"/>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Section Divider">
    <p:bg>
      <p:bgPr>
        <a:solidFill>
          <a:schemeClr val="bg2"/>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163666D2-8D96-BA66-AD17-EE0B605E5258}"/>
              </a:ext>
            </a:extLst>
          </p:cNvPr>
          <p:cNvSpPr/>
          <p:nvPr userDrawn="1"/>
        </p:nvSpPr>
        <p:spPr bwMode="auto">
          <a:xfrm>
            <a:off x="6705600" y="133350"/>
            <a:ext cx="2209800" cy="223838"/>
          </a:xfrm>
          <a:prstGeom prst="rect">
            <a:avLst/>
          </a:prstGeom>
          <a:solidFill>
            <a:schemeClr val="bg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4" name="Rectangle 8"/>
          <p:cNvSpPr>
            <a:spLocks noChangeArrowheads="1"/>
          </p:cNvSpPr>
          <p:nvPr/>
        </p:nvSpPr>
        <p:spPr bwMode="auto">
          <a:xfrm>
            <a:off x="23813" y="656035"/>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5" name="Rectangle 11"/>
          <p:cNvSpPr>
            <a:spLocks noChangeArrowheads="1"/>
          </p:cNvSpPr>
          <p:nvPr/>
        </p:nvSpPr>
        <p:spPr bwMode="auto">
          <a:xfrm>
            <a:off x="-528638" y="-4048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6" name="Rectangle 12"/>
          <p:cNvSpPr>
            <a:spLocks noChangeArrowheads="1"/>
          </p:cNvSpPr>
          <p:nvPr/>
        </p:nvSpPr>
        <p:spPr bwMode="auto">
          <a:xfrm>
            <a:off x="2613025" y="-181213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7" name="Rectangle 13"/>
          <p:cNvSpPr>
            <a:spLocks noChangeArrowheads="1"/>
          </p:cNvSpPr>
          <p:nvPr/>
        </p:nvSpPr>
        <p:spPr bwMode="auto">
          <a:xfrm>
            <a:off x="5305425" y="-1783556"/>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8" name="Rectangle 20"/>
          <p:cNvSpPr>
            <a:spLocks noChangeArrowheads="1"/>
          </p:cNvSpPr>
          <p:nvPr userDrawn="1"/>
        </p:nvSpPr>
        <p:spPr bwMode="auto">
          <a:xfrm>
            <a:off x="9056688" y="2022872"/>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pic>
        <p:nvPicPr>
          <p:cNvPr id="2" name="Picture 1" descr="Background pattern&#10;&#10;AI-generated content may be incorrect.">
            <a:extLst>
              <a:ext uri="{FF2B5EF4-FFF2-40B4-BE49-F238E27FC236}">
                <a16:creationId xmlns:a16="http://schemas.microsoft.com/office/drawing/2014/main" id="{F669360A-3F0C-D48D-FDF5-6855C425E8EB}"/>
              </a:ext>
            </a:extLst>
          </p:cNvPr>
          <p:cNvPicPr>
            <a:picLocks noChangeAspect="1"/>
          </p:cNvPicPr>
          <p:nvPr userDrawn="1"/>
        </p:nvPicPr>
        <p:blipFill>
          <a:blip r:embed="rId2"/>
          <a:srcRect t="707" b="5555"/>
          <a:stretch/>
        </p:blipFill>
        <p:spPr>
          <a:xfrm>
            <a:off x="0" y="-1"/>
            <a:ext cx="9144000" cy="4821417"/>
          </a:xfrm>
          <a:prstGeom prst="rect">
            <a:avLst/>
          </a:prstGeom>
        </p:spPr>
      </p:pic>
      <p:sp>
        <p:nvSpPr>
          <p:cNvPr id="3" name="Rounded Rectangle 2">
            <a:extLst>
              <a:ext uri="{FF2B5EF4-FFF2-40B4-BE49-F238E27FC236}">
                <a16:creationId xmlns:a16="http://schemas.microsoft.com/office/drawing/2014/main" id="{B886CC1B-643C-9F43-B67D-115A83AD2A8A}"/>
              </a:ext>
            </a:extLst>
          </p:cNvPr>
          <p:cNvSpPr/>
          <p:nvPr userDrawn="1"/>
        </p:nvSpPr>
        <p:spPr bwMode="auto">
          <a:xfrm>
            <a:off x="1889049" y="1352550"/>
            <a:ext cx="5888370" cy="2438400"/>
          </a:xfrm>
          <a:prstGeom prst="roundRect">
            <a:avLst/>
          </a:prstGeom>
          <a:solidFill>
            <a:schemeClr val="tx2"/>
          </a:solidFill>
          <a:ln w="85725" cap="flat" cmpd="sng" algn="ctr">
            <a:solidFill>
              <a:schemeClr val="tx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9" name="Rounded Rectangle 8">
            <a:extLst>
              <a:ext uri="{FF2B5EF4-FFF2-40B4-BE49-F238E27FC236}">
                <a16:creationId xmlns:a16="http://schemas.microsoft.com/office/drawing/2014/main" id="{93342EB5-647E-DBDA-EECC-E62D59DDB4BB}"/>
              </a:ext>
            </a:extLst>
          </p:cNvPr>
          <p:cNvSpPr/>
          <p:nvPr userDrawn="1"/>
        </p:nvSpPr>
        <p:spPr bwMode="auto">
          <a:xfrm>
            <a:off x="1780215" y="1204913"/>
            <a:ext cx="5888370" cy="2438400"/>
          </a:xfrm>
          <a:prstGeom prst="roundRect">
            <a:avLst/>
          </a:prstGeom>
          <a:solidFill>
            <a:schemeClr val="bg2"/>
          </a:solidFill>
          <a:ln w="85725" cap="flat" cmpd="sng" algn="ctr">
            <a:solidFill>
              <a:schemeClr val="tx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sp>
        <p:nvSpPr>
          <p:cNvPr id="15" name="Content Placeholder 14">
            <a:extLst>
              <a:ext uri="{FF2B5EF4-FFF2-40B4-BE49-F238E27FC236}">
                <a16:creationId xmlns:a16="http://schemas.microsoft.com/office/drawing/2014/main" id="{C62719E6-61DE-BFBD-4BF9-DAE333E7EFB7}"/>
              </a:ext>
            </a:extLst>
          </p:cNvPr>
          <p:cNvSpPr>
            <a:spLocks noGrp="1"/>
          </p:cNvSpPr>
          <p:nvPr>
            <p:ph sz="quarter" idx="13" hasCustomPrompt="1"/>
          </p:nvPr>
        </p:nvSpPr>
        <p:spPr>
          <a:xfrm>
            <a:off x="1780213" y="1479053"/>
            <a:ext cx="5888369" cy="457200"/>
          </a:xfrm>
        </p:spPr>
        <p:txBody>
          <a:bodyPr/>
          <a:lstStyle>
            <a:lvl1pPr marL="0" indent="0" algn="ctr">
              <a:buNone/>
              <a:defRPr sz="1600" b="1">
                <a:solidFill>
                  <a:schemeClr val="accent4"/>
                </a:solidFill>
                <a:latin typeface="+mn-lt"/>
              </a:defRPr>
            </a:lvl1pPr>
            <a:lvl2pPr marL="365760" indent="0">
              <a:buNone/>
              <a:defRPr/>
            </a:lvl2pPr>
          </a:lstStyle>
          <a:p>
            <a:pPr lvl="0"/>
            <a:r>
              <a:rPr lang="en-US" dirty="0"/>
              <a:t>SECTION NUMBER</a:t>
            </a:r>
          </a:p>
        </p:txBody>
      </p:sp>
      <p:sp>
        <p:nvSpPr>
          <p:cNvPr id="18" name="Text Placeholder 17"/>
          <p:cNvSpPr>
            <a:spLocks noGrp="1"/>
          </p:cNvSpPr>
          <p:nvPr>
            <p:ph type="body" sz="quarter" idx="11" hasCustomPrompt="1"/>
          </p:nvPr>
        </p:nvSpPr>
        <p:spPr>
          <a:xfrm>
            <a:off x="1780212" y="1843342"/>
            <a:ext cx="5888369" cy="1344792"/>
          </a:xfrm>
        </p:spPr>
        <p:txBody>
          <a:bodyPr anchor="ctr"/>
          <a:lstStyle>
            <a:lvl1pPr marL="0" indent="0" algn="ctr">
              <a:lnSpc>
                <a:spcPct val="90000"/>
              </a:lnSpc>
              <a:buNone/>
              <a:defRPr sz="3600" b="1" spc="-150">
                <a:solidFill>
                  <a:schemeClr val="tx2"/>
                </a:solidFill>
              </a:defRPr>
            </a:lvl1pPr>
          </a:lstStyle>
          <a:p>
            <a:pPr lvl="0"/>
            <a:r>
              <a:rPr lang="en-US" dirty="0"/>
              <a:t>Title of Section Goes Here Lorem Ipsum</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5" name="Rectangle 8"/>
          <p:cNvSpPr>
            <a:spLocks noChangeArrowheads="1"/>
          </p:cNvSpPr>
          <p:nvPr/>
        </p:nvSpPr>
        <p:spPr bwMode="auto">
          <a:xfrm>
            <a:off x="23813" y="656035"/>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6" name="Rectangle 11"/>
          <p:cNvSpPr>
            <a:spLocks noChangeArrowheads="1"/>
          </p:cNvSpPr>
          <p:nvPr/>
        </p:nvSpPr>
        <p:spPr bwMode="auto">
          <a:xfrm>
            <a:off x="-528638" y="-4048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7" name="Rectangle 12"/>
          <p:cNvSpPr>
            <a:spLocks noChangeArrowheads="1"/>
          </p:cNvSpPr>
          <p:nvPr/>
        </p:nvSpPr>
        <p:spPr bwMode="auto">
          <a:xfrm>
            <a:off x="2613025" y="-181213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8" name="Rectangle 13"/>
          <p:cNvSpPr>
            <a:spLocks noChangeArrowheads="1"/>
          </p:cNvSpPr>
          <p:nvPr/>
        </p:nvSpPr>
        <p:spPr bwMode="auto">
          <a:xfrm>
            <a:off x="5305425" y="-1783556"/>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10" name="Title 1"/>
          <p:cNvSpPr>
            <a:spLocks noGrp="1"/>
          </p:cNvSpPr>
          <p:nvPr>
            <p:ph type="title"/>
          </p:nvPr>
        </p:nvSpPr>
        <p:spPr>
          <a:xfrm>
            <a:off x="241365" y="369154"/>
            <a:ext cx="8554973" cy="990600"/>
          </a:xfrm>
        </p:spPr>
        <p:txBody>
          <a:bodyPr/>
          <a:lstStyle>
            <a:lvl1pPr>
              <a:defRPr sz="2800" b="1" spc="0">
                <a:solidFill>
                  <a:schemeClr val="tx2"/>
                </a:solidFill>
              </a:defRPr>
            </a:lvl1pPr>
          </a:lstStyle>
          <a:p>
            <a:r>
              <a:rPr lang="en-US" dirty="0"/>
              <a:t>Click to edit Master title style</a:t>
            </a:r>
          </a:p>
        </p:txBody>
      </p:sp>
      <p:sp>
        <p:nvSpPr>
          <p:cNvPr id="2" name="Picture Placeholder 2">
            <a:extLst>
              <a:ext uri="{FF2B5EF4-FFF2-40B4-BE49-F238E27FC236}">
                <a16:creationId xmlns:a16="http://schemas.microsoft.com/office/drawing/2014/main" id="{35DF70F6-E422-24C9-5D82-C883A41DF9A7}"/>
              </a:ext>
            </a:extLst>
          </p:cNvPr>
          <p:cNvSpPr>
            <a:spLocks noGrp="1"/>
          </p:cNvSpPr>
          <p:nvPr>
            <p:ph type="pic" idx="1"/>
          </p:nvPr>
        </p:nvSpPr>
        <p:spPr>
          <a:xfrm>
            <a:off x="3054548" y="1158558"/>
            <a:ext cx="5741790" cy="3470591"/>
          </a:xfrm>
          <a:solidFill>
            <a:schemeClr val="bg1">
              <a:lumMod val="95000"/>
            </a:schemeClr>
          </a:solidFill>
        </p:spPr>
        <p:txBody>
          <a:bodyPr anchor="ct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3" name="Text Placeholder 3">
            <a:extLst>
              <a:ext uri="{FF2B5EF4-FFF2-40B4-BE49-F238E27FC236}">
                <a16:creationId xmlns:a16="http://schemas.microsoft.com/office/drawing/2014/main" id="{15D2CA44-6038-DC26-ED9C-FAF8B9FF92ED}"/>
              </a:ext>
            </a:extLst>
          </p:cNvPr>
          <p:cNvSpPr>
            <a:spLocks noGrp="1"/>
          </p:cNvSpPr>
          <p:nvPr>
            <p:ph type="body" sz="half" idx="2"/>
          </p:nvPr>
        </p:nvSpPr>
        <p:spPr>
          <a:xfrm>
            <a:off x="228600" y="1158558"/>
            <a:ext cx="2651165" cy="3470592"/>
          </a:xfrm>
        </p:spPr>
        <p:txBody>
          <a:bodyPr/>
          <a:lstStyle>
            <a:lvl1pPr marL="285750" indent="-285750">
              <a:buFont typeface="Arial" panose="020B0604020202020204" pitchFamily="34" charset="0"/>
              <a:buChar char="•"/>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4" name="Rectangle 8"/>
          <p:cNvSpPr>
            <a:spLocks noChangeArrowheads="1"/>
          </p:cNvSpPr>
          <p:nvPr/>
        </p:nvSpPr>
        <p:spPr bwMode="auto">
          <a:xfrm>
            <a:off x="23813" y="656035"/>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5" name="Rectangle 11"/>
          <p:cNvSpPr>
            <a:spLocks noChangeArrowheads="1"/>
          </p:cNvSpPr>
          <p:nvPr/>
        </p:nvSpPr>
        <p:spPr bwMode="auto">
          <a:xfrm>
            <a:off x="-528638" y="-4048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6" name="Rectangle 12"/>
          <p:cNvSpPr>
            <a:spLocks noChangeArrowheads="1"/>
          </p:cNvSpPr>
          <p:nvPr/>
        </p:nvSpPr>
        <p:spPr bwMode="auto">
          <a:xfrm>
            <a:off x="2613025" y="-1812131"/>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7" name="Rectangle 13"/>
          <p:cNvSpPr>
            <a:spLocks noChangeArrowheads="1"/>
          </p:cNvSpPr>
          <p:nvPr/>
        </p:nvSpPr>
        <p:spPr bwMode="auto">
          <a:xfrm>
            <a:off x="5305425" y="-1783556"/>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8" name="Rectangle 20"/>
          <p:cNvSpPr>
            <a:spLocks noChangeArrowheads="1"/>
          </p:cNvSpPr>
          <p:nvPr userDrawn="1"/>
        </p:nvSpPr>
        <p:spPr bwMode="auto">
          <a:xfrm>
            <a:off x="9056688" y="2022872"/>
            <a:ext cx="184666" cy="461665"/>
          </a:xfrm>
          <a:prstGeom prst="rect">
            <a:avLst/>
          </a:prstGeom>
          <a:noFill/>
          <a:ln w="9525">
            <a:noFill/>
            <a:miter lim="800000"/>
            <a:headEnd/>
            <a:tailEnd/>
          </a:ln>
          <a:effectLst/>
        </p:spPr>
        <p:txBody>
          <a:bodyPr wrap="none">
            <a:spAutoFit/>
          </a:bodyPr>
          <a:lstStyle/>
          <a:p>
            <a:pPr eaLnBrk="0" hangingPunct="0">
              <a:defRPr/>
            </a:pPr>
            <a:endParaRPr lang="en-US" dirty="0">
              <a:latin typeface="Times" pitchFamily="-65" charset="0"/>
              <a:ea typeface="+mn-ea"/>
              <a:cs typeface="+mn-cs"/>
            </a:endParaRP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 name="Title 1"/>
          <p:cNvSpPr>
            <a:spLocks noGrp="1"/>
          </p:cNvSpPr>
          <p:nvPr>
            <p:ph type="title"/>
          </p:nvPr>
        </p:nvSpPr>
        <p:spPr/>
        <p:txBody>
          <a:bodyPr/>
          <a:lstStyle>
            <a:lvl1pPr>
              <a:defRPr sz="2800" b="1">
                <a:solidFill>
                  <a:schemeClr val="tx2"/>
                </a:solidFill>
              </a:defRPr>
            </a:lvl1pPr>
          </a:lstStyle>
          <a:p>
            <a:r>
              <a:rPr lang="en-US" dirty="0"/>
              <a:t>Click to edit Master title style</a:t>
            </a:r>
          </a:p>
        </p:txBody>
      </p:sp>
    </p:spTree>
    <p:extLst>
      <p:ext uri="{BB962C8B-B14F-4D97-AF65-F5344CB8AC3E}">
        <p14:creationId xmlns:p14="http://schemas.microsoft.com/office/powerpoint/2010/main" val="26776681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Presenters">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FEF507-A857-C367-F020-0CE20A99E870}"/>
              </a:ext>
            </a:extLst>
          </p:cNvPr>
          <p:cNvSpPr>
            <a:spLocks noGrp="1"/>
          </p:cNvSpPr>
          <p:nvPr>
            <p:ph type="title" hasCustomPrompt="1"/>
          </p:nvPr>
        </p:nvSpPr>
        <p:spPr>
          <a:xfrm>
            <a:off x="346074" y="366464"/>
            <a:ext cx="8468551" cy="857250"/>
          </a:xfrm>
        </p:spPr>
        <p:txBody>
          <a:bodyPr/>
          <a:lstStyle>
            <a:lvl1pPr algn="ctr">
              <a:defRPr/>
            </a:lvl1pPr>
          </a:lstStyle>
          <a:p>
            <a:r>
              <a:rPr lang="en-US" dirty="0"/>
              <a:t>Presenters</a:t>
            </a:r>
          </a:p>
        </p:txBody>
      </p:sp>
      <p:sp>
        <p:nvSpPr>
          <p:cNvPr id="12" name="Picture Placeholder 11">
            <a:extLst>
              <a:ext uri="{FF2B5EF4-FFF2-40B4-BE49-F238E27FC236}">
                <a16:creationId xmlns:a16="http://schemas.microsoft.com/office/drawing/2014/main" id="{60064CF5-6FDC-7798-EB01-7806E586A138}"/>
              </a:ext>
            </a:extLst>
          </p:cNvPr>
          <p:cNvSpPr>
            <a:spLocks noGrp="1" noChangeAspect="1"/>
          </p:cNvSpPr>
          <p:nvPr>
            <p:ph type="pic" sz="quarter" idx="10"/>
          </p:nvPr>
        </p:nvSpPr>
        <p:spPr bwMode="auto">
          <a:xfrm>
            <a:off x="882418" y="1123950"/>
            <a:ext cx="1143000" cy="1143000"/>
          </a:xfrm>
          <a:custGeom>
            <a:avLst/>
            <a:gdLst>
              <a:gd name="connsiteX0" fmla="*/ 647700 w 1295400"/>
              <a:gd name="connsiteY0" fmla="*/ 0 h 1295400"/>
              <a:gd name="connsiteX1" fmla="*/ 1295400 w 1295400"/>
              <a:gd name="connsiteY1" fmla="*/ 647700 h 1295400"/>
              <a:gd name="connsiteX2" fmla="*/ 647700 w 1295400"/>
              <a:gd name="connsiteY2" fmla="*/ 1295400 h 1295400"/>
              <a:gd name="connsiteX3" fmla="*/ 0 w 1295400"/>
              <a:gd name="connsiteY3" fmla="*/ 647700 h 1295400"/>
              <a:gd name="connsiteX4" fmla="*/ 647700 w 1295400"/>
              <a:gd name="connsiteY4" fmla="*/ 0 h 1295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95400" h="1295400">
                <a:moveTo>
                  <a:pt x="647700" y="0"/>
                </a:moveTo>
                <a:cubicBezTo>
                  <a:pt x="1005415" y="0"/>
                  <a:pt x="1295400" y="289985"/>
                  <a:pt x="1295400" y="647700"/>
                </a:cubicBezTo>
                <a:cubicBezTo>
                  <a:pt x="1295400" y="1005415"/>
                  <a:pt x="1005415" y="1295400"/>
                  <a:pt x="647700" y="1295400"/>
                </a:cubicBezTo>
                <a:cubicBezTo>
                  <a:pt x="289985" y="1295400"/>
                  <a:pt x="0" y="1005415"/>
                  <a:pt x="0" y="647700"/>
                </a:cubicBezTo>
                <a:cubicBezTo>
                  <a:pt x="0" y="289985"/>
                  <a:pt x="289985" y="0"/>
                  <a:pt x="647700" y="0"/>
                </a:cubicBezTo>
                <a:close/>
              </a:path>
            </a:pathLst>
          </a:custGeom>
          <a:solidFill>
            <a:schemeClr val="bg1">
              <a:lumMod val="95000"/>
            </a:schemeClr>
          </a:solidFill>
          <a:ln w="38100">
            <a:solidFill>
              <a:schemeClr val="tx2"/>
            </a:solidFill>
            <a:miter lim="800000"/>
            <a:headEnd/>
            <a:tailEnd/>
          </a:ln>
        </p:spPr>
        <p:txBody>
          <a:bodyPr wrap="square" anchor="ctr">
            <a:noAutofit/>
          </a:bodyPr>
          <a:lstStyle>
            <a:lvl1pPr marL="0" indent="0" algn="ctr">
              <a:buNone/>
              <a:defRPr sz="1100"/>
            </a:lvl1pPr>
          </a:lstStyle>
          <a:p>
            <a:r>
              <a:rPr lang="en-US" dirty="0"/>
              <a:t>Click icon to add picture</a:t>
            </a:r>
          </a:p>
        </p:txBody>
      </p:sp>
      <p:sp>
        <p:nvSpPr>
          <p:cNvPr id="20" name="Text Placeholder 19">
            <a:extLst>
              <a:ext uri="{FF2B5EF4-FFF2-40B4-BE49-F238E27FC236}">
                <a16:creationId xmlns:a16="http://schemas.microsoft.com/office/drawing/2014/main" id="{E259C629-65D6-C3D7-18D6-683DACB0C93C}"/>
              </a:ext>
            </a:extLst>
          </p:cNvPr>
          <p:cNvSpPr>
            <a:spLocks noGrp="1"/>
          </p:cNvSpPr>
          <p:nvPr>
            <p:ph type="body" sz="quarter" idx="17" hasCustomPrompt="1"/>
          </p:nvPr>
        </p:nvSpPr>
        <p:spPr>
          <a:xfrm>
            <a:off x="596668" y="2341245"/>
            <a:ext cx="1714500" cy="190500"/>
          </a:xfrm>
        </p:spPr>
        <p:txBody>
          <a:bodyPr anchor="ctr"/>
          <a:lstStyle>
            <a:lvl1pPr marL="0" indent="0" algn="ctr">
              <a:buNone/>
              <a:defRPr sz="1200" b="1">
                <a:solidFill>
                  <a:schemeClr val="tx2"/>
                </a:solidFill>
              </a:defRPr>
            </a:lvl1pPr>
          </a:lstStyle>
          <a:p>
            <a:pPr lvl="0"/>
            <a:r>
              <a:rPr lang="en-US" dirty="0"/>
              <a:t>Presenter Name</a:t>
            </a:r>
          </a:p>
        </p:txBody>
      </p:sp>
      <p:sp>
        <p:nvSpPr>
          <p:cNvPr id="28" name="Text Placeholder 19">
            <a:extLst>
              <a:ext uri="{FF2B5EF4-FFF2-40B4-BE49-F238E27FC236}">
                <a16:creationId xmlns:a16="http://schemas.microsoft.com/office/drawing/2014/main" id="{6EEDB123-1FE3-A022-D5DC-352D27076DDF}"/>
              </a:ext>
            </a:extLst>
          </p:cNvPr>
          <p:cNvSpPr>
            <a:spLocks noGrp="1"/>
          </p:cNvSpPr>
          <p:nvPr>
            <p:ph type="body" sz="quarter" idx="24" hasCustomPrompt="1"/>
          </p:nvPr>
        </p:nvSpPr>
        <p:spPr>
          <a:xfrm>
            <a:off x="596668" y="2536356"/>
            <a:ext cx="1714500" cy="190500"/>
          </a:xfrm>
        </p:spPr>
        <p:txBody>
          <a:bodyPr anchor="ctr"/>
          <a:lstStyle>
            <a:lvl1pPr marL="0" indent="0" algn="ctr">
              <a:buNone/>
              <a:defRPr sz="900" b="0">
                <a:solidFill>
                  <a:schemeClr val="tx1"/>
                </a:solidFill>
              </a:defRPr>
            </a:lvl1pPr>
          </a:lstStyle>
          <a:p>
            <a:pPr lvl="0"/>
            <a:r>
              <a:rPr lang="en-US" dirty="0"/>
              <a:t>Presenter Title</a:t>
            </a:r>
          </a:p>
        </p:txBody>
      </p:sp>
      <p:sp>
        <p:nvSpPr>
          <p:cNvPr id="65" name="Picture Placeholder 64">
            <a:extLst>
              <a:ext uri="{FF2B5EF4-FFF2-40B4-BE49-F238E27FC236}">
                <a16:creationId xmlns:a16="http://schemas.microsoft.com/office/drawing/2014/main" id="{94A9993A-194A-CB62-BE57-2D486C0076EF}"/>
              </a:ext>
            </a:extLst>
          </p:cNvPr>
          <p:cNvSpPr>
            <a:spLocks noGrp="1" noChangeAspect="1"/>
          </p:cNvSpPr>
          <p:nvPr>
            <p:ph type="pic" sz="quarter" idx="25"/>
          </p:nvPr>
        </p:nvSpPr>
        <p:spPr bwMode="auto">
          <a:xfrm>
            <a:off x="7120658" y="1123950"/>
            <a:ext cx="1143000" cy="1143000"/>
          </a:xfrm>
          <a:custGeom>
            <a:avLst/>
            <a:gdLst>
              <a:gd name="connsiteX0" fmla="*/ 647700 w 1295400"/>
              <a:gd name="connsiteY0" fmla="*/ 0 h 1295400"/>
              <a:gd name="connsiteX1" fmla="*/ 1295400 w 1295400"/>
              <a:gd name="connsiteY1" fmla="*/ 647700 h 1295400"/>
              <a:gd name="connsiteX2" fmla="*/ 647700 w 1295400"/>
              <a:gd name="connsiteY2" fmla="*/ 1295400 h 1295400"/>
              <a:gd name="connsiteX3" fmla="*/ 0 w 1295400"/>
              <a:gd name="connsiteY3" fmla="*/ 647700 h 1295400"/>
              <a:gd name="connsiteX4" fmla="*/ 647700 w 1295400"/>
              <a:gd name="connsiteY4" fmla="*/ 0 h 1295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95400" h="1295400">
                <a:moveTo>
                  <a:pt x="647700" y="0"/>
                </a:moveTo>
                <a:cubicBezTo>
                  <a:pt x="1005415" y="0"/>
                  <a:pt x="1295400" y="289985"/>
                  <a:pt x="1295400" y="647700"/>
                </a:cubicBezTo>
                <a:cubicBezTo>
                  <a:pt x="1295400" y="1005415"/>
                  <a:pt x="1005415" y="1295400"/>
                  <a:pt x="647700" y="1295400"/>
                </a:cubicBezTo>
                <a:cubicBezTo>
                  <a:pt x="289985" y="1295400"/>
                  <a:pt x="0" y="1005415"/>
                  <a:pt x="0" y="647700"/>
                </a:cubicBezTo>
                <a:cubicBezTo>
                  <a:pt x="0" y="289985"/>
                  <a:pt x="289985" y="0"/>
                  <a:pt x="647700" y="0"/>
                </a:cubicBezTo>
                <a:close/>
              </a:path>
            </a:pathLst>
          </a:custGeom>
          <a:solidFill>
            <a:schemeClr val="bg1">
              <a:lumMod val="95000"/>
            </a:schemeClr>
          </a:solidFill>
          <a:ln w="28575">
            <a:solidFill>
              <a:schemeClr val="tx2"/>
            </a:solidFill>
            <a:miter lim="800000"/>
            <a:headEnd/>
            <a:tailEnd/>
          </a:ln>
        </p:spPr>
        <p:txBody>
          <a:bodyPr wrap="square" anchor="ctr">
            <a:noAutofit/>
          </a:bodyPr>
          <a:lstStyle>
            <a:lvl1pPr marL="0" indent="0" algn="ctr">
              <a:buNone/>
              <a:defRPr sz="1100"/>
            </a:lvl1pPr>
          </a:lstStyle>
          <a:p>
            <a:r>
              <a:rPr lang="en-US" dirty="0"/>
              <a:t>Click icon to add picture</a:t>
            </a:r>
          </a:p>
        </p:txBody>
      </p:sp>
      <p:sp>
        <p:nvSpPr>
          <p:cNvPr id="66" name="Text Placeholder 19">
            <a:extLst>
              <a:ext uri="{FF2B5EF4-FFF2-40B4-BE49-F238E27FC236}">
                <a16:creationId xmlns:a16="http://schemas.microsoft.com/office/drawing/2014/main" id="{F01EA638-ACC6-2FC4-EECF-78EC40161ABD}"/>
              </a:ext>
            </a:extLst>
          </p:cNvPr>
          <p:cNvSpPr>
            <a:spLocks noGrp="1"/>
          </p:cNvSpPr>
          <p:nvPr>
            <p:ph type="body" sz="quarter" idx="26" hasCustomPrompt="1"/>
          </p:nvPr>
        </p:nvSpPr>
        <p:spPr>
          <a:xfrm>
            <a:off x="6834908" y="2341245"/>
            <a:ext cx="1714500" cy="190500"/>
          </a:xfrm>
        </p:spPr>
        <p:txBody>
          <a:bodyPr anchor="ctr"/>
          <a:lstStyle>
            <a:lvl1pPr marL="0" indent="0" algn="ctr">
              <a:buNone/>
              <a:defRPr sz="1200" b="1">
                <a:solidFill>
                  <a:schemeClr val="tx2"/>
                </a:solidFill>
              </a:defRPr>
            </a:lvl1pPr>
          </a:lstStyle>
          <a:p>
            <a:pPr lvl="0"/>
            <a:r>
              <a:rPr lang="en-US" dirty="0"/>
              <a:t>Presenter Name</a:t>
            </a:r>
          </a:p>
        </p:txBody>
      </p:sp>
      <p:sp>
        <p:nvSpPr>
          <p:cNvPr id="67" name="Text Placeholder 19">
            <a:extLst>
              <a:ext uri="{FF2B5EF4-FFF2-40B4-BE49-F238E27FC236}">
                <a16:creationId xmlns:a16="http://schemas.microsoft.com/office/drawing/2014/main" id="{C08F75EA-EEE6-FD45-2895-1A09EA03B509}"/>
              </a:ext>
            </a:extLst>
          </p:cNvPr>
          <p:cNvSpPr>
            <a:spLocks noGrp="1"/>
          </p:cNvSpPr>
          <p:nvPr>
            <p:ph type="body" sz="quarter" idx="27" hasCustomPrompt="1"/>
          </p:nvPr>
        </p:nvSpPr>
        <p:spPr>
          <a:xfrm>
            <a:off x="6834908" y="2536356"/>
            <a:ext cx="1714500" cy="190500"/>
          </a:xfrm>
        </p:spPr>
        <p:txBody>
          <a:bodyPr anchor="ctr"/>
          <a:lstStyle>
            <a:lvl1pPr marL="0" indent="0" algn="ctr">
              <a:buNone/>
              <a:defRPr sz="900" b="0">
                <a:solidFill>
                  <a:schemeClr val="tx1"/>
                </a:solidFill>
              </a:defRPr>
            </a:lvl1pPr>
          </a:lstStyle>
          <a:p>
            <a:pPr lvl="0"/>
            <a:r>
              <a:rPr lang="en-US" dirty="0"/>
              <a:t>Presenter Title</a:t>
            </a:r>
          </a:p>
        </p:txBody>
      </p:sp>
      <p:sp>
        <p:nvSpPr>
          <p:cNvPr id="68" name="Picture Placeholder 67">
            <a:extLst>
              <a:ext uri="{FF2B5EF4-FFF2-40B4-BE49-F238E27FC236}">
                <a16:creationId xmlns:a16="http://schemas.microsoft.com/office/drawing/2014/main" id="{698FE9EB-AD2D-AE82-D3EE-6CBF1BB58822}"/>
              </a:ext>
            </a:extLst>
          </p:cNvPr>
          <p:cNvSpPr>
            <a:spLocks noGrp="1" noChangeAspect="1"/>
          </p:cNvSpPr>
          <p:nvPr>
            <p:ph type="pic" sz="quarter" idx="28"/>
          </p:nvPr>
        </p:nvSpPr>
        <p:spPr bwMode="auto">
          <a:xfrm>
            <a:off x="2961831" y="1123950"/>
            <a:ext cx="1143000" cy="1143000"/>
          </a:xfrm>
          <a:custGeom>
            <a:avLst/>
            <a:gdLst>
              <a:gd name="connsiteX0" fmla="*/ 647700 w 1295400"/>
              <a:gd name="connsiteY0" fmla="*/ 0 h 1295400"/>
              <a:gd name="connsiteX1" fmla="*/ 1295400 w 1295400"/>
              <a:gd name="connsiteY1" fmla="*/ 647700 h 1295400"/>
              <a:gd name="connsiteX2" fmla="*/ 647700 w 1295400"/>
              <a:gd name="connsiteY2" fmla="*/ 1295400 h 1295400"/>
              <a:gd name="connsiteX3" fmla="*/ 0 w 1295400"/>
              <a:gd name="connsiteY3" fmla="*/ 647700 h 1295400"/>
              <a:gd name="connsiteX4" fmla="*/ 647700 w 1295400"/>
              <a:gd name="connsiteY4" fmla="*/ 0 h 1295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95400" h="1295400">
                <a:moveTo>
                  <a:pt x="647700" y="0"/>
                </a:moveTo>
                <a:cubicBezTo>
                  <a:pt x="1005415" y="0"/>
                  <a:pt x="1295400" y="289985"/>
                  <a:pt x="1295400" y="647700"/>
                </a:cubicBezTo>
                <a:cubicBezTo>
                  <a:pt x="1295400" y="1005415"/>
                  <a:pt x="1005415" y="1295400"/>
                  <a:pt x="647700" y="1295400"/>
                </a:cubicBezTo>
                <a:cubicBezTo>
                  <a:pt x="289985" y="1295400"/>
                  <a:pt x="0" y="1005415"/>
                  <a:pt x="0" y="647700"/>
                </a:cubicBezTo>
                <a:cubicBezTo>
                  <a:pt x="0" y="289985"/>
                  <a:pt x="289985" y="0"/>
                  <a:pt x="647700" y="0"/>
                </a:cubicBezTo>
                <a:close/>
              </a:path>
            </a:pathLst>
          </a:custGeom>
          <a:solidFill>
            <a:schemeClr val="bg1">
              <a:lumMod val="95000"/>
            </a:schemeClr>
          </a:solidFill>
          <a:ln w="28575">
            <a:solidFill>
              <a:schemeClr val="tx2"/>
            </a:solidFill>
            <a:miter lim="800000"/>
            <a:headEnd/>
            <a:tailEnd/>
          </a:ln>
        </p:spPr>
        <p:txBody>
          <a:bodyPr wrap="square" anchor="ctr">
            <a:noAutofit/>
          </a:bodyPr>
          <a:lstStyle>
            <a:lvl1pPr marL="0" indent="0" algn="ctr">
              <a:buNone/>
              <a:defRPr sz="1100"/>
            </a:lvl1pPr>
          </a:lstStyle>
          <a:p>
            <a:r>
              <a:rPr lang="en-US" dirty="0"/>
              <a:t>Click icon to add picture</a:t>
            </a:r>
          </a:p>
        </p:txBody>
      </p:sp>
      <p:sp>
        <p:nvSpPr>
          <p:cNvPr id="69" name="Text Placeholder 19">
            <a:extLst>
              <a:ext uri="{FF2B5EF4-FFF2-40B4-BE49-F238E27FC236}">
                <a16:creationId xmlns:a16="http://schemas.microsoft.com/office/drawing/2014/main" id="{A37EA42F-E1B7-7FBE-6216-8690ACF5D91B}"/>
              </a:ext>
            </a:extLst>
          </p:cNvPr>
          <p:cNvSpPr>
            <a:spLocks noGrp="1"/>
          </p:cNvSpPr>
          <p:nvPr>
            <p:ph type="body" sz="quarter" idx="29" hasCustomPrompt="1"/>
          </p:nvPr>
        </p:nvSpPr>
        <p:spPr>
          <a:xfrm>
            <a:off x="2678003" y="2341245"/>
            <a:ext cx="1714500" cy="190500"/>
          </a:xfrm>
        </p:spPr>
        <p:txBody>
          <a:bodyPr anchor="ctr"/>
          <a:lstStyle>
            <a:lvl1pPr marL="0" indent="0" algn="ctr">
              <a:buNone/>
              <a:defRPr sz="1200" b="1">
                <a:solidFill>
                  <a:schemeClr val="tx2"/>
                </a:solidFill>
              </a:defRPr>
            </a:lvl1pPr>
          </a:lstStyle>
          <a:p>
            <a:pPr lvl="0"/>
            <a:r>
              <a:rPr lang="en-US" dirty="0"/>
              <a:t>Presenter Name</a:t>
            </a:r>
          </a:p>
        </p:txBody>
      </p:sp>
      <p:sp>
        <p:nvSpPr>
          <p:cNvPr id="70" name="Text Placeholder 19">
            <a:extLst>
              <a:ext uri="{FF2B5EF4-FFF2-40B4-BE49-F238E27FC236}">
                <a16:creationId xmlns:a16="http://schemas.microsoft.com/office/drawing/2014/main" id="{87416122-E04B-1FA2-ABEA-C762D67070A5}"/>
              </a:ext>
            </a:extLst>
          </p:cNvPr>
          <p:cNvSpPr>
            <a:spLocks noGrp="1"/>
          </p:cNvSpPr>
          <p:nvPr>
            <p:ph type="body" sz="quarter" idx="30" hasCustomPrompt="1"/>
          </p:nvPr>
        </p:nvSpPr>
        <p:spPr>
          <a:xfrm>
            <a:off x="2678003" y="2536356"/>
            <a:ext cx="1714500" cy="190500"/>
          </a:xfrm>
        </p:spPr>
        <p:txBody>
          <a:bodyPr anchor="ctr"/>
          <a:lstStyle>
            <a:lvl1pPr marL="0" indent="0" algn="ctr">
              <a:buNone/>
              <a:defRPr sz="900" b="0">
                <a:solidFill>
                  <a:schemeClr val="tx1"/>
                </a:solidFill>
              </a:defRPr>
            </a:lvl1pPr>
          </a:lstStyle>
          <a:p>
            <a:pPr lvl="0"/>
            <a:r>
              <a:rPr lang="en-US" dirty="0"/>
              <a:t>Presenter Title</a:t>
            </a:r>
          </a:p>
        </p:txBody>
      </p:sp>
      <p:sp>
        <p:nvSpPr>
          <p:cNvPr id="71" name="Picture Placeholder 70">
            <a:extLst>
              <a:ext uri="{FF2B5EF4-FFF2-40B4-BE49-F238E27FC236}">
                <a16:creationId xmlns:a16="http://schemas.microsoft.com/office/drawing/2014/main" id="{0E5F4919-468F-98CA-AAB7-9CE2C790DC57}"/>
              </a:ext>
            </a:extLst>
          </p:cNvPr>
          <p:cNvSpPr>
            <a:spLocks noGrp="1" noChangeAspect="1"/>
          </p:cNvSpPr>
          <p:nvPr>
            <p:ph type="pic" sz="quarter" idx="31"/>
          </p:nvPr>
        </p:nvSpPr>
        <p:spPr bwMode="auto">
          <a:xfrm>
            <a:off x="5041244" y="1123950"/>
            <a:ext cx="1143000" cy="1143000"/>
          </a:xfrm>
          <a:custGeom>
            <a:avLst/>
            <a:gdLst>
              <a:gd name="connsiteX0" fmla="*/ 647700 w 1295400"/>
              <a:gd name="connsiteY0" fmla="*/ 0 h 1295400"/>
              <a:gd name="connsiteX1" fmla="*/ 1295400 w 1295400"/>
              <a:gd name="connsiteY1" fmla="*/ 647700 h 1295400"/>
              <a:gd name="connsiteX2" fmla="*/ 647700 w 1295400"/>
              <a:gd name="connsiteY2" fmla="*/ 1295400 h 1295400"/>
              <a:gd name="connsiteX3" fmla="*/ 0 w 1295400"/>
              <a:gd name="connsiteY3" fmla="*/ 647700 h 1295400"/>
              <a:gd name="connsiteX4" fmla="*/ 647700 w 1295400"/>
              <a:gd name="connsiteY4" fmla="*/ 0 h 1295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95400" h="1295400">
                <a:moveTo>
                  <a:pt x="647700" y="0"/>
                </a:moveTo>
                <a:cubicBezTo>
                  <a:pt x="1005415" y="0"/>
                  <a:pt x="1295400" y="289985"/>
                  <a:pt x="1295400" y="647700"/>
                </a:cubicBezTo>
                <a:cubicBezTo>
                  <a:pt x="1295400" y="1005415"/>
                  <a:pt x="1005415" y="1295400"/>
                  <a:pt x="647700" y="1295400"/>
                </a:cubicBezTo>
                <a:cubicBezTo>
                  <a:pt x="289985" y="1295400"/>
                  <a:pt x="0" y="1005415"/>
                  <a:pt x="0" y="647700"/>
                </a:cubicBezTo>
                <a:cubicBezTo>
                  <a:pt x="0" y="289985"/>
                  <a:pt x="289985" y="0"/>
                  <a:pt x="647700" y="0"/>
                </a:cubicBezTo>
                <a:close/>
              </a:path>
            </a:pathLst>
          </a:custGeom>
          <a:solidFill>
            <a:schemeClr val="bg1">
              <a:lumMod val="95000"/>
            </a:schemeClr>
          </a:solidFill>
          <a:ln w="28575">
            <a:solidFill>
              <a:schemeClr val="tx2"/>
            </a:solidFill>
            <a:miter lim="800000"/>
            <a:headEnd/>
            <a:tailEnd/>
          </a:ln>
        </p:spPr>
        <p:txBody>
          <a:bodyPr wrap="square" anchor="ctr">
            <a:noAutofit/>
          </a:bodyPr>
          <a:lstStyle>
            <a:lvl1pPr marL="0" indent="0" algn="ctr">
              <a:buNone/>
              <a:defRPr sz="1100"/>
            </a:lvl1pPr>
          </a:lstStyle>
          <a:p>
            <a:r>
              <a:rPr lang="en-US" dirty="0"/>
              <a:t>Click icon to add picture</a:t>
            </a:r>
          </a:p>
        </p:txBody>
      </p:sp>
      <p:sp>
        <p:nvSpPr>
          <p:cNvPr id="72" name="Text Placeholder 19">
            <a:extLst>
              <a:ext uri="{FF2B5EF4-FFF2-40B4-BE49-F238E27FC236}">
                <a16:creationId xmlns:a16="http://schemas.microsoft.com/office/drawing/2014/main" id="{AD3112C0-A309-C510-AA44-9BADFF260F94}"/>
              </a:ext>
            </a:extLst>
          </p:cNvPr>
          <p:cNvSpPr>
            <a:spLocks noGrp="1"/>
          </p:cNvSpPr>
          <p:nvPr>
            <p:ph type="body" sz="quarter" idx="32" hasCustomPrompt="1"/>
          </p:nvPr>
        </p:nvSpPr>
        <p:spPr>
          <a:xfrm>
            <a:off x="4751499" y="2341756"/>
            <a:ext cx="1714500" cy="190500"/>
          </a:xfrm>
        </p:spPr>
        <p:txBody>
          <a:bodyPr anchor="ctr"/>
          <a:lstStyle>
            <a:lvl1pPr marL="0" indent="0" algn="ctr">
              <a:buNone/>
              <a:defRPr sz="1200" b="1">
                <a:solidFill>
                  <a:schemeClr val="tx2"/>
                </a:solidFill>
              </a:defRPr>
            </a:lvl1pPr>
          </a:lstStyle>
          <a:p>
            <a:pPr lvl="0"/>
            <a:r>
              <a:rPr lang="en-US" dirty="0"/>
              <a:t>Presenter Name</a:t>
            </a:r>
          </a:p>
        </p:txBody>
      </p:sp>
      <p:sp>
        <p:nvSpPr>
          <p:cNvPr id="73" name="Text Placeholder 19">
            <a:extLst>
              <a:ext uri="{FF2B5EF4-FFF2-40B4-BE49-F238E27FC236}">
                <a16:creationId xmlns:a16="http://schemas.microsoft.com/office/drawing/2014/main" id="{D563EE1D-C4B6-152A-AE82-AF534718013F}"/>
              </a:ext>
            </a:extLst>
          </p:cNvPr>
          <p:cNvSpPr>
            <a:spLocks noGrp="1"/>
          </p:cNvSpPr>
          <p:nvPr>
            <p:ph type="body" sz="quarter" idx="33" hasCustomPrompt="1"/>
          </p:nvPr>
        </p:nvSpPr>
        <p:spPr>
          <a:xfrm>
            <a:off x="4751499" y="2536867"/>
            <a:ext cx="1714500" cy="190500"/>
          </a:xfrm>
        </p:spPr>
        <p:txBody>
          <a:bodyPr anchor="ctr"/>
          <a:lstStyle>
            <a:lvl1pPr marL="0" indent="0" algn="ctr">
              <a:buNone/>
              <a:defRPr sz="900" b="0">
                <a:solidFill>
                  <a:schemeClr val="tx1"/>
                </a:solidFill>
              </a:defRPr>
            </a:lvl1pPr>
          </a:lstStyle>
          <a:p>
            <a:pPr lvl="0"/>
            <a:r>
              <a:rPr lang="en-US" dirty="0"/>
              <a:t>Presenter Title</a:t>
            </a:r>
          </a:p>
        </p:txBody>
      </p:sp>
      <p:sp>
        <p:nvSpPr>
          <p:cNvPr id="83" name="Picture Placeholder 82">
            <a:extLst>
              <a:ext uri="{FF2B5EF4-FFF2-40B4-BE49-F238E27FC236}">
                <a16:creationId xmlns:a16="http://schemas.microsoft.com/office/drawing/2014/main" id="{11CFF06D-D48B-0FB3-EB1E-903173488758}"/>
              </a:ext>
            </a:extLst>
          </p:cNvPr>
          <p:cNvSpPr>
            <a:spLocks noGrp="1" noChangeAspect="1"/>
          </p:cNvSpPr>
          <p:nvPr>
            <p:ph type="pic" sz="quarter" idx="34"/>
          </p:nvPr>
        </p:nvSpPr>
        <p:spPr bwMode="auto">
          <a:xfrm>
            <a:off x="1921087" y="2821692"/>
            <a:ext cx="1143000" cy="1143000"/>
          </a:xfrm>
          <a:custGeom>
            <a:avLst/>
            <a:gdLst>
              <a:gd name="connsiteX0" fmla="*/ 647700 w 1295400"/>
              <a:gd name="connsiteY0" fmla="*/ 0 h 1295400"/>
              <a:gd name="connsiteX1" fmla="*/ 1295400 w 1295400"/>
              <a:gd name="connsiteY1" fmla="*/ 647700 h 1295400"/>
              <a:gd name="connsiteX2" fmla="*/ 647700 w 1295400"/>
              <a:gd name="connsiteY2" fmla="*/ 1295400 h 1295400"/>
              <a:gd name="connsiteX3" fmla="*/ 0 w 1295400"/>
              <a:gd name="connsiteY3" fmla="*/ 647700 h 1295400"/>
              <a:gd name="connsiteX4" fmla="*/ 647700 w 1295400"/>
              <a:gd name="connsiteY4" fmla="*/ 0 h 1295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95400" h="1295400">
                <a:moveTo>
                  <a:pt x="647700" y="0"/>
                </a:moveTo>
                <a:cubicBezTo>
                  <a:pt x="1005415" y="0"/>
                  <a:pt x="1295400" y="289985"/>
                  <a:pt x="1295400" y="647700"/>
                </a:cubicBezTo>
                <a:cubicBezTo>
                  <a:pt x="1295400" y="1005415"/>
                  <a:pt x="1005415" y="1295400"/>
                  <a:pt x="647700" y="1295400"/>
                </a:cubicBezTo>
                <a:cubicBezTo>
                  <a:pt x="289985" y="1295400"/>
                  <a:pt x="0" y="1005415"/>
                  <a:pt x="0" y="647700"/>
                </a:cubicBezTo>
                <a:cubicBezTo>
                  <a:pt x="0" y="289985"/>
                  <a:pt x="289985" y="0"/>
                  <a:pt x="647700" y="0"/>
                </a:cubicBezTo>
                <a:close/>
              </a:path>
            </a:pathLst>
          </a:custGeom>
          <a:solidFill>
            <a:schemeClr val="bg1">
              <a:lumMod val="95000"/>
            </a:schemeClr>
          </a:solidFill>
          <a:ln w="28575">
            <a:solidFill>
              <a:schemeClr val="tx2"/>
            </a:solidFill>
            <a:miter lim="800000"/>
            <a:headEnd/>
            <a:tailEnd/>
          </a:ln>
        </p:spPr>
        <p:txBody>
          <a:bodyPr wrap="square" anchor="ctr">
            <a:noAutofit/>
          </a:bodyPr>
          <a:lstStyle>
            <a:lvl1pPr marL="0" indent="0" algn="ctr">
              <a:buNone/>
              <a:defRPr sz="1100"/>
            </a:lvl1pPr>
          </a:lstStyle>
          <a:p>
            <a:r>
              <a:rPr lang="en-US" dirty="0"/>
              <a:t>Click icon to add picture</a:t>
            </a:r>
          </a:p>
        </p:txBody>
      </p:sp>
      <p:sp>
        <p:nvSpPr>
          <p:cNvPr id="84" name="Text Placeholder 19">
            <a:extLst>
              <a:ext uri="{FF2B5EF4-FFF2-40B4-BE49-F238E27FC236}">
                <a16:creationId xmlns:a16="http://schemas.microsoft.com/office/drawing/2014/main" id="{51425358-852D-D75E-3948-A1AD63DBC4A5}"/>
              </a:ext>
            </a:extLst>
          </p:cNvPr>
          <p:cNvSpPr>
            <a:spLocks noGrp="1"/>
          </p:cNvSpPr>
          <p:nvPr>
            <p:ph type="body" sz="quarter" idx="35" hasCustomPrompt="1"/>
          </p:nvPr>
        </p:nvSpPr>
        <p:spPr>
          <a:xfrm>
            <a:off x="1635337" y="4038987"/>
            <a:ext cx="1714500" cy="190500"/>
          </a:xfrm>
        </p:spPr>
        <p:txBody>
          <a:bodyPr anchor="ctr"/>
          <a:lstStyle>
            <a:lvl1pPr marL="0" indent="0" algn="ctr">
              <a:buNone/>
              <a:defRPr sz="1200" b="1">
                <a:solidFill>
                  <a:schemeClr val="tx2"/>
                </a:solidFill>
              </a:defRPr>
            </a:lvl1pPr>
          </a:lstStyle>
          <a:p>
            <a:pPr lvl="0"/>
            <a:r>
              <a:rPr lang="en-US" dirty="0"/>
              <a:t>Presenter Name</a:t>
            </a:r>
          </a:p>
        </p:txBody>
      </p:sp>
      <p:sp>
        <p:nvSpPr>
          <p:cNvPr id="85" name="Text Placeholder 19">
            <a:extLst>
              <a:ext uri="{FF2B5EF4-FFF2-40B4-BE49-F238E27FC236}">
                <a16:creationId xmlns:a16="http://schemas.microsoft.com/office/drawing/2014/main" id="{B7E57BE3-E3F1-08D4-F601-0853D2C0FCF1}"/>
              </a:ext>
            </a:extLst>
          </p:cNvPr>
          <p:cNvSpPr>
            <a:spLocks noGrp="1"/>
          </p:cNvSpPr>
          <p:nvPr>
            <p:ph type="body" sz="quarter" idx="36" hasCustomPrompt="1"/>
          </p:nvPr>
        </p:nvSpPr>
        <p:spPr>
          <a:xfrm>
            <a:off x="1635337" y="4253617"/>
            <a:ext cx="1714500" cy="190500"/>
          </a:xfrm>
        </p:spPr>
        <p:txBody>
          <a:bodyPr anchor="ctr"/>
          <a:lstStyle>
            <a:lvl1pPr marL="0" indent="0" algn="ctr">
              <a:buNone/>
              <a:defRPr sz="900" b="0">
                <a:solidFill>
                  <a:schemeClr val="tx1"/>
                </a:solidFill>
              </a:defRPr>
            </a:lvl1pPr>
          </a:lstStyle>
          <a:p>
            <a:pPr lvl="0"/>
            <a:r>
              <a:rPr lang="en-US" dirty="0"/>
              <a:t>Presenter Title</a:t>
            </a:r>
          </a:p>
        </p:txBody>
      </p:sp>
      <p:sp>
        <p:nvSpPr>
          <p:cNvPr id="86" name="Picture Placeholder 85">
            <a:extLst>
              <a:ext uri="{FF2B5EF4-FFF2-40B4-BE49-F238E27FC236}">
                <a16:creationId xmlns:a16="http://schemas.microsoft.com/office/drawing/2014/main" id="{EB4F2AF4-6A8F-53E3-26E7-51BD25531A45}"/>
              </a:ext>
            </a:extLst>
          </p:cNvPr>
          <p:cNvSpPr>
            <a:spLocks noGrp="1" noChangeAspect="1"/>
          </p:cNvSpPr>
          <p:nvPr>
            <p:ph type="pic" sz="quarter" idx="37"/>
          </p:nvPr>
        </p:nvSpPr>
        <p:spPr bwMode="auto">
          <a:xfrm>
            <a:off x="4000500" y="2821692"/>
            <a:ext cx="1143000" cy="1143000"/>
          </a:xfrm>
          <a:custGeom>
            <a:avLst/>
            <a:gdLst>
              <a:gd name="connsiteX0" fmla="*/ 647700 w 1295400"/>
              <a:gd name="connsiteY0" fmla="*/ 0 h 1295400"/>
              <a:gd name="connsiteX1" fmla="*/ 1295400 w 1295400"/>
              <a:gd name="connsiteY1" fmla="*/ 647700 h 1295400"/>
              <a:gd name="connsiteX2" fmla="*/ 647700 w 1295400"/>
              <a:gd name="connsiteY2" fmla="*/ 1295400 h 1295400"/>
              <a:gd name="connsiteX3" fmla="*/ 0 w 1295400"/>
              <a:gd name="connsiteY3" fmla="*/ 647700 h 1295400"/>
              <a:gd name="connsiteX4" fmla="*/ 647700 w 1295400"/>
              <a:gd name="connsiteY4" fmla="*/ 0 h 1295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95400" h="1295400">
                <a:moveTo>
                  <a:pt x="647700" y="0"/>
                </a:moveTo>
                <a:cubicBezTo>
                  <a:pt x="1005415" y="0"/>
                  <a:pt x="1295400" y="289985"/>
                  <a:pt x="1295400" y="647700"/>
                </a:cubicBezTo>
                <a:cubicBezTo>
                  <a:pt x="1295400" y="1005415"/>
                  <a:pt x="1005415" y="1295400"/>
                  <a:pt x="647700" y="1295400"/>
                </a:cubicBezTo>
                <a:cubicBezTo>
                  <a:pt x="289985" y="1295400"/>
                  <a:pt x="0" y="1005415"/>
                  <a:pt x="0" y="647700"/>
                </a:cubicBezTo>
                <a:cubicBezTo>
                  <a:pt x="0" y="289985"/>
                  <a:pt x="289985" y="0"/>
                  <a:pt x="647700" y="0"/>
                </a:cubicBezTo>
                <a:close/>
              </a:path>
            </a:pathLst>
          </a:custGeom>
          <a:solidFill>
            <a:schemeClr val="bg1">
              <a:lumMod val="95000"/>
            </a:schemeClr>
          </a:solidFill>
          <a:ln w="28575">
            <a:solidFill>
              <a:schemeClr val="tx2"/>
            </a:solidFill>
            <a:miter lim="800000"/>
            <a:headEnd/>
            <a:tailEnd/>
          </a:ln>
        </p:spPr>
        <p:txBody>
          <a:bodyPr wrap="square" anchor="ctr">
            <a:noAutofit/>
          </a:bodyPr>
          <a:lstStyle>
            <a:lvl1pPr marL="0" indent="0" algn="ctr">
              <a:buNone/>
              <a:defRPr sz="1100"/>
            </a:lvl1pPr>
          </a:lstStyle>
          <a:p>
            <a:r>
              <a:rPr lang="en-US" dirty="0"/>
              <a:t>Click icon to add picture</a:t>
            </a:r>
          </a:p>
        </p:txBody>
      </p:sp>
      <p:sp>
        <p:nvSpPr>
          <p:cNvPr id="87" name="Text Placeholder 19">
            <a:extLst>
              <a:ext uri="{FF2B5EF4-FFF2-40B4-BE49-F238E27FC236}">
                <a16:creationId xmlns:a16="http://schemas.microsoft.com/office/drawing/2014/main" id="{6DA11B9D-5468-210B-A35E-6A6C6D29C7DD}"/>
              </a:ext>
            </a:extLst>
          </p:cNvPr>
          <p:cNvSpPr>
            <a:spLocks noGrp="1"/>
          </p:cNvSpPr>
          <p:nvPr>
            <p:ph type="body" sz="quarter" idx="38" hasCustomPrompt="1"/>
          </p:nvPr>
        </p:nvSpPr>
        <p:spPr>
          <a:xfrm>
            <a:off x="3716672" y="4038987"/>
            <a:ext cx="1714500" cy="190500"/>
          </a:xfrm>
        </p:spPr>
        <p:txBody>
          <a:bodyPr anchor="ctr"/>
          <a:lstStyle>
            <a:lvl1pPr marL="0" indent="0" algn="ctr">
              <a:buNone/>
              <a:defRPr sz="1200" b="1">
                <a:solidFill>
                  <a:schemeClr val="tx2"/>
                </a:solidFill>
              </a:defRPr>
            </a:lvl1pPr>
          </a:lstStyle>
          <a:p>
            <a:pPr lvl="0"/>
            <a:r>
              <a:rPr lang="en-US" dirty="0"/>
              <a:t>Presenter Name</a:t>
            </a:r>
          </a:p>
        </p:txBody>
      </p:sp>
      <p:sp>
        <p:nvSpPr>
          <p:cNvPr id="88" name="Text Placeholder 19">
            <a:extLst>
              <a:ext uri="{FF2B5EF4-FFF2-40B4-BE49-F238E27FC236}">
                <a16:creationId xmlns:a16="http://schemas.microsoft.com/office/drawing/2014/main" id="{4E071D86-A813-2F89-DDC8-469CD8A09C37}"/>
              </a:ext>
            </a:extLst>
          </p:cNvPr>
          <p:cNvSpPr>
            <a:spLocks noGrp="1"/>
          </p:cNvSpPr>
          <p:nvPr>
            <p:ph type="body" sz="quarter" idx="39" hasCustomPrompt="1"/>
          </p:nvPr>
        </p:nvSpPr>
        <p:spPr>
          <a:xfrm>
            <a:off x="3716672" y="4253617"/>
            <a:ext cx="1714500" cy="190500"/>
          </a:xfrm>
        </p:spPr>
        <p:txBody>
          <a:bodyPr anchor="ctr"/>
          <a:lstStyle>
            <a:lvl1pPr marL="0" indent="0" algn="ctr">
              <a:buNone/>
              <a:defRPr sz="900" b="0">
                <a:solidFill>
                  <a:schemeClr val="tx1"/>
                </a:solidFill>
              </a:defRPr>
            </a:lvl1pPr>
          </a:lstStyle>
          <a:p>
            <a:pPr lvl="0"/>
            <a:r>
              <a:rPr lang="en-US" dirty="0"/>
              <a:t>Presenter Title</a:t>
            </a:r>
          </a:p>
        </p:txBody>
      </p:sp>
      <p:sp>
        <p:nvSpPr>
          <p:cNvPr id="89" name="Picture Placeholder 88">
            <a:extLst>
              <a:ext uri="{FF2B5EF4-FFF2-40B4-BE49-F238E27FC236}">
                <a16:creationId xmlns:a16="http://schemas.microsoft.com/office/drawing/2014/main" id="{DD4E3896-F5CB-0DDC-147F-8413B37AEBDE}"/>
              </a:ext>
            </a:extLst>
          </p:cNvPr>
          <p:cNvSpPr>
            <a:spLocks noGrp="1" noChangeAspect="1"/>
          </p:cNvSpPr>
          <p:nvPr>
            <p:ph type="pic" sz="quarter" idx="40"/>
          </p:nvPr>
        </p:nvSpPr>
        <p:spPr bwMode="auto">
          <a:xfrm>
            <a:off x="6079913" y="2821692"/>
            <a:ext cx="1143000" cy="1143000"/>
          </a:xfrm>
          <a:custGeom>
            <a:avLst/>
            <a:gdLst>
              <a:gd name="connsiteX0" fmla="*/ 647700 w 1295400"/>
              <a:gd name="connsiteY0" fmla="*/ 0 h 1295400"/>
              <a:gd name="connsiteX1" fmla="*/ 1295400 w 1295400"/>
              <a:gd name="connsiteY1" fmla="*/ 647700 h 1295400"/>
              <a:gd name="connsiteX2" fmla="*/ 647700 w 1295400"/>
              <a:gd name="connsiteY2" fmla="*/ 1295400 h 1295400"/>
              <a:gd name="connsiteX3" fmla="*/ 0 w 1295400"/>
              <a:gd name="connsiteY3" fmla="*/ 647700 h 1295400"/>
              <a:gd name="connsiteX4" fmla="*/ 647700 w 1295400"/>
              <a:gd name="connsiteY4" fmla="*/ 0 h 1295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95400" h="1295400">
                <a:moveTo>
                  <a:pt x="647700" y="0"/>
                </a:moveTo>
                <a:cubicBezTo>
                  <a:pt x="1005415" y="0"/>
                  <a:pt x="1295400" y="289985"/>
                  <a:pt x="1295400" y="647700"/>
                </a:cubicBezTo>
                <a:cubicBezTo>
                  <a:pt x="1295400" y="1005415"/>
                  <a:pt x="1005415" y="1295400"/>
                  <a:pt x="647700" y="1295400"/>
                </a:cubicBezTo>
                <a:cubicBezTo>
                  <a:pt x="289985" y="1295400"/>
                  <a:pt x="0" y="1005415"/>
                  <a:pt x="0" y="647700"/>
                </a:cubicBezTo>
                <a:cubicBezTo>
                  <a:pt x="0" y="289985"/>
                  <a:pt x="289985" y="0"/>
                  <a:pt x="647700" y="0"/>
                </a:cubicBezTo>
                <a:close/>
              </a:path>
            </a:pathLst>
          </a:custGeom>
          <a:solidFill>
            <a:schemeClr val="bg1">
              <a:lumMod val="95000"/>
            </a:schemeClr>
          </a:solidFill>
          <a:ln w="28575">
            <a:solidFill>
              <a:schemeClr val="tx2"/>
            </a:solidFill>
            <a:miter lim="800000"/>
            <a:headEnd/>
            <a:tailEnd/>
          </a:ln>
        </p:spPr>
        <p:txBody>
          <a:bodyPr wrap="square" anchor="ctr">
            <a:noAutofit/>
          </a:bodyPr>
          <a:lstStyle>
            <a:lvl1pPr marL="0" indent="0" algn="ctr">
              <a:buNone/>
              <a:defRPr sz="1100"/>
            </a:lvl1pPr>
          </a:lstStyle>
          <a:p>
            <a:r>
              <a:rPr lang="en-US" dirty="0"/>
              <a:t>Click icon to add picture</a:t>
            </a:r>
          </a:p>
        </p:txBody>
      </p:sp>
      <p:sp>
        <p:nvSpPr>
          <p:cNvPr id="90" name="Text Placeholder 19">
            <a:extLst>
              <a:ext uri="{FF2B5EF4-FFF2-40B4-BE49-F238E27FC236}">
                <a16:creationId xmlns:a16="http://schemas.microsoft.com/office/drawing/2014/main" id="{D436C02D-3840-D024-CA59-EF132A8BCFD4}"/>
              </a:ext>
            </a:extLst>
          </p:cNvPr>
          <p:cNvSpPr>
            <a:spLocks noGrp="1"/>
          </p:cNvSpPr>
          <p:nvPr>
            <p:ph type="body" sz="quarter" idx="41" hasCustomPrompt="1"/>
          </p:nvPr>
        </p:nvSpPr>
        <p:spPr>
          <a:xfrm>
            <a:off x="5790168" y="4039498"/>
            <a:ext cx="1714500" cy="190500"/>
          </a:xfrm>
        </p:spPr>
        <p:txBody>
          <a:bodyPr anchor="ctr"/>
          <a:lstStyle>
            <a:lvl1pPr marL="0" indent="0" algn="ctr">
              <a:buNone/>
              <a:defRPr sz="1200" b="1">
                <a:solidFill>
                  <a:schemeClr val="tx2"/>
                </a:solidFill>
              </a:defRPr>
            </a:lvl1pPr>
          </a:lstStyle>
          <a:p>
            <a:pPr lvl="0"/>
            <a:r>
              <a:rPr lang="en-US" dirty="0"/>
              <a:t>Presenter Name</a:t>
            </a:r>
          </a:p>
        </p:txBody>
      </p:sp>
      <p:sp>
        <p:nvSpPr>
          <p:cNvPr id="91" name="Text Placeholder 19">
            <a:extLst>
              <a:ext uri="{FF2B5EF4-FFF2-40B4-BE49-F238E27FC236}">
                <a16:creationId xmlns:a16="http://schemas.microsoft.com/office/drawing/2014/main" id="{F820EDE1-5CFF-1F91-A8DD-9234B299B149}"/>
              </a:ext>
            </a:extLst>
          </p:cNvPr>
          <p:cNvSpPr>
            <a:spLocks noGrp="1"/>
          </p:cNvSpPr>
          <p:nvPr>
            <p:ph type="body" sz="quarter" idx="42" hasCustomPrompt="1"/>
          </p:nvPr>
        </p:nvSpPr>
        <p:spPr>
          <a:xfrm>
            <a:off x="5790168" y="4254128"/>
            <a:ext cx="1714500" cy="190500"/>
          </a:xfrm>
        </p:spPr>
        <p:txBody>
          <a:bodyPr anchor="ctr"/>
          <a:lstStyle>
            <a:lvl1pPr marL="0" indent="0" algn="ctr">
              <a:buNone/>
              <a:defRPr sz="900" b="0">
                <a:solidFill>
                  <a:schemeClr val="tx1"/>
                </a:solidFill>
              </a:defRPr>
            </a:lvl1pPr>
          </a:lstStyle>
          <a:p>
            <a:pPr lvl="0"/>
            <a:r>
              <a:rPr lang="en-US" dirty="0"/>
              <a:t>Presenter Title</a:t>
            </a:r>
          </a:p>
        </p:txBody>
      </p:sp>
    </p:spTree>
    <p:extLst>
      <p:ext uri="{BB962C8B-B14F-4D97-AF65-F5344CB8AC3E}">
        <p14:creationId xmlns:p14="http://schemas.microsoft.com/office/powerpoint/2010/main" val="32781281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Image Checkered">
    <p:spTree>
      <p:nvGrpSpPr>
        <p:cNvPr id="1" name=""/>
        <p:cNvGrpSpPr/>
        <p:nvPr/>
      </p:nvGrpSpPr>
      <p:grpSpPr>
        <a:xfrm>
          <a:off x="0" y="0"/>
          <a:ext cx="0" cy="0"/>
          <a:chOff x="0" y="0"/>
          <a:chExt cx="0" cy="0"/>
        </a:xfrm>
      </p:grpSpPr>
      <p:sp>
        <p:nvSpPr>
          <p:cNvPr id="12" name="Picture Placeholder 7">
            <a:extLst>
              <a:ext uri="{FF2B5EF4-FFF2-40B4-BE49-F238E27FC236}">
                <a16:creationId xmlns:a16="http://schemas.microsoft.com/office/drawing/2014/main" id="{6C2660E3-84B0-7295-EFE1-BD639A77D022}"/>
              </a:ext>
            </a:extLst>
          </p:cNvPr>
          <p:cNvSpPr>
            <a:spLocks noGrp="1"/>
          </p:cNvSpPr>
          <p:nvPr>
            <p:ph type="pic" sz="quarter" idx="10" hasCustomPrompt="1"/>
          </p:nvPr>
        </p:nvSpPr>
        <p:spPr>
          <a:xfrm>
            <a:off x="347661" y="320675"/>
            <a:ext cx="2111811" cy="2230438"/>
          </a:xfrm>
          <a:solidFill>
            <a:schemeClr val="bg1">
              <a:lumMod val="95000"/>
            </a:schemeClr>
          </a:solidFill>
        </p:spPr>
        <p:txBody>
          <a:bodyPr anchor="ctr"/>
          <a:lstStyle>
            <a:lvl1pPr marL="0" indent="0" algn="ctr">
              <a:buNone/>
              <a:defRPr sz="1600"/>
            </a:lvl1pPr>
          </a:lstStyle>
          <a:p>
            <a:r>
              <a:rPr lang="en-US" dirty="0"/>
              <a:t>Click icon to insert image</a:t>
            </a:r>
          </a:p>
        </p:txBody>
      </p:sp>
      <p:sp>
        <p:nvSpPr>
          <p:cNvPr id="13" name="Picture Placeholder 7">
            <a:extLst>
              <a:ext uri="{FF2B5EF4-FFF2-40B4-BE49-F238E27FC236}">
                <a16:creationId xmlns:a16="http://schemas.microsoft.com/office/drawing/2014/main" id="{277DE43E-8FF4-CFB9-5BEF-DDB384FB3CF5}"/>
              </a:ext>
            </a:extLst>
          </p:cNvPr>
          <p:cNvSpPr>
            <a:spLocks noGrp="1"/>
          </p:cNvSpPr>
          <p:nvPr>
            <p:ph type="pic" sz="quarter" idx="11" hasCustomPrompt="1"/>
          </p:nvPr>
        </p:nvSpPr>
        <p:spPr>
          <a:xfrm>
            <a:off x="4583484" y="320675"/>
            <a:ext cx="2111811" cy="2230438"/>
          </a:xfrm>
          <a:solidFill>
            <a:schemeClr val="bg1">
              <a:lumMod val="95000"/>
            </a:schemeClr>
          </a:solidFill>
        </p:spPr>
        <p:txBody>
          <a:bodyPr anchor="ctr"/>
          <a:lstStyle>
            <a:lvl1pPr marL="0" indent="0" algn="ctr">
              <a:buNone/>
              <a:defRPr sz="1600"/>
            </a:lvl1pPr>
          </a:lstStyle>
          <a:p>
            <a:r>
              <a:rPr lang="en-US" dirty="0"/>
              <a:t>Click icon to insert image</a:t>
            </a:r>
          </a:p>
        </p:txBody>
      </p:sp>
      <p:sp>
        <p:nvSpPr>
          <p:cNvPr id="14" name="Picture Placeholder 7">
            <a:extLst>
              <a:ext uri="{FF2B5EF4-FFF2-40B4-BE49-F238E27FC236}">
                <a16:creationId xmlns:a16="http://schemas.microsoft.com/office/drawing/2014/main" id="{ECF1D8DF-ACA9-C2CB-F039-E2DA668600F4}"/>
              </a:ext>
            </a:extLst>
          </p:cNvPr>
          <p:cNvSpPr>
            <a:spLocks noGrp="1"/>
          </p:cNvSpPr>
          <p:nvPr>
            <p:ph type="pic" sz="quarter" idx="12" hasCustomPrompt="1"/>
          </p:nvPr>
        </p:nvSpPr>
        <p:spPr>
          <a:xfrm>
            <a:off x="2458849" y="2552887"/>
            <a:ext cx="2111811" cy="2230438"/>
          </a:xfrm>
          <a:solidFill>
            <a:schemeClr val="bg1">
              <a:lumMod val="95000"/>
            </a:schemeClr>
          </a:solidFill>
        </p:spPr>
        <p:txBody>
          <a:bodyPr anchor="ctr"/>
          <a:lstStyle>
            <a:lvl1pPr marL="0" indent="0" algn="ctr">
              <a:buNone/>
              <a:defRPr sz="1600"/>
            </a:lvl1pPr>
          </a:lstStyle>
          <a:p>
            <a:r>
              <a:rPr lang="en-US" dirty="0"/>
              <a:t>Click icon to insert image</a:t>
            </a:r>
          </a:p>
        </p:txBody>
      </p:sp>
      <p:sp>
        <p:nvSpPr>
          <p:cNvPr id="15" name="Picture Placeholder 7">
            <a:extLst>
              <a:ext uri="{FF2B5EF4-FFF2-40B4-BE49-F238E27FC236}">
                <a16:creationId xmlns:a16="http://schemas.microsoft.com/office/drawing/2014/main" id="{23440809-2B16-74D2-8B69-49AFC428864B}"/>
              </a:ext>
            </a:extLst>
          </p:cNvPr>
          <p:cNvSpPr>
            <a:spLocks noGrp="1"/>
          </p:cNvSpPr>
          <p:nvPr>
            <p:ph type="pic" sz="quarter" idx="13" hasCustomPrompt="1"/>
          </p:nvPr>
        </p:nvSpPr>
        <p:spPr>
          <a:xfrm>
            <a:off x="6708119" y="2552887"/>
            <a:ext cx="2111811" cy="2230438"/>
          </a:xfrm>
          <a:solidFill>
            <a:schemeClr val="bg1">
              <a:lumMod val="95000"/>
            </a:schemeClr>
          </a:solidFill>
        </p:spPr>
        <p:txBody>
          <a:bodyPr anchor="ctr"/>
          <a:lstStyle>
            <a:lvl1pPr marL="0" indent="0" algn="ctr">
              <a:buNone/>
              <a:defRPr sz="1600"/>
            </a:lvl1pPr>
          </a:lstStyle>
          <a:p>
            <a:r>
              <a:rPr lang="en-US" dirty="0"/>
              <a:t>Click icon to insert image</a:t>
            </a:r>
          </a:p>
        </p:txBody>
      </p:sp>
      <p:sp>
        <p:nvSpPr>
          <p:cNvPr id="17" name="Text Placeholder 16">
            <a:extLst>
              <a:ext uri="{FF2B5EF4-FFF2-40B4-BE49-F238E27FC236}">
                <a16:creationId xmlns:a16="http://schemas.microsoft.com/office/drawing/2014/main" id="{069FF6F7-0F81-1A12-41BC-3BEA55EAA4AE}"/>
              </a:ext>
            </a:extLst>
          </p:cNvPr>
          <p:cNvSpPr>
            <a:spLocks noGrp="1"/>
          </p:cNvSpPr>
          <p:nvPr>
            <p:ph type="body" sz="quarter" idx="14"/>
          </p:nvPr>
        </p:nvSpPr>
        <p:spPr>
          <a:xfrm>
            <a:off x="2721378" y="590550"/>
            <a:ext cx="1600200" cy="381000"/>
          </a:xfrm>
        </p:spPr>
        <p:txBody>
          <a:bodyPr/>
          <a:lstStyle>
            <a:lvl1pPr marL="0" indent="0" algn="ctr">
              <a:buNone/>
              <a:defRPr sz="1000" b="1">
                <a:solidFill>
                  <a:schemeClr val="tx2"/>
                </a:solidFill>
              </a:defRPr>
            </a:lvl1pPr>
          </a:lstStyle>
          <a:p>
            <a:pPr lvl="0"/>
            <a:r>
              <a:rPr lang="en-US" dirty="0"/>
              <a:t>Click to edit Master text styles</a:t>
            </a:r>
          </a:p>
        </p:txBody>
      </p:sp>
      <p:sp>
        <p:nvSpPr>
          <p:cNvPr id="18" name="Text Placeholder 16">
            <a:extLst>
              <a:ext uri="{FF2B5EF4-FFF2-40B4-BE49-F238E27FC236}">
                <a16:creationId xmlns:a16="http://schemas.microsoft.com/office/drawing/2014/main" id="{827EA400-C9AD-4C61-DE18-FC198B53F0BF}"/>
              </a:ext>
            </a:extLst>
          </p:cNvPr>
          <p:cNvSpPr>
            <a:spLocks noGrp="1"/>
          </p:cNvSpPr>
          <p:nvPr>
            <p:ph type="body" sz="quarter" idx="15"/>
          </p:nvPr>
        </p:nvSpPr>
        <p:spPr>
          <a:xfrm>
            <a:off x="2721378" y="976630"/>
            <a:ext cx="1600200" cy="1366520"/>
          </a:xfrm>
        </p:spPr>
        <p:txBody>
          <a:bodyPr/>
          <a:lstStyle>
            <a:lvl1pPr marL="0" indent="0" algn="ctr">
              <a:buNone/>
              <a:defRPr sz="1000" b="0"/>
            </a:lvl1pPr>
          </a:lstStyle>
          <a:p>
            <a:pPr lvl="0"/>
            <a:r>
              <a:rPr lang="en-US" dirty="0"/>
              <a:t>Click to edit Master text styles</a:t>
            </a:r>
          </a:p>
        </p:txBody>
      </p:sp>
      <p:sp>
        <p:nvSpPr>
          <p:cNvPr id="19" name="Text Placeholder 16">
            <a:extLst>
              <a:ext uri="{FF2B5EF4-FFF2-40B4-BE49-F238E27FC236}">
                <a16:creationId xmlns:a16="http://schemas.microsoft.com/office/drawing/2014/main" id="{7B0DC689-0264-A427-F70B-C57A1C5E46A2}"/>
              </a:ext>
            </a:extLst>
          </p:cNvPr>
          <p:cNvSpPr>
            <a:spLocks noGrp="1"/>
          </p:cNvSpPr>
          <p:nvPr>
            <p:ph type="body" sz="quarter" idx="16"/>
          </p:nvPr>
        </p:nvSpPr>
        <p:spPr>
          <a:xfrm>
            <a:off x="627053" y="2795270"/>
            <a:ext cx="1600200" cy="381000"/>
          </a:xfrm>
        </p:spPr>
        <p:txBody>
          <a:bodyPr/>
          <a:lstStyle>
            <a:lvl1pPr marL="0" indent="0" algn="ctr">
              <a:buNone/>
              <a:defRPr sz="1000" b="1">
                <a:solidFill>
                  <a:schemeClr val="tx2"/>
                </a:solidFill>
              </a:defRPr>
            </a:lvl1pPr>
          </a:lstStyle>
          <a:p>
            <a:pPr lvl="0"/>
            <a:r>
              <a:rPr lang="en-US" dirty="0"/>
              <a:t>Click to edit Master text styles</a:t>
            </a:r>
          </a:p>
        </p:txBody>
      </p:sp>
      <p:sp>
        <p:nvSpPr>
          <p:cNvPr id="20" name="Text Placeholder 16">
            <a:extLst>
              <a:ext uri="{FF2B5EF4-FFF2-40B4-BE49-F238E27FC236}">
                <a16:creationId xmlns:a16="http://schemas.microsoft.com/office/drawing/2014/main" id="{62CA0C95-D45B-E2C0-B0D1-A41289D1CFE1}"/>
              </a:ext>
            </a:extLst>
          </p:cNvPr>
          <p:cNvSpPr>
            <a:spLocks noGrp="1"/>
          </p:cNvSpPr>
          <p:nvPr>
            <p:ph type="body" sz="quarter" idx="17"/>
          </p:nvPr>
        </p:nvSpPr>
        <p:spPr>
          <a:xfrm>
            <a:off x="627053" y="3181350"/>
            <a:ext cx="1600200" cy="1366520"/>
          </a:xfrm>
        </p:spPr>
        <p:txBody>
          <a:bodyPr/>
          <a:lstStyle>
            <a:lvl1pPr marL="0" indent="0" algn="ctr">
              <a:buNone/>
              <a:defRPr sz="1000" b="0"/>
            </a:lvl1pPr>
          </a:lstStyle>
          <a:p>
            <a:pPr lvl="0"/>
            <a:r>
              <a:rPr lang="en-US" dirty="0"/>
              <a:t>Click to edit Master text styles</a:t>
            </a:r>
          </a:p>
        </p:txBody>
      </p:sp>
      <p:sp>
        <p:nvSpPr>
          <p:cNvPr id="21" name="Text Placeholder 16">
            <a:extLst>
              <a:ext uri="{FF2B5EF4-FFF2-40B4-BE49-F238E27FC236}">
                <a16:creationId xmlns:a16="http://schemas.microsoft.com/office/drawing/2014/main" id="{361394B1-E65F-9083-51B6-05A829D76B31}"/>
              </a:ext>
            </a:extLst>
          </p:cNvPr>
          <p:cNvSpPr>
            <a:spLocks noGrp="1"/>
          </p:cNvSpPr>
          <p:nvPr>
            <p:ph type="body" sz="quarter" idx="18"/>
          </p:nvPr>
        </p:nvSpPr>
        <p:spPr>
          <a:xfrm>
            <a:off x="6940451" y="590550"/>
            <a:ext cx="1600200" cy="381000"/>
          </a:xfrm>
        </p:spPr>
        <p:txBody>
          <a:bodyPr/>
          <a:lstStyle>
            <a:lvl1pPr marL="0" indent="0" algn="ctr">
              <a:buNone/>
              <a:defRPr sz="1000" b="1">
                <a:solidFill>
                  <a:schemeClr val="tx2"/>
                </a:solidFill>
              </a:defRPr>
            </a:lvl1pPr>
          </a:lstStyle>
          <a:p>
            <a:pPr lvl="0"/>
            <a:r>
              <a:rPr lang="en-US" dirty="0"/>
              <a:t>Click to edit Master text styles</a:t>
            </a:r>
          </a:p>
        </p:txBody>
      </p:sp>
      <p:sp>
        <p:nvSpPr>
          <p:cNvPr id="22" name="Text Placeholder 16">
            <a:extLst>
              <a:ext uri="{FF2B5EF4-FFF2-40B4-BE49-F238E27FC236}">
                <a16:creationId xmlns:a16="http://schemas.microsoft.com/office/drawing/2014/main" id="{9365670A-9CC0-253A-13EE-56961738BB9A}"/>
              </a:ext>
            </a:extLst>
          </p:cNvPr>
          <p:cNvSpPr>
            <a:spLocks noGrp="1"/>
          </p:cNvSpPr>
          <p:nvPr>
            <p:ph type="body" sz="quarter" idx="19"/>
          </p:nvPr>
        </p:nvSpPr>
        <p:spPr>
          <a:xfrm>
            <a:off x="6940451" y="976630"/>
            <a:ext cx="1600200" cy="1366520"/>
          </a:xfrm>
        </p:spPr>
        <p:txBody>
          <a:bodyPr/>
          <a:lstStyle>
            <a:lvl1pPr marL="0" indent="0" algn="ctr">
              <a:buNone/>
              <a:defRPr sz="1000" b="0"/>
            </a:lvl1pPr>
          </a:lstStyle>
          <a:p>
            <a:pPr lvl="0"/>
            <a:r>
              <a:rPr lang="en-US" dirty="0"/>
              <a:t>Click to edit Master text styles</a:t>
            </a:r>
          </a:p>
        </p:txBody>
      </p:sp>
      <p:sp>
        <p:nvSpPr>
          <p:cNvPr id="23" name="Text Placeholder 16">
            <a:extLst>
              <a:ext uri="{FF2B5EF4-FFF2-40B4-BE49-F238E27FC236}">
                <a16:creationId xmlns:a16="http://schemas.microsoft.com/office/drawing/2014/main" id="{DE6E2C7E-2A1F-EFD0-7A56-6CDB492652A7}"/>
              </a:ext>
            </a:extLst>
          </p:cNvPr>
          <p:cNvSpPr>
            <a:spLocks noGrp="1"/>
          </p:cNvSpPr>
          <p:nvPr>
            <p:ph type="body" sz="quarter" idx="20"/>
          </p:nvPr>
        </p:nvSpPr>
        <p:spPr>
          <a:xfrm>
            <a:off x="4846126" y="2795270"/>
            <a:ext cx="1600200" cy="381000"/>
          </a:xfrm>
        </p:spPr>
        <p:txBody>
          <a:bodyPr/>
          <a:lstStyle>
            <a:lvl1pPr marL="0" indent="0" algn="ctr">
              <a:buNone/>
              <a:defRPr sz="1000" b="1">
                <a:solidFill>
                  <a:schemeClr val="tx2"/>
                </a:solidFill>
              </a:defRPr>
            </a:lvl1pPr>
          </a:lstStyle>
          <a:p>
            <a:pPr lvl="0"/>
            <a:r>
              <a:rPr lang="en-US" dirty="0"/>
              <a:t>Click to edit Master text styles</a:t>
            </a:r>
          </a:p>
        </p:txBody>
      </p:sp>
      <p:sp>
        <p:nvSpPr>
          <p:cNvPr id="24" name="Text Placeholder 16">
            <a:extLst>
              <a:ext uri="{FF2B5EF4-FFF2-40B4-BE49-F238E27FC236}">
                <a16:creationId xmlns:a16="http://schemas.microsoft.com/office/drawing/2014/main" id="{6A1B7159-5F66-5564-1DC7-70C7ECC3E303}"/>
              </a:ext>
            </a:extLst>
          </p:cNvPr>
          <p:cNvSpPr>
            <a:spLocks noGrp="1"/>
          </p:cNvSpPr>
          <p:nvPr>
            <p:ph type="body" sz="quarter" idx="21"/>
          </p:nvPr>
        </p:nvSpPr>
        <p:spPr>
          <a:xfrm>
            <a:off x="4846126" y="3181350"/>
            <a:ext cx="1600200" cy="1366520"/>
          </a:xfrm>
        </p:spPr>
        <p:txBody>
          <a:bodyPr/>
          <a:lstStyle>
            <a:lvl1pPr marL="0" indent="0" algn="ctr">
              <a:buNone/>
              <a:defRPr sz="1000" b="0"/>
            </a:lvl1pPr>
          </a:lstStyle>
          <a:p>
            <a:pPr lvl="0"/>
            <a:r>
              <a:rPr lang="en-US" dirty="0"/>
              <a:t>Click to edit Master text styles</a:t>
            </a:r>
          </a:p>
        </p:txBody>
      </p:sp>
    </p:spTree>
    <p:extLst>
      <p:ext uri="{BB962C8B-B14F-4D97-AF65-F5344CB8AC3E}">
        <p14:creationId xmlns:p14="http://schemas.microsoft.com/office/powerpoint/2010/main" val="32853971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Image Car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4415F70D-4E2D-693C-E5A2-6904BEDD6D90}"/>
              </a:ext>
            </a:extLst>
          </p:cNvPr>
          <p:cNvSpPr/>
          <p:nvPr userDrawn="1"/>
        </p:nvSpPr>
        <p:spPr bwMode="auto">
          <a:xfrm>
            <a:off x="0" y="1121465"/>
            <a:ext cx="9144000" cy="3507685"/>
          </a:xfrm>
          <a:prstGeom prst="rect">
            <a:avLst/>
          </a:prstGeom>
          <a:solidFill>
            <a:schemeClr val="bg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p:txBody>
      </p:sp>
      <p:pic>
        <p:nvPicPr>
          <p:cNvPr id="3" name="Picture 2" descr="Background pattern&#10;&#10;AI-generated content may be incorrect.">
            <a:extLst>
              <a:ext uri="{FF2B5EF4-FFF2-40B4-BE49-F238E27FC236}">
                <a16:creationId xmlns:a16="http://schemas.microsoft.com/office/drawing/2014/main" id="{4458804E-152F-5627-5370-05F6FA842875}"/>
              </a:ext>
            </a:extLst>
          </p:cNvPr>
          <p:cNvPicPr>
            <a:picLocks noChangeAspect="1"/>
          </p:cNvPicPr>
          <p:nvPr userDrawn="1"/>
        </p:nvPicPr>
        <p:blipFill>
          <a:blip r:embed="rId2"/>
          <a:srcRect l="-1" t="21803" r="-1" b="10000"/>
          <a:stretch/>
        </p:blipFill>
        <p:spPr>
          <a:xfrm>
            <a:off x="0" y="1121465"/>
            <a:ext cx="9144000" cy="3507685"/>
          </a:xfrm>
          <a:prstGeom prst="rect">
            <a:avLst/>
          </a:prstGeom>
        </p:spPr>
      </p:pic>
      <p:cxnSp>
        <p:nvCxnSpPr>
          <p:cNvPr id="7" name="Straight Connector 6">
            <a:extLst>
              <a:ext uri="{FF2B5EF4-FFF2-40B4-BE49-F238E27FC236}">
                <a16:creationId xmlns:a16="http://schemas.microsoft.com/office/drawing/2014/main" id="{F066790F-5766-5443-520A-C89936D5202B}"/>
              </a:ext>
            </a:extLst>
          </p:cNvPr>
          <p:cNvCxnSpPr>
            <a:cxnSpLocks/>
          </p:cNvCxnSpPr>
          <p:nvPr userDrawn="1"/>
        </p:nvCxnSpPr>
        <p:spPr bwMode="auto">
          <a:xfrm flipV="1">
            <a:off x="4104560" y="1335778"/>
            <a:ext cx="0" cy="1450285"/>
          </a:xfrm>
          <a:prstGeom prst="line">
            <a:avLst/>
          </a:prstGeom>
          <a:solidFill>
            <a:schemeClr val="accent1"/>
          </a:solidFill>
          <a:ln w="101600" cap="flat" cmpd="sng" algn="ctr">
            <a:solidFill>
              <a:schemeClr val="tx2"/>
            </a:solidFill>
            <a:prstDash val="solid"/>
            <a:round/>
            <a:headEnd type="none" w="med" len="med"/>
            <a:tailEnd type="none" w="lg" len="sm"/>
          </a:ln>
          <a:effectLst/>
        </p:spPr>
      </p:cxnSp>
      <p:sp>
        <p:nvSpPr>
          <p:cNvPr id="12" name="Picture Placeholder 7">
            <a:extLst>
              <a:ext uri="{FF2B5EF4-FFF2-40B4-BE49-F238E27FC236}">
                <a16:creationId xmlns:a16="http://schemas.microsoft.com/office/drawing/2014/main" id="{6C2660E3-84B0-7295-EFE1-BD639A77D022}"/>
              </a:ext>
            </a:extLst>
          </p:cNvPr>
          <p:cNvSpPr>
            <a:spLocks noGrp="1"/>
          </p:cNvSpPr>
          <p:nvPr>
            <p:ph type="pic" sz="quarter" idx="10" hasCustomPrompt="1"/>
          </p:nvPr>
        </p:nvSpPr>
        <p:spPr>
          <a:xfrm>
            <a:off x="346074" y="1335777"/>
            <a:ext cx="3703320" cy="1450285"/>
          </a:xfrm>
          <a:solidFill>
            <a:schemeClr val="bg1"/>
          </a:solidFill>
        </p:spPr>
        <p:txBody>
          <a:bodyPr anchor="ctr"/>
          <a:lstStyle>
            <a:lvl1pPr marL="0" indent="0" algn="ctr">
              <a:buNone/>
              <a:defRPr sz="1600"/>
            </a:lvl1pPr>
          </a:lstStyle>
          <a:p>
            <a:r>
              <a:rPr lang="en-US" dirty="0"/>
              <a:t>Click icon to insert image</a:t>
            </a:r>
          </a:p>
        </p:txBody>
      </p:sp>
      <p:cxnSp>
        <p:nvCxnSpPr>
          <p:cNvPr id="10" name="Straight Connector 9">
            <a:extLst>
              <a:ext uri="{FF2B5EF4-FFF2-40B4-BE49-F238E27FC236}">
                <a16:creationId xmlns:a16="http://schemas.microsoft.com/office/drawing/2014/main" id="{C9B9D245-1EC7-DD7B-166E-97FDAE33083E}"/>
              </a:ext>
            </a:extLst>
          </p:cNvPr>
          <p:cNvCxnSpPr>
            <a:cxnSpLocks/>
          </p:cNvCxnSpPr>
          <p:nvPr userDrawn="1"/>
        </p:nvCxnSpPr>
        <p:spPr bwMode="auto">
          <a:xfrm flipV="1">
            <a:off x="4104560" y="2999686"/>
            <a:ext cx="0" cy="1450285"/>
          </a:xfrm>
          <a:prstGeom prst="line">
            <a:avLst/>
          </a:prstGeom>
          <a:solidFill>
            <a:schemeClr val="accent1"/>
          </a:solidFill>
          <a:ln w="101600" cap="flat" cmpd="sng" algn="ctr">
            <a:solidFill>
              <a:schemeClr val="tx2"/>
            </a:solidFill>
            <a:prstDash val="solid"/>
            <a:round/>
            <a:headEnd type="none" w="med" len="med"/>
            <a:tailEnd type="none" w="lg" len="sm"/>
          </a:ln>
          <a:effectLst/>
        </p:spPr>
      </p:cxnSp>
      <p:sp>
        <p:nvSpPr>
          <p:cNvPr id="11" name="Picture Placeholder 7">
            <a:extLst>
              <a:ext uri="{FF2B5EF4-FFF2-40B4-BE49-F238E27FC236}">
                <a16:creationId xmlns:a16="http://schemas.microsoft.com/office/drawing/2014/main" id="{15A61527-4862-08B6-EE14-5812D156D1F4}"/>
              </a:ext>
            </a:extLst>
          </p:cNvPr>
          <p:cNvSpPr>
            <a:spLocks noGrp="1"/>
          </p:cNvSpPr>
          <p:nvPr>
            <p:ph type="pic" sz="quarter" idx="18" hasCustomPrompt="1"/>
          </p:nvPr>
        </p:nvSpPr>
        <p:spPr>
          <a:xfrm>
            <a:off x="346074" y="2999685"/>
            <a:ext cx="3703320" cy="1450285"/>
          </a:xfrm>
          <a:solidFill>
            <a:schemeClr val="bg1"/>
          </a:solidFill>
        </p:spPr>
        <p:txBody>
          <a:bodyPr anchor="ctr"/>
          <a:lstStyle>
            <a:lvl1pPr marL="0" indent="0" algn="ctr">
              <a:buNone/>
              <a:defRPr sz="1600"/>
            </a:lvl1pPr>
          </a:lstStyle>
          <a:p>
            <a:r>
              <a:rPr lang="en-US" dirty="0"/>
              <a:t>Click icon to insert image</a:t>
            </a:r>
          </a:p>
        </p:txBody>
      </p:sp>
      <p:sp>
        <p:nvSpPr>
          <p:cNvPr id="17" name="Text Placeholder 16">
            <a:extLst>
              <a:ext uri="{FF2B5EF4-FFF2-40B4-BE49-F238E27FC236}">
                <a16:creationId xmlns:a16="http://schemas.microsoft.com/office/drawing/2014/main" id="{069FF6F7-0F81-1A12-41BC-3BEA55EAA4AE}"/>
              </a:ext>
            </a:extLst>
          </p:cNvPr>
          <p:cNvSpPr>
            <a:spLocks noGrp="1"/>
          </p:cNvSpPr>
          <p:nvPr>
            <p:ph type="body" sz="quarter" idx="14"/>
          </p:nvPr>
        </p:nvSpPr>
        <p:spPr>
          <a:xfrm>
            <a:off x="4495800" y="1576070"/>
            <a:ext cx="4219856" cy="381000"/>
          </a:xfrm>
        </p:spPr>
        <p:txBody>
          <a:bodyPr/>
          <a:lstStyle>
            <a:lvl1pPr marL="0" indent="0" algn="l">
              <a:buNone/>
              <a:defRPr sz="1600" b="1">
                <a:solidFill>
                  <a:schemeClr val="tx2"/>
                </a:solidFill>
              </a:defRPr>
            </a:lvl1pPr>
          </a:lstStyle>
          <a:p>
            <a:pPr lvl="0"/>
            <a:r>
              <a:rPr lang="en-US" dirty="0"/>
              <a:t>Click to edit Master text styles</a:t>
            </a:r>
          </a:p>
        </p:txBody>
      </p:sp>
      <p:sp>
        <p:nvSpPr>
          <p:cNvPr id="18" name="Text Placeholder 16">
            <a:extLst>
              <a:ext uri="{FF2B5EF4-FFF2-40B4-BE49-F238E27FC236}">
                <a16:creationId xmlns:a16="http://schemas.microsoft.com/office/drawing/2014/main" id="{827EA400-C9AD-4C61-DE18-FC198B53F0BF}"/>
              </a:ext>
            </a:extLst>
          </p:cNvPr>
          <p:cNvSpPr>
            <a:spLocks noGrp="1"/>
          </p:cNvSpPr>
          <p:nvPr>
            <p:ph type="body" sz="quarter" idx="15"/>
          </p:nvPr>
        </p:nvSpPr>
        <p:spPr>
          <a:xfrm>
            <a:off x="4495800" y="1962150"/>
            <a:ext cx="4219856" cy="609600"/>
          </a:xfrm>
        </p:spPr>
        <p:txBody>
          <a:bodyPr/>
          <a:lstStyle>
            <a:lvl1pPr marL="0" indent="0" algn="l">
              <a:buNone/>
              <a:defRPr sz="1000" b="0"/>
            </a:lvl1pPr>
          </a:lstStyle>
          <a:p>
            <a:pPr lvl="0"/>
            <a:r>
              <a:rPr lang="en-US" dirty="0"/>
              <a:t>Click to edit Master text styles</a:t>
            </a:r>
          </a:p>
        </p:txBody>
      </p:sp>
      <p:sp>
        <p:nvSpPr>
          <p:cNvPr id="25" name="Text Placeholder 16">
            <a:extLst>
              <a:ext uri="{FF2B5EF4-FFF2-40B4-BE49-F238E27FC236}">
                <a16:creationId xmlns:a16="http://schemas.microsoft.com/office/drawing/2014/main" id="{60326F6C-CA30-5A40-CF17-52752544E097}"/>
              </a:ext>
            </a:extLst>
          </p:cNvPr>
          <p:cNvSpPr>
            <a:spLocks noGrp="1"/>
          </p:cNvSpPr>
          <p:nvPr>
            <p:ph type="body" sz="quarter" idx="19"/>
          </p:nvPr>
        </p:nvSpPr>
        <p:spPr>
          <a:xfrm>
            <a:off x="4495800" y="3257550"/>
            <a:ext cx="4219856" cy="381000"/>
          </a:xfrm>
        </p:spPr>
        <p:txBody>
          <a:bodyPr/>
          <a:lstStyle>
            <a:lvl1pPr marL="0" indent="0" algn="l">
              <a:buNone/>
              <a:defRPr sz="1600" b="1">
                <a:solidFill>
                  <a:schemeClr val="tx2"/>
                </a:solidFill>
              </a:defRPr>
            </a:lvl1pPr>
          </a:lstStyle>
          <a:p>
            <a:pPr lvl="0"/>
            <a:r>
              <a:rPr lang="en-US" dirty="0"/>
              <a:t>Click to edit Master text styles</a:t>
            </a:r>
          </a:p>
        </p:txBody>
      </p:sp>
      <p:sp>
        <p:nvSpPr>
          <p:cNvPr id="26" name="Text Placeholder 16">
            <a:extLst>
              <a:ext uri="{FF2B5EF4-FFF2-40B4-BE49-F238E27FC236}">
                <a16:creationId xmlns:a16="http://schemas.microsoft.com/office/drawing/2014/main" id="{DB4A33BF-AE46-9B52-DE9B-463C2D4B7AEC}"/>
              </a:ext>
            </a:extLst>
          </p:cNvPr>
          <p:cNvSpPr>
            <a:spLocks noGrp="1"/>
          </p:cNvSpPr>
          <p:nvPr>
            <p:ph type="body" sz="quarter" idx="20"/>
          </p:nvPr>
        </p:nvSpPr>
        <p:spPr>
          <a:xfrm>
            <a:off x="4495800" y="3643630"/>
            <a:ext cx="4219856" cy="609600"/>
          </a:xfrm>
        </p:spPr>
        <p:txBody>
          <a:bodyPr/>
          <a:lstStyle>
            <a:lvl1pPr marL="0" indent="0" algn="l">
              <a:buNone/>
              <a:defRPr sz="1000" b="0"/>
            </a:lvl1pPr>
          </a:lstStyle>
          <a:p>
            <a:pPr lvl="0"/>
            <a:r>
              <a:rPr lang="en-US" dirty="0"/>
              <a:t>Click to edit Master text styles</a:t>
            </a:r>
          </a:p>
        </p:txBody>
      </p:sp>
      <p:sp>
        <p:nvSpPr>
          <p:cNvPr id="27" name="Title 1">
            <a:extLst>
              <a:ext uri="{FF2B5EF4-FFF2-40B4-BE49-F238E27FC236}">
                <a16:creationId xmlns:a16="http://schemas.microsoft.com/office/drawing/2014/main" id="{36DD5C0C-7F0A-6562-4C3F-34AF6291DD7A}"/>
              </a:ext>
            </a:extLst>
          </p:cNvPr>
          <p:cNvSpPr>
            <a:spLocks noGrp="1"/>
          </p:cNvSpPr>
          <p:nvPr>
            <p:ph type="title"/>
          </p:nvPr>
        </p:nvSpPr>
        <p:spPr>
          <a:xfrm>
            <a:off x="346074" y="366464"/>
            <a:ext cx="8468551" cy="593393"/>
          </a:xfrm>
        </p:spPr>
        <p:txBody>
          <a:bodyPr/>
          <a:lstStyle>
            <a:lvl1pPr algn="l">
              <a:defRPr/>
            </a:lvl1pPr>
          </a:lstStyle>
          <a:p>
            <a:r>
              <a:rPr lang="en-US" dirty="0"/>
              <a:t>Click to edit Master title style</a:t>
            </a:r>
          </a:p>
        </p:txBody>
      </p:sp>
    </p:spTree>
    <p:extLst>
      <p:ext uri="{BB962C8B-B14F-4D97-AF65-F5344CB8AC3E}">
        <p14:creationId xmlns:p14="http://schemas.microsoft.com/office/powerpoint/2010/main" val="41367001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3"/>
          <p:cNvSpPr>
            <a:spLocks noGrp="1" noChangeArrowheads="1"/>
          </p:cNvSpPr>
          <p:nvPr>
            <p:ph type="body" idx="1"/>
          </p:nvPr>
        </p:nvSpPr>
        <p:spPr bwMode="auto">
          <a:xfrm>
            <a:off x="246888" y="1276350"/>
            <a:ext cx="8567738" cy="30289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027" name="Rectangle 2"/>
          <p:cNvSpPr>
            <a:spLocks noGrp="1" noChangeArrowheads="1"/>
          </p:cNvSpPr>
          <p:nvPr>
            <p:ph type="title"/>
          </p:nvPr>
        </p:nvSpPr>
        <p:spPr bwMode="auto">
          <a:xfrm>
            <a:off x="246888" y="371475"/>
            <a:ext cx="8567738" cy="85725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title style</a:t>
            </a:r>
          </a:p>
        </p:txBody>
      </p:sp>
      <p:sp>
        <p:nvSpPr>
          <p:cNvPr id="6" name="Slide Number Placeholder 5"/>
          <p:cNvSpPr txBox="1">
            <a:spLocks/>
          </p:cNvSpPr>
          <p:nvPr userDrawn="1"/>
        </p:nvSpPr>
        <p:spPr>
          <a:xfrm>
            <a:off x="8382000" y="4812506"/>
            <a:ext cx="533400" cy="273844"/>
          </a:xfrm>
          <a:prstGeom prst="rect">
            <a:avLst/>
          </a:prstGeom>
        </p:spPr>
        <p:txBody>
          <a:bodyPr vert="horz" lIns="91440" tIns="45720" rIns="91440" bIns="45720" rtlCol="0" anchor="ctr"/>
          <a:lstStyle>
            <a:defPPr>
              <a:defRPr lang="en-US"/>
            </a:defPPr>
            <a:lvl1pPr algn="ctr" rtl="0" fontAlgn="base">
              <a:spcBef>
                <a:spcPct val="0"/>
              </a:spcBef>
              <a:spcAft>
                <a:spcPct val="0"/>
              </a:spcAft>
              <a:defRPr sz="1200" kern="1200">
                <a:solidFill>
                  <a:schemeClr val="bg1"/>
                </a:solidFill>
                <a:latin typeface="Times"/>
                <a:ea typeface="ＭＳ Ｐゴシック"/>
                <a:cs typeface="ＭＳ Ｐゴシック"/>
              </a:defRPr>
            </a:lvl1pPr>
            <a:lvl2pPr marL="457200" algn="l" rtl="0" fontAlgn="base">
              <a:spcBef>
                <a:spcPct val="0"/>
              </a:spcBef>
              <a:spcAft>
                <a:spcPct val="0"/>
              </a:spcAft>
              <a:defRPr sz="2400" kern="1200">
                <a:solidFill>
                  <a:schemeClr val="tx1"/>
                </a:solidFill>
                <a:latin typeface="Times"/>
                <a:ea typeface="ＭＳ Ｐゴシック"/>
                <a:cs typeface="ＭＳ Ｐゴシック"/>
              </a:defRPr>
            </a:lvl2pPr>
            <a:lvl3pPr marL="914400" algn="l" rtl="0" fontAlgn="base">
              <a:spcBef>
                <a:spcPct val="0"/>
              </a:spcBef>
              <a:spcAft>
                <a:spcPct val="0"/>
              </a:spcAft>
              <a:defRPr sz="2400" kern="1200">
                <a:solidFill>
                  <a:schemeClr val="tx1"/>
                </a:solidFill>
                <a:latin typeface="Times"/>
                <a:ea typeface="ＭＳ Ｐゴシック"/>
                <a:cs typeface="ＭＳ Ｐゴシック"/>
              </a:defRPr>
            </a:lvl3pPr>
            <a:lvl4pPr marL="1371600" algn="l" rtl="0" fontAlgn="base">
              <a:spcBef>
                <a:spcPct val="0"/>
              </a:spcBef>
              <a:spcAft>
                <a:spcPct val="0"/>
              </a:spcAft>
              <a:defRPr sz="2400" kern="1200">
                <a:solidFill>
                  <a:schemeClr val="tx1"/>
                </a:solidFill>
                <a:latin typeface="Times"/>
                <a:ea typeface="ＭＳ Ｐゴシック"/>
                <a:cs typeface="ＭＳ Ｐゴシック"/>
              </a:defRPr>
            </a:lvl4pPr>
            <a:lvl5pPr marL="1828800" algn="l" rtl="0" fontAlgn="base">
              <a:spcBef>
                <a:spcPct val="0"/>
              </a:spcBef>
              <a:spcAft>
                <a:spcPct val="0"/>
              </a:spcAft>
              <a:defRPr sz="2400" kern="1200">
                <a:solidFill>
                  <a:schemeClr val="tx1"/>
                </a:solidFill>
                <a:latin typeface="Times"/>
                <a:ea typeface="ＭＳ Ｐゴシック"/>
                <a:cs typeface="ＭＳ Ｐゴシック"/>
              </a:defRPr>
            </a:lvl5pPr>
            <a:lvl6pPr marL="2286000" algn="l" defTabSz="914400" rtl="0" eaLnBrk="1" latinLnBrk="0" hangingPunct="1">
              <a:defRPr sz="2400" kern="1200">
                <a:solidFill>
                  <a:schemeClr val="tx1"/>
                </a:solidFill>
                <a:latin typeface="Times"/>
                <a:ea typeface="ＭＳ Ｐゴシック"/>
                <a:cs typeface="ＭＳ Ｐゴシック"/>
              </a:defRPr>
            </a:lvl6pPr>
            <a:lvl7pPr marL="2743200" algn="l" defTabSz="914400" rtl="0" eaLnBrk="1" latinLnBrk="0" hangingPunct="1">
              <a:defRPr sz="2400" kern="1200">
                <a:solidFill>
                  <a:schemeClr val="tx1"/>
                </a:solidFill>
                <a:latin typeface="Times"/>
                <a:ea typeface="ＭＳ Ｐゴシック"/>
                <a:cs typeface="ＭＳ Ｐゴシック"/>
              </a:defRPr>
            </a:lvl7pPr>
            <a:lvl8pPr marL="3200400" algn="l" defTabSz="914400" rtl="0" eaLnBrk="1" latinLnBrk="0" hangingPunct="1">
              <a:defRPr sz="2400" kern="1200">
                <a:solidFill>
                  <a:schemeClr val="tx1"/>
                </a:solidFill>
                <a:latin typeface="Times"/>
                <a:ea typeface="ＭＳ Ｐゴシック"/>
                <a:cs typeface="ＭＳ Ｐゴシック"/>
              </a:defRPr>
            </a:lvl8pPr>
            <a:lvl9pPr marL="3657600" algn="l" defTabSz="914400" rtl="0" eaLnBrk="1" latinLnBrk="0" hangingPunct="1">
              <a:defRPr sz="2400" kern="1200">
                <a:solidFill>
                  <a:schemeClr val="tx1"/>
                </a:solidFill>
                <a:latin typeface="Times"/>
                <a:ea typeface="ＭＳ Ｐゴシック"/>
                <a:cs typeface="ＭＳ Ｐゴシック"/>
              </a:defRPr>
            </a:lvl9pPr>
          </a:lstStyle>
          <a:p>
            <a:pPr algn="r"/>
            <a:fld id="{51221C86-548F-ED48-B57A-2AF14FA05D94}" type="slidenum">
              <a:rPr lang="en-US" sz="800" smtClean="0">
                <a:solidFill>
                  <a:schemeClr val="tx2"/>
                </a:solidFill>
                <a:latin typeface="+mn-lt"/>
                <a:cs typeface="Arial"/>
              </a:rPr>
              <a:pPr algn="r"/>
              <a:t>‹#›</a:t>
            </a:fld>
            <a:endParaRPr lang="en-US" sz="800" dirty="0">
              <a:solidFill>
                <a:schemeClr val="tx2"/>
              </a:solidFill>
              <a:latin typeface="+mn-lt"/>
              <a:cs typeface="Arial"/>
            </a:endParaRPr>
          </a:p>
        </p:txBody>
      </p:sp>
      <p:sp>
        <p:nvSpPr>
          <p:cNvPr id="2" name="TextBox 1">
            <a:extLst>
              <a:ext uri="{FF2B5EF4-FFF2-40B4-BE49-F238E27FC236}">
                <a16:creationId xmlns:a16="http://schemas.microsoft.com/office/drawing/2014/main" id="{033F8817-2190-D4C9-9888-6BA4D12C0234}"/>
              </a:ext>
            </a:extLst>
          </p:cNvPr>
          <p:cNvSpPr txBox="1"/>
          <p:nvPr userDrawn="1"/>
        </p:nvSpPr>
        <p:spPr>
          <a:xfrm>
            <a:off x="254594" y="4847621"/>
            <a:ext cx="6222406" cy="246221"/>
          </a:xfrm>
          <a:prstGeom prst="rect">
            <a:avLst/>
          </a:prstGeom>
          <a:noFill/>
        </p:spPr>
        <p:txBody>
          <a:bodyPr wrap="square" rtlCol="0">
            <a:spAutoFit/>
          </a:bodyPr>
          <a:lstStyle/>
          <a:p>
            <a:pPr algn="l">
              <a:spcAft>
                <a:spcPts val="1200"/>
              </a:spcAft>
            </a:pPr>
            <a:r>
              <a:rPr lang="en-US" sz="1000" b="1" dirty="0">
                <a:solidFill>
                  <a:schemeClr val="tx2"/>
                </a:solidFill>
                <a:latin typeface="+mn-lt"/>
                <a:cs typeface="Arial" panose="020B0604020202020204" pitchFamily="34" charset="0"/>
              </a:rPr>
              <a:t>FEDERAL RESERVE EDUCATION   </a:t>
            </a:r>
            <a:r>
              <a:rPr lang="en-US" sz="1000" b="1" dirty="0">
                <a:solidFill>
                  <a:schemeClr val="accent1"/>
                </a:solidFill>
                <a:latin typeface="+mn-lt"/>
                <a:cs typeface="Arial" panose="020B0604020202020204" pitchFamily="34" charset="0"/>
              </a:rPr>
              <a:t>|</a:t>
            </a:r>
            <a:r>
              <a:rPr lang="en-US" sz="1000" b="1" dirty="0">
                <a:solidFill>
                  <a:schemeClr val="tx2"/>
                </a:solidFill>
                <a:latin typeface="+mn-lt"/>
                <a:cs typeface="Arial" panose="020B0604020202020204" pitchFamily="34" charset="0"/>
              </a:rPr>
              <a:t>   FRE.ORG  |  KEYS 7.4: LIFE INSURANCE, POAs &amp; WILLS OH MY </a:t>
            </a:r>
          </a:p>
        </p:txBody>
      </p:sp>
    </p:spTree>
  </p:cSld>
  <p:clrMap bg1="lt1" tx1="dk1" bg2="lt2" tx2="dk2" accent1="accent1" accent2="accent2" accent3="accent3" accent4="accent4" accent5="accent5" accent6="accent6" hlink="hlink" folHlink="folHlink"/>
  <p:sldLayoutIdLst>
    <p:sldLayoutId id="2147483983" r:id="rId1"/>
    <p:sldLayoutId id="2147483986" r:id="rId2"/>
    <p:sldLayoutId id="2147483925" r:id="rId3"/>
    <p:sldLayoutId id="2147483926" r:id="rId4"/>
    <p:sldLayoutId id="2147483928" r:id="rId5"/>
    <p:sldLayoutId id="2147483967" r:id="rId6"/>
    <p:sldLayoutId id="2147483969" r:id="rId7"/>
    <p:sldLayoutId id="2147483987" r:id="rId8"/>
    <p:sldLayoutId id="2147483974" r:id="rId9"/>
    <p:sldLayoutId id="2147483968" r:id="rId10"/>
    <p:sldLayoutId id="2147483971" r:id="rId11"/>
    <p:sldLayoutId id="2147483989" r:id="rId12"/>
    <p:sldLayoutId id="2147483990" r:id="rId13"/>
    <p:sldLayoutId id="2147483988" r:id="rId14"/>
    <p:sldLayoutId id="2147483966" r:id="rId15"/>
    <p:sldLayoutId id="2147483936" r:id="rId16"/>
    <p:sldLayoutId id="2147483991" r:id="rId17"/>
    <p:sldLayoutId id="2147483992" r:id="rId18"/>
    <p:sldLayoutId id="2147483993" r:id="rId19"/>
  </p:sldLayoutIdLst>
  <p:hf sldNum="0" hdr="0" ftr="0" dt="0"/>
  <p:txStyles>
    <p:titleStyle>
      <a:lvl1pPr algn="l" rtl="0" eaLnBrk="1" fontAlgn="base" hangingPunct="1">
        <a:lnSpc>
          <a:spcPct val="90000"/>
        </a:lnSpc>
        <a:spcBef>
          <a:spcPct val="0"/>
        </a:spcBef>
        <a:spcAft>
          <a:spcPct val="0"/>
        </a:spcAft>
        <a:defRPr sz="2800" b="1" kern="1200" spc="0">
          <a:solidFill>
            <a:schemeClr val="tx2"/>
          </a:solidFill>
          <a:latin typeface="+mj-lt"/>
          <a:ea typeface="+mj-ea"/>
          <a:cs typeface="Arial"/>
        </a:defRPr>
      </a:lvl1pPr>
      <a:lvl2pPr algn="l" rtl="0" eaLnBrk="1" fontAlgn="base" hangingPunct="1">
        <a:spcBef>
          <a:spcPct val="0"/>
        </a:spcBef>
        <a:spcAft>
          <a:spcPct val="0"/>
        </a:spcAft>
        <a:defRPr sz="3600">
          <a:solidFill>
            <a:srgbClr val="715A35"/>
          </a:solidFill>
          <a:latin typeface="Arial" pitchFamily="34" charset="0"/>
          <a:ea typeface="ＭＳ Ｐゴシック" pitchFamily="-65" charset="-128"/>
          <a:cs typeface="ＭＳ Ｐゴシック" pitchFamily="-65" charset="-128"/>
        </a:defRPr>
      </a:lvl2pPr>
      <a:lvl3pPr algn="l" rtl="0" eaLnBrk="1" fontAlgn="base" hangingPunct="1">
        <a:spcBef>
          <a:spcPct val="0"/>
        </a:spcBef>
        <a:spcAft>
          <a:spcPct val="0"/>
        </a:spcAft>
        <a:defRPr sz="3600">
          <a:solidFill>
            <a:srgbClr val="715A35"/>
          </a:solidFill>
          <a:latin typeface="Arial" pitchFamily="34" charset="0"/>
          <a:ea typeface="ＭＳ Ｐゴシック" pitchFamily="-65" charset="-128"/>
          <a:cs typeface="ＭＳ Ｐゴシック" pitchFamily="-65" charset="-128"/>
        </a:defRPr>
      </a:lvl3pPr>
      <a:lvl4pPr algn="l" rtl="0" eaLnBrk="1" fontAlgn="base" hangingPunct="1">
        <a:spcBef>
          <a:spcPct val="0"/>
        </a:spcBef>
        <a:spcAft>
          <a:spcPct val="0"/>
        </a:spcAft>
        <a:defRPr sz="3600">
          <a:solidFill>
            <a:srgbClr val="715A35"/>
          </a:solidFill>
          <a:latin typeface="Arial" pitchFamily="34" charset="0"/>
          <a:ea typeface="ＭＳ Ｐゴシック" pitchFamily="-65" charset="-128"/>
          <a:cs typeface="ＭＳ Ｐゴシック" pitchFamily="-65" charset="-128"/>
        </a:defRPr>
      </a:lvl4pPr>
      <a:lvl5pPr algn="l" rtl="0" eaLnBrk="1" fontAlgn="base" hangingPunct="1">
        <a:spcBef>
          <a:spcPct val="0"/>
        </a:spcBef>
        <a:spcAft>
          <a:spcPct val="0"/>
        </a:spcAft>
        <a:defRPr sz="3600">
          <a:solidFill>
            <a:srgbClr val="715A35"/>
          </a:solidFill>
          <a:latin typeface="Arial" pitchFamily="34" charset="0"/>
          <a:ea typeface="ＭＳ Ｐゴシック" pitchFamily="-65" charset="-128"/>
          <a:cs typeface="ＭＳ Ｐゴシック" pitchFamily="-65" charset="-128"/>
        </a:defRPr>
      </a:lvl5pPr>
      <a:lvl6pPr marL="457200" algn="l" rtl="0" eaLnBrk="1" fontAlgn="base" hangingPunct="1">
        <a:spcBef>
          <a:spcPct val="0"/>
        </a:spcBef>
        <a:spcAft>
          <a:spcPct val="0"/>
        </a:spcAft>
        <a:defRPr sz="3600">
          <a:solidFill>
            <a:srgbClr val="715A35"/>
          </a:solidFill>
          <a:latin typeface="Times" pitchFamily="-65" charset="0"/>
        </a:defRPr>
      </a:lvl6pPr>
      <a:lvl7pPr marL="914400" algn="l" rtl="0" eaLnBrk="1" fontAlgn="base" hangingPunct="1">
        <a:spcBef>
          <a:spcPct val="0"/>
        </a:spcBef>
        <a:spcAft>
          <a:spcPct val="0"/>
        </a:spcAft>
        <a:defRPr sz="3600">
          <a:solidFill>
            <a:srgbClr val="715A35"/>
          </a:solidFill>
          <a:latin typeface="Times" pitchFamily="-65" charset="0"/>
        </a:defRPr>
      </a:lvl7pPr>
      <a:lvl8pPr marL="1371600" algn="l" rtl="0" eaLnBrk="1" fontAlgn="base" hangingPunct="1">
        <a:spcBef>
          <a:spcPct val="0"/>
        </a:spcBef>
        <a:spcAft>
          <a:spcPct val="0"/>
        </a:spcAft>
        <a:defRPr sz="3600">
          <a:solidFill>
            <a:srgbClr val="715A35"/>
          </a:solidFill>
          <a:latin typeface="Times" pitchFamily="-65" charset="0"/>
        </a:defRPr>
      </a:lvl8pPr>
      <a:lvl9pPr marL="1828800" algn="l" rtl="0" eaLnBrk="1" fontAlgn="base" hangingPunct="1">
        <a:spcBef>
          <a:spcPct val="0"/>
        </a:spcBef>
        <a:spcAft>
          <a:spcPct val="0"/>
        </a:spcAft>
        <a:defRPr sz="3600">
          <a:solidFill>
            <a:srgbClr val="715A35"/>
          </a:solidFill>
          <a:latin typeface="Times" pitchFamily="-65" charset="0"/>
        </a:defRPr>
      </a:lvl9pPr>
    </p:titleStyle>
    <p:bodyStyle>
      <a:lvl1pPr marL="256032" indent="-256032" algn="l" rtl="0" eaLnBrk="1" fontAlgn="base" hangingPunct="1">
        <a:spcBef>
          <a:spcPts val="0"/>
        </a:spcBef>
        <a:spcAft>
          <a:spcPts val="1200"/>
        </a:spcAft>
        <a:buClr>
          <a:schemeClr val="tx1"/>
        </a:buClr>
        <a:buSzPct val="125000"/>
        <a:buFont typeface="Arial"/>
        <a:buChar char="•"/>
        <a:defRPr sz="2000">
          <a:solidFill>
            <a:schemeClr val="tx1"/>
          </a:solidFill>
          <a:latin typeface="+mn-lt"/>
          <a:ea typeface="+mn-ea"/>
          <a:cs typeface="Arial"/>
        </a:defRPr>
      </a:lvl1pPr>
      <a:lvl2pPr marL="649224" indent="-283464" algn="l" rtl="0" eaLnBrk="1" fontAlgn="base" hangingPunct="1">
        <a:spcBef>
          <a:spcPts val="0"/>
        </a:spcBef>
        <a:spcAft>
          <a:spcPts val="1200"/>
        </a:spcAft>
        <a:buClr>
          <a:schemeClr val="tx1"/>
        </a:buClr>
        <a:buSzPct val="90000"/>
        <a:buFont typeface="Lucida Grande"/>
        <a:buChar char="−"/>
        <a:defRPr sz="1800">
          <a:solidFill>
            <a:schemeClr val="tx1"/>
          </a:solidFill>
          <a:latin typeface="+mn-lt"/>
          <a:ea typeface="+mn-ea"/>
          <a:cs typeface="Arial"/>
        </a:defRPr>
      </a:lvl2pPr>
      <a:lvl3pPr marL="1143000" indent="-228600" algn="l" rtl="0" eaLnBrk="1" fontAlgn="base" hangingPunct="1">
        <a:spcBef>
          <a:spcPct val="20000"/>
        </a:spcBef>
        <a:spcAft>
          <a:spcPct val="0"/>
        </a:spcAft>
        <a:buClr>
          <a:schemeClr val="tx1"/>
        </a:buClr>
        <a:buFont typeface="Times"/>
        <a:buChar char="•"/>
        <a:defRPr sz="1600">
          <a:solidFill>
            <a:schemeClr val="tx1"/>
          </a:solidFill>
          <a:latin typeface="+mn-lt"/>
          <a:ea typeface="+mn-ea"/>
          <a:cs typeface="Arial"/>
        </a:defRPr>
      </a:lvl3pPr>
      <a:lvl4pPr marL="1600200" indent="-228600" algn="l" rtl="0" eaLnBrk="1" fontAlgn="base" hangingPunct="1">
        <a:spcBef>
          <a:spcPct val="20000"/>
        </a:spcBef>
        <a:spcAft>
          <a:spcPct val="0"/>
        </a:spcAft>
        <a:buClr>
          <a:schemeClr val="tx1"/>
        </a:buClr>
        <a:buFont typeface="Lucida Grande"/>
        <a:buChar char="−"/>
        <a:defRPr sz="1400">
          <a:solidFill>
            <a:schemeClr val="tx1"/>
          </a:solidFill>
          <a:latin typeface="+mn-lt"/>
          <a:ea typeface="+mn-ea"/>
          <a:cs typeface="Arial"/>
        </a:defRPr>
      </a:lvl4pPr>
      <a:lvl5pPr marL="2057400" indent="-228600" algn="l" rtl="0" eaLnBrk="1" fontAlgn="base" hangingPunct="1">
        <a:spcBef>
          <a:spcPct val="20000"/>
        </a:spcBef>
        <a:spcAft>
          <a:spcPct val="0"/>
        </a:spcAft>
        <a:buClr>
          <a:schemeClr val="tx1"/>
        </a:buClr>
        <a:defRPr sz="1400">
          <a:solidFill>
            <a:schemeClr val="tx1"/>
          </a:solidFill>
          <a:latin typeface="+mn-lt"/>
          <a:ea typeface="+mn-ea"/>
          <a:cs typeface="Arial"/>
        </a:defRPr>
      </a:lvl5pPr>
      <a:lvl6pPr marL="2514600" indent="-228600" algn="l" rtl="0" eaLnBrk="1" fontAlgn="base" hangingPunct="1">
        <a:spcBef>
          <a:spcPct val="20000"/>
        </a:spcBef>
        <a:spcAft>
          <a:spcPct val="0"/>
        </a:spcAft>
        <a:defRPr sz="1400">
          <a:solidFill>
            <a:schemeClr val="tx1"/>
          </a:solidFill>
          <a:latin typeface="+mn-lt"/>
          <a:ea typeface="+mn-ea"/>
        </a:defRPr>
      </a:lvl6pPr>
      <a:lvl7pPr marL="2971800" indent="-228600" algn="l" rtl="0" eaLnBrk="1" fontAlgn="base" hangingPunct="1">
        <a:spcBef>
          <a:spcPct val="20000"/>
        </a:spcBef>
        <a:spcAft>
          <a:spcPct val="0"/>
        </a:spcAft>
        <a:defRPr sz="1400">
          <a:solidFill>
            <a:schemeClr val="tx1"/>
          </a:solidFill>
          <a:latin typeface="+mn-lt"/>
          <a:ea typeface="+mn-ea"/>
        </a:defRPr>
      </a:lvl7pPr>
      <a:lvl8pPr marL="3429000" indent="-228600" algn="l" rtl="0" eaLnBrk="1" fontAlgn="base" hangingPunct="1">
        <a:spcBef>
          <a:spcPct val="20000"/>
        </a:spcBef>
        <a:spcAft>
          <a:spcPct val="0"/>
        </a:spcAft>
        <a:defRPr sz="1400">
          <a:solidFill>
            <a:schemeClr val="tx1"/>
          </a:solidFill>
          <a:latin typeface="+mn-lt"/>
          <a:ea typeface="+mn-ea"/>
        </a:defRPr>
      </a:lvl8pPr>
      <a:lvl9pPr marL="3886200" indent="-228600" algn="l" rtl="0" eaLnBrk="1" fontAlgn="base" hangingPunct="1">
        <a:spcBef>
          <a:spcPct val="20000"/>
        </a:spcBef>
        <a:spcAft>
          <a:spcPct val="0"/>
        </a:spcAft>
        <a:defRPr sz="1400">
          <a:solidFill>
            <a:schemeClr val="tx1"/>
          </a:solidFill>
          <a:latin typeface="+mn-lt"/>
          <a:ea typeface="+mn-ea"/>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2880" userDrawn="1">
          <p15:clr>
            <a:srgbClr val="F26B43"/>
          </p15:clr>
        </p15:guide>
        <p15:guide id="2" orient="horz" pos="3104" userDrawn="1">
          <p15:clr>
            <a:srgbClr val="F26B43"/>
          </p15:clr>
        </p15:guide>
        <p15:guide id="3" pos="218" userDrawn="1">
          <p15:clr>
            <a:srgbClr val="F26B43"/>
          </p15:clr>
        </p15:guide>
        <p15:guide id="4" pos="5541" userDrawn="1">
          <p15:clr>
            <a:srgbClr val="F26B43"/>
          </p15:clr>
        </p15:guide>
        <p15:guide id="5" orient="horz" pos="225" userDrawn="1">
          <p15:clr>
            <a:srgbClr val="F26B43"/>
          </p15:clr>
        </p15:guide>
        <p15:guide id="6" orient="horz" pos="1620" userDrawn="1">
          <p15:clr>
            <a:srgbClr val="F26B43"/>
          </p15:clr>
        </p15:guide>
        <p15:guide id="7" orient="horz" pos="132"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2.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slideLayout" Target="../slideLayouts/slideLayout19.xml"/><Relationship Id="rId1" Type="http://schemas.openxmlformats.org/officeDocument/2006/relationships/video" Target="https://www.youtube.com/embed/xYAkLoIPr0g?feature=oembed" TargetMode="Externa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5.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slideLayout" Target="../slideLayouts/slideLayout19.xml"/><Relationship Id="rId1" Type="http://schemas.openxmlformats.org/officeDocument/2006/relationships/video" Target="https://www.youtube.com/embed/GU4a8JsCNvc?feature=oembed"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A0FC7E9-A62A-B49F-4973-EF2F54D5D2A4}"/>
              </a:ext>
            </a:extLst>
          </p:cNvPr>
          <p:cNvSpPr>
            <a:spLocks noGrp="1"/>
          </p:cNvSpPr>
          <p:nvPr>
            <p:ph type="ctrTitle"/>
          </p:nvPr>
        </p:nvSpPr>
        <p:spPr/>
        <p:txBody>
          <a:bodyPr>
            <a:normAutofit fontScale="90000"/>
          </a:bodyPr>
          <a:lstStyle/>
          <a:p>
            <a:r>
              <a:rPr lang="en-US" dirty="0"/>
              <a:t>Life Insurance, POAs, and Wills, Oh My!</a:t>
            </a:r>
          </a:p>
        </p:txBody>
      </p:sp>
      <p:sp>
        <p:nvSpPr>
          <p:cNvPr id="6" name="Subtitle 5">
            <a:extLst>
              <a:ext uri="{FF2B5EF4-FFF2-40B4-BE49-F238E27FC236}">
                <a16:creationId xmlns:a16="http://schemas.microsoft.com/office/drawing/2014/main" id="{9A7E567E-8A4D-6935-BE31-7593BB2BDDDD}"/>
              </a:ext>
            </a:extLst>
          </p:cNvPr>
          <p:cNvSpPr>
            <a:spLocks noGrp="1"/>
          </p:cNvSpPr>
          <p:nvPr>
            <p:ph type="body" sz="quarter" idx="10"/>
          </p:nvPr>
        </p:nvSpPr>
        <p:spPr/>
        <p:txBody>
          <a:bodyPr/>
          <a:lstStyle/>
          <a:p>
            <a:r>
              <a:rPr lang="en-US" dirty="0">
                <a:latin typeface="+mj-lt"/>
              </a:rPr>
              <a:t>Slides for Keys to Financial Success Lesson 7.4</a:t>
            </a:r>
          </a:p>
        </p:txBody>
      </p:sp>
    </p:spTree>
    <p:extLst>
      <p:ext uri="{BB962C8B-B14F-4D97-AF65-F5344CB8AC3E}">
        <p14:creationId xmlns:p14="http://schemas.microsoft.com/office/powerpoint/2010/main" val="253888868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168215-1DBC-90F2-E724-C9CD8E8FFE10}"/>
              </a:ext>
            </a:extLst>
          </p:cNvPr>
          <p:cNvSpPr>
            <a:spLocks noGrp="1"/>
          </p:cNvSpPr>
          <p:nvPr>
            <p:ph type="title"/>
          </p:nvPr>
        </p:nvSpPr>
        <p:spPr/>
        <p:txBody>
          <a:bodyPr/>
          <a:lstStyle/>
          <a:p>
            <a:r>
              <a:rPr lang="en-US" dirty="0"/>
              <a:t>Power of Attorney (POA)</a:t>
            </a:r>
          </a:p>
        </p:txBody>
      </p:sp>
      <p:sp>
        <p:nvSpPr>
          <p:cNvPr id="3" name="Text Placeholder 2">
            <a:extLst>
              <a:ext uri="{FF2B5EF4-FFF2-40B4-BE49-F238E27FC236}">
                <a16:creationId xmlns:a16="http://schemas.microsoft.com/office/drawing/2014/main" id="{7D43B06A-125A-DD94-3E7C-54B21935478B}"/>
              </a:ext>
            </a:extLst>
          </p:cNvPr>
          <p:cNvSpPr>
            <a:spLocks noGrp="1"/>
          </p:cNvSpPr>
          <p:nvPr>
            <p:ph type="body" idx="1"/>
          </p:nvPr>
        </p:nvSpPr>
        <p:spPr/>
        <p:txBody>
          <a:bodyPr>
            <a:normAutofit lnSpcReduction="10000"/>
          </a:bodyPr>
          <a:lstStyle/>
          <a:p>
            <a:pPr marL="114300" indent="0">
              <a:buNone/>
            </a:pPr>
            <a:r>
              <a:rPr lang="en-US" sz="2400" dirty="0"/>
              <a:t>A power of attorney is a legal document that lets you choose someone you trust to make decisions for you if you can’t. This could include handling your money, legal matters, or medical decisions. It helps make sure your wishes are followed without needing a court to step in. </a:t>
            </a:r>
            <a:br>
              <a:rPr lang="en-US" sz="2400" dirty="0"/>
            </a:br>
            <a:endParaRPr lang="en-US" sz="2400" dirty="0"/>
          </a:p>
          <a:p>
            <a:pPr marL="114300" indent="0">
              <a:buNone/>
            </a:pPr>
            <a:r>
              <a:rPr lang="en-US" sz="2400" dirty="0"/>
              <a:t>This document is only effective while the individual is alive and incapacitated.</a:t>
            </a:r>
          </a:p>
          <a:p>
            <a:pPr marL="114300" indent="0">
              <a:buNone/>
            </a:pPr>
            <a:br>
              <a:rPr lang="en-US" dirty="0"/>
            </a:br>
            <a:endParaRPr lang="en-US" dirty="0"/>
          </a:p>
        </p:txBody>
      </p:sp>
    </p:spTree>
    <p:extLst>
      <p:ext uri="{BB962C8B-B14F-4D97-AF65-F5344CB8AC3E}">
        <p14:creationId xmlns:p14="http://schemas.microsoft.com/office/powerpoint/2010/main" val="24988720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640FFF-60E5-0025-3FA6-A911E45CED1B}"/>
              </a:ext>
            </a:extLst>
          </p:cNvPr>
          <p:cNvSpPr>
            <a:spLocks noGrp="1"/>
          </p:cNvSpPr>
          <p:nvPr>
            <p:ph type="title"/>
          </p:nvPr>
        </p:nvSpPr>
        <p:spPr/>
        <p:txBody>
          <a:bodyPr/>
          <a:lstStyle/>
          <a:p>
            <a:r>
              <a:rPr lang="en-US" dirty="0"/>
              <a:t>Two Main Types of POA</a:t>
            </a:r>
          </a:p>
        </p:txBody>
      </p:sp>
      <p:sp>
        <p:nvSpPr>
          <p:cNvPr id="3" name="Text Placeholder 2">
            <a:extLst>
              <a:ext uri="{FF2B5EF4-FFF2-40B4-BE49-F238E27FC236}">
                <a16:creationId xmlns:a16="http://schemas.microsoft.com/office/drawing/2014/main" id="{4F9C6D7D-88DA-42DF-E10F-BE8121EF0BD2}"/>
              </a:ext>
            </a:extLst>
          </p:cNvPr>
          <p:cNvSpPr>
            <a:spLocks noGrp="1"/>
          </p:cNvSpPr>
          <p:nvPr>
            <p:ph type="body" idx="1"/>
          </p:nvPr>
        </p:nvSpPr>
        <p:spPr/>
        <p:txBody>
          <a:bodyPr>
            <a:normAutofit/>
          </a:bodyPr>
          <a:lstStyle/>
          <a:p>
            <a:pPr marL="114300" indent="0">
              <a:buNone/>
            </a:pPr>
            <a:r>
              <a:rPr lang="en-US" dirty="0"/>
              <a:t>The </a:t>
            </a:r>
            <a:r>
              <a:rPr lang="en-US" b="1" dirty="0"/>
              <a:t>financial power of attorney</a:t>
            </a:r>
            <a:r>
              <a:rPr lang="en-US" dirty="0"/>
              <a:t> gives the trusted person (agent) authority to manage your finances and other legal affairs for you if you cannot manage them yourself. This includes paying your bills, filing taxes, and managing investments. </a:t>
            </a:r>
            <a:br>
              <a:rPr lang="en-US" dirty="0"/>
            </a:br>
            <a:endParaRPr lang="en-US" dirty="0"/>
          </a:p>
          <a:p>
            <a:pPr marL="114300" indent="0">
              <a:buNone/>
            </a:pPr>
            <a:r>
              <a:rPr lang="en-US" dirty="0"/>
              <a:t>The </a:t>
            </a:r>
            <a:r>
              <a:rPr lang="en-US" b="1" dirty="0"/>
              <a:t>medical power of attorney</a:t>
            </a:r>
            <a:r>
              <a:rPr lang="en-US" dirty="0"/>
              <a:t> allows the agent you designate to make healthcare decisions on your behalf if you are unable to do so. These decisions might also include a plan for end-of-life care such as a </a:t>
            </a:r>
            <a:r>
              <a:rPr lang="en-US" b="1" dirty="0"/>
              <a:t>living will</a:t>
            </a:r>
            <a:r>
              <a:rPr lang="en-US" dirty="0"/>
              <a:t> that clearly states your wishes regarding artificial life support.</a:t>
            </a:r>
            <a:br>
              <a:rPr lang="en-US" dirty="0"/>
            </a:br>
            <a:endParaRPr lang="en-US" dirty="0"/>
          </a:p>
        </p:txBody>
      </p:sp>
    </p:spTree>
    <p:extLst>
      <p:ext uri="{BB962C8B-B14F-4D97-AF65-F5344CB8AC3E}">
        <p14:creationId xmlns:p14="http://schemas.microsoft.com/office/powerpoint/2010/main" val="5246283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2A8235-244A-192F-E877-478EB443C462}"/>
              </a:ext>
            </a:extLst>
          </p:cNvPr>
          <p:cNvSpPr>
            <a:spLocks noGrp="1"/>
          </p:cNvSpPr>
          <p:nvPr>
            <p:ph type="title"/>
          </p:nvPr>
        </p:nvSpPr>
        <p:spPr>
          <a:xfrm>
            <a:off x="291256" y="288275"/>
            <a:ext cx="8520600" cy="572700"/>
          </a:xfrm>
        </p:spPr>
        <p:txBody>
          <a:bodyPr>
            <a:normAutofit fontScale="90000"/>
          </a:bodyPr>
          <a:lstStyle/>
          <a:p>
            <a:r>
              <a:rPr lang="en-US" dirty="0"/>
              <a:t>Estate Planning: Why Everyone </a:t>
            </a:r>
            <a:br>
              <a:rPr lang="en-US" b="0" dirty="0"/>
            </a:br>
            <a:r>
              <a:rPr lang="en-US" dirty="0"/>
              <a:t>Needs a Will &amp; Power of Attorney</a:t>
            </a:r>
            <a:br>
              <a:rPr lang="en-US" b="0" dirty="0"/>
            </a:br>
            <a:br>
              <a:rPr lang="en-US" dirty="0"/>
            </a:br>
            <a:endParaRPr lang="en-US" dirty="0"/>
          </a:p>
        </p:txBody>
      </p:sp>
      <p:sp>
        <p:nvSpPr>
          <p:cNvPr id="3" name="Text Placeholder 2">
            <a:extLst>
              <a:ext uri="{FF2B5EF4-FFF2-40B4-BE49-F238E27FC236}">
                <a16:creationId xmlns:a16="http://schemas.microsoft.com/office/drawing/2014/main" id="{E0D28AD8-6021-8F27-2275-AA89B10C5A37}"/>
              </a:ext>
            </a:extLst>
          </p:cNvPr>
          <p:cNvSpPr>
            <a:spLocks noGrp="1"/>
          </p:cNvSpPr>
          <p:nvPr>
            <p:ph type="body" idx="1"/>
          </p:nvPr>
        </p:nvSpPr>
        <p:spPr>
          <a:xfrm>
            <a:off x="5105400" y="1152475"/>
            <a:ext cx="3726900" cy="3416400"/>
          </a:xfrm>
        </p:spPr>
        <p:txBody>
          <a:bodyPr>
            <a:normAutofit fontScale="85000" lnSpcReduction="10000"/>
          </a:bodyPr>
          <a:lstStyle/>
          <a:p>
            <a:pPr marL="114300" indent="0">
              <a:buNone/>
            </a:pPr>
            <a:r>
              <a:rPr lang="en-US" dirty="0"/>
              <a:t>Why did the presenter, Dr. Yetunde Aird, argue that every adult should have an estate plan that includes the will and power of attorney? </a:t>
            </a:r>
          </a:p>
          <a:p>
            <a:pPr marL="114300" indent="0">
              <a:buNone/>
            </a:pPr>
            <a:endParaRPr lang="en-US" dirty="0"/>
          </a:p>
          <a:p>
            <a:pPr marL="114300" indent="0">
              <a:buNone/>
            </a:pPr>
            <a:endParaRPr lang="en-US" dirty="0"/>
          </a:p>
          <a:p>
            <a:pPr marL="114300" indent="0">
              <a:buNone/>
            </a:pPr>
            <a:r>
              <a:rPr lang="en-US" dirty="0"/>
              <a:t>Why did Dr. Aird say that a power of attorney (POA) is “a love letter” to their loved ones? </a:t>
            </a:r>
          </a:p>
          <a:p>
            <a:pPr marL="114300" indent="0">
              <a:buNone/>
            </a:pPr>
            <a:endParaRPr lang="en-US" dirty="0"/>
          </a:p>
          <a:p>
            <a:pPr marL="114300" indent="0">
              <a:buNone/>
            </a:pPr>
            <a:endParaRPr lang="en-US" dirty="0"/>
          </a:p>
          <a:p>
            <a:pPr marL="114300" indent="0">
              <a:buNone/>
            </a:pPr>
            <a:r>
              <a:rPr lang="en-US" dirty="0"/>
              <a:t>Why should young adults over 18 also consider having an estate plan? </a:t>
            </a:r>
          </a:p>
        </p:txBody>
      </p:sp>
      <p:pic>
        <p:nvPicPr>
          <p:cNvPr id="4" name="Online Media 3" title="Estate Planning: Why Everyone Needs a Will &amp; Power of Attorney">
            <a:hlinkClick r:id="" action="ppaction://media"/>
            <a:extLst>
              <a:ext uri="{FF2B5EF4-FFF2-40B4-BE49-F238E27FC236}">
                <a16:creationId xmlns:a16="http://schemas.microsoft.com/office/drawing/2014/main" id="{5D264BAD-301E-F6ED-1220-DC014A0A17CF}"/>
              </a:ext>
            </a:extLst>
          </p:cNvPr>
          <p:cNvPicPr>
            <a:picLocks noRot="1" noChangeAspect="1"/>
          </p:cNvPicPr>
          <p:nvPr>
            <a:videoFile r:link="rId1"/>
          </p:nvPr>
        </p:nvPicPr>
        <p:blipFill>
          <a:blip r:embed="rId3"/>
          <a:stretch>
            <a:fillRect/>
          </a:stretch>
        </p:blipFill>
        <p:spPr>
          <a:xfrm>
            <a:off x="457200" y="1504950"/>
            <a:ext cx="4450998" cy="2514600"/>
          </a:xfrm>
          <a:prstGeom prst="rect">
            <a:avLst/>
          </a:prstGeom>
        </p:spPr>
      </p:pic>
    </p:spTree>
    <p:extLst>
      <p:ext uri="{BB962C8B-B14F-4D97-AF65-F5344CB8AC3E}">
        <p14:creationId xmlns:p14="http://schemas.microsoft.com/office/powerpoint/2010/main" val="6611333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4"/>
                </p:tgtEl>
              </p:cMediaNode>
            </p:video>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DC0F4E-41F9-F05B-DE8A-B0046FFEC09A}"/>
              </a:ext>
            </a:extLst>
          </p:cNvPr>
          <p:cNvSpPr>
            <a:spLocks noGrp="1"/>
          </p:cNvSpPr>
          <p:nvPr>
            <p:ph type="title"/>
          </p:nvPr>
        </p:nvSpPr>
        <p:spPr/>
        <p:txBody>
          <a:bodyPr/>
          <a:lstStyle/>
          <a:p>
            <a:r>
              <a:rPr lang="en-US" dirty="0"/>
              <a:t>Which document applies?</a:t>
            </a:r>
          </a:p>
        </p:txBody>
      </p:sp>
      <p:sp>
        <p:nvSpPr>
          <p:cNvPr id="4" name="TextBox 3">
            <a:extLst>
              <a:ext uri="{FF2B5EF4-FFF2-40B4-BE49-F238E27FC236}">
                <a16:creationId xmlns:a16="http://schemas.microsoft.com/office/drawing/2014/main" id="{01A9B420-70B0-586F-2C81-2148C7F38576}"/>
              </a:ext>
            </a:extLst>
          </p:cNvPr>
          <p:cNvSpPr txBox="1"/>
          <p:nvPr/>
        </p:nvSpPr>
        <p:spPr>
          <a:xfrm>
            <a:off x="3086099" y="1504950"/>
            <a:ext cx="2971800" cy="523220"/>
          </a:xfrm>
          <a:prstGeom prst="rect">
            <a:avLst/>
          </a:prstGeom>
          <a:solidFill>
            <a:srgbClr val="FFFF00"/>
          </a:solidFill>
          <a:ln w="28575">
            <a:solidFill>
              <a:schemeClr val="tx1"/>
            </a:solidFill>
          </a:ln>
        </p:spPr>
        <p:txBody>
          <a:bodyPr wrap="square" rtlCol="0">
            <a:spAutoFit/>
          </a:bodyPr>
          <a:lstStyle/>
          <a:p>
            <a:pPr algn="ctr">
              <a:spcAft>
                <a:spcPts val="1200"/>
              </a:spcAft>
            </a:pPr>
            <a:r>
              <a:rPr lang="en-US" sz="2800" dirty="0">
                <a:latin typeface="+mn-lt"/>
                <a:cs typeface="Arial" panose="020B0604020202020204" pitchFamily="34" charset="0"/>
              </a:rPr>
              <a:t>Will</a:t>
            </a:r>
          </a:p>
        </p:txBody>
      </p:sp>
      <p:sp>
        <p:nvSpPr>
          <p:cNvPr id="5" name="TextBox 4">
            <a:extLst>
              <a:ext uri="{FF2B5EF4-FFF2-40B4-BE49-F238E27FC236}">
                <a16:creationId xmlns:a16="http://schemas.microsoft.com/office/drawing/2014/main" id="{14D07147-EFEB-B317-54C9-C4CD4B4A22C9}"/>
              </a:ext>
            </a:extLst>
          </p:cNvPr>
          <p:cNvSpPr txBox="1"/>
          <p:nvPr/>
        </p:nvSpPr>
        <p:spPr>
          <a:xfrm>
            <a:off x="3086099" y="2571750"/>
            <a:ext cx="2971800" cy="523220"/>
          </a:xfrm>
          <a:prstGeom prst="rect">
            <a:avLst/>
          </a:prstGeom>
          <a:solidFill>
            <a:srgbClr val="FFFF00"/>
          </a:solidFill>
          <a:ln w="28575">
            <a:solidFill>
              <a:schemeClr val="tx1"/>
            </a:solidFill>
          </a:ln>
        </p:spPr>
        <p:txBody>
          <a:bodyPr wrap="square" rtlCol="0">
            <a:spAutoFit/>
          </a:bodyPr>
          <a:lstStyle/>
          <a:p>
            <a:pPr algn="ctr">
              <a:spcAft>
                <a:spcPts val="1200"/>
              </a:spcAft>
            </a:pPr>
            <a:r>
              <a:rPr lang="en-US" sz="2800" dirty="0">
                <a:latin typeface="+mn-lt"/>
                <a:cs typeface="Arial" panose="020B0604020202020204" pitchFamily="34" charset="0"/>
              </a:rPr>
              <a:t>Financial POA</a:t>
            </a:r>
          </a:p>
        </p:txBody>
      </p:sp>
      <p:sp>
        <p:nvSpPr>
          <p:cNvPr id="6" name="TextBox 5">
            <a:extLst>
              <a:ext uri="{FF2B5EF4-FFF2-40B4-BE49-F238E27FC236}">
                <a16:creationId xmlns:a16="http://schemas.microsoft.com/office/drawing/2014/main" id="{74F71B60-030F-D8AB-0BB4-6290F4CCCB9C}"/>
              </a:ext>
            </a:extLst>
          </p:cNvPr>
          <p:cNvSpPr txBox="1"/>
          <p:nvPr/>
        </p:nvSpPr>
        <p:spPr>
          <a:xfrm>
            <a:off x="3086100" y="3638550"/>
            <a:ext cx="2971800" cy="523220"/>
          </a:xfrm>
          <a:prstGeom prst="rect">
            <a:avLst/>
          </a:prstGeom>
          <a:solidFill>
            <a:srgbClr val="FFFF00"/>
          </a:solidFill>
          <a:ln w="28575">
            <a:solidFill>
              <a:schemeClr val="tx1"/>
            </a:solidFill>
          </a:ln>
        </p:spPr>
        <p:txBody>
          <a:bodyPr wrap="square" rtlCol="0">
            <a:spAutoFit/>
          </a:bodyPr>
          <a:lstStyle/>
          <a:p>
            <a:pPr algn="ctr">
              <a:spcAft>
                <a:spcPts val="1200"/>
              </a:spcAft>
            </a:pPr>
            <a:r>
              <a:rPr lang="en-US" sz="2800" dirty="0">
                <a:latin typeface="+mn-lt"/>
                <a:cs typeface="Arial" panose="020B0604020202020204" pitchFamily="34" charset="0"/>
              </a:rPr>
              <a:t>Medical POA</a:t>
            </a:r>
          </a:p>
        </p:txBody>
      </p:sp>
    </p:spTree>
    <p:extLst>
      <p:ext uri="{BB962C8B-B14F-4D97-AF65-F5344CB8AC3E}">
        <p14:creationId xmlns:p14="http://schemas.microsoft.com/office/powerpoint/2010/main" val="13579565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380A4E-8C59-61DA-2BB0-A61DE11C4F22}"/>
              </a:ext>
            </a:extLst>
          </p:cNvPr>
          <p:cNvSpPr>
            <a:spLocks noGrp="1"/>
          </p:cNvSpPr>
          <p:nvPr>
            <p:ph type="title"/>
          </p:nvPr>
        </p:nvSpPr>
        <p:spPr/>
        <p:txBody>
          <a:bodyPr/>
          <a:lstStyle/>
          <a:p>
            <a:r>
              <a:rPr lang="en-US" dirty="0"/>
              <a:t>Will, Financial POA, or Medical POA?</a:t>
            </a:r>
          </a:p>
        </p:txBody>
      </p:sp>
      <p:sp>
        <p:nvSpPr>
          <p:cNvPr id="4" name="TextBox 3">
            <a:extLst>
              <a:ext uri="{FF2B5EF4-FFF2-40B4-BE49-F238E27FC236}">
                <a16:creationId xmlns:a16="http://schemas.microsoft.com/office/drawing/2014/main" id="{8CF53949-8956-02C7-DF83-AD6FE4EE1139}"/>
              </a:ext>
            </a:extLst>
          </p:cNvPr>
          <p:cNvSpPr txBox="1"/>
          <p:nvPr/>
        </p:nvSpPr>
        <p:spPr>
          <a:xfrm>
            <a:off x="952500" y="1962150"/>
            <a:ext cx="7239000" cy="1446550"/>
          </a:xfrm>
          <a:prstGeom prst="rect">
            <a:avLst/>
          </a:prstGeom>
          <a:solidFill>
            <a:schemeClr val="bg1">
              <a:lumMod val="95000"/>
            </a:schemeClr>
          </a:solidFill>
          <a:ln>
            <a:solidFill>
              <a:schemeClr val="tx1"/>
            </a:solidFill>
          </a:ln>
        </p:spPr>
        <p:txBody>
          <a:bodyPr wrap="square" rtlCol="0">
            <a:spAutoFit/>
          </a:bodyPr>
          <a:lstStyle/>
          <a:p>
            <a:pPr>
              <a:spcAft>
                <a:spcPts val="1200"/>
              </a:spcAft>
            </a:pPr>
            <a:r>
              <a:rPr lang="en-US" sz="2600" b="1" dirty="0">
                <a:latin typeface="+mj-lt"/>
              </a:rPr>
              <a:t>Scenario A</a:t>
            </a:r>
          </a:p>
          <a:p>
            <a:pPr>
              <a:spcAft>
                <a:spcPts val="1200"/>
              </a:spcAft>
            </a:pPr>
            <a:r>
              <a:rPr lang="en-US" sz="2600" dirty="0">
                <a:latin typeface="+mj-lt"/>
              </a:rPr>
              <a:t>A parent wants to decide who will receive their home, savings, and personal belongings after they die.</a:t>
            </a:r>
            <a:endParaRPr lang="en-US" sz="2600" dirty="0">
              <a:latin typeface="+mj-lt"/>
              <a:cs typeface="Arial" panose="020B0604020202020204" pitchFamily="34" charset="0"/>
            </a:endParaRPr>
          </a:p>
        </p:txBody>
      </p:sp>
      <p:sp>
        <p:nvSpPr>
          <p:cNvPr id="5" name="TextBox 4">
            <a:extLst>
              <a:ext uri="{FF2B5EF4-FFF2-40B4-BE49-F238E27FC236}">
                <a16:creationId xmlns:a16="http://schemas.microsoft.com/office/drawing/2014/main" id="{C637A1D4-11DC-4AE6-054B-729F6522D3CC}"/>
              </a:ext>
            </a:extLst>
          </p:cNvPr>
          <p:cNvSpPr txBox="1"/>
          <p:nvPr/>
        </p:nvSpPr>
        <p:spPr>
          <a:xfrm>
            <a:off x="952500" y="1962150"/>
            <a:ext cx="7239000" cy="1446550"/>
          </a:xfrm>
          <a:prstGeom prst="rect">
            <a:avLst/>
          </a:prstGeom>
          <a:solidFill>
            <a:schemeClr val="bg1">
              <a:lumMod val="95000"/>
            </a:schemeClr>
          </a:solidFill>
          <a:ln>
            <a:solidFill>
              <a:schemeClr val="tx1"/>
            </a:solidFill>
          </a:ln>
        </p:spPr>
        <p:txBody>
          <a:bodyPr wrap="square" rtlCol="0">
            <a:spAutoFit/>
          </a:bodyPr>
          <a:lstStyle/>
          <a:p>
            <a:pPr>
              <a:spcAft>
                <a:spcPts val="1200"/>
              </a:spcAft>
            </a:pPr>
            <a:r>
              <a:rPr lang="en-US" sz="2600" b="1" dirty="0">
                <a:latin typeface="+mj-lt"/>
              </a:rPr>
              <a:t>Scenario B</a:t>
            </a:r>
          </a:p>
          <a:p>
            <a:pPr>
              <a:spcAft>
                <a:spcPts val="1200"/>
              </a:spcAft>
            </a:pPr>
            <a:r>
              <a:rPr lang="en-US" sz="2600" dirty="0">
                <a:latin typeface="+mj-lt"/>
              </a:rPr>
              <a:t>An adult is in a coma, and doctors need someone to make medical decisions on their behalf. </a:t>
            </a:r>
            <a:endParaRPr lang="en-US" sz="2600" dirty="0">
              <a:latin typeface="+mj-lt"/>
              <a:cs typeface="Arial" panose="020B0604020202020204" pitchFamily="34" charset="0"/>
            </a:endParaRPr>
          </a:p>
        </p:txBody>
      </p:sp>
      <p:sp>
        <p:nvSpPr>
          <p:cNvPr id="6" name="TextBox 5">
            <a:extLst>
              <a:ext uri="{FF2B5EF4-FFF2-40B4-BE49-F238E27FC236}">
                <a16:creationId xmlns:a16="http://schemas.microsoft.com/office/drawing/2014/main" id="{6B8AF1F2-25BA-8DA0-1D3E-735877DCD7DE}"/>
              </a:ext>
            </a:extLst>
          </p:cNvPr>
          <p:cNvSpPr txBox="1"/>
          <p:nvPr/>
        </p:nvSpPr>
        <p:spPr>
          <a:xfrm>
            <a:off x="958076" y="1962150"/>
            <a:ext cx="7239000" cy="1446550"/>
          </a:xfrm>
          <a:prstGeom prst="rect">
            <a:avLst/>
          </a:prstGeom>
          <a:solidFill>
            <a:schemeClr val="bg1">
              <a:lumMod val="95000"/>
            </a:schemeClr>
          </a:solidFill>
          <a:ln>
            <a:solidFill>
              <a:schemeClr val="tx1"/>
            </a:solidFill>
          </a:ln>
        </p:spPr>
        <p:txBody>
          <a:bodyPr wrap="square" rtlCol="0">
            <a:spAutoFit/>
          </a:bodyPr>
          <a:lstStyle/>
          <a:p>
            <a:pPr>
              <a:spcAft>
                <a:spcPts val="1200"/>
              </a:spcAft>
            </a:pPr>
            <a:r>
              <a:rPr lang="en-US" sz="2600" b="1" dirty="0">
                <a:latin typeface="+mj-lt"/>
              </a:rPr>
              <a:t>Scenario C</a:t>
            </a:r>
          </a:p>
          <a:p>
            <a:pPr>
              <a:spcAft>
                <a:spcPts val="1200"/>
              </a:spcAft>
            </a:pPr>
            <a:r>
              <a:rPr lang="en-US" sz="2600" dirty="0">
                <a:latin typeface="+mj-lt"/>
              </a:rPr>
              <a:t>An individual wants to choose a guardian for their minor children if something happens to them. </a:t>
            </a:r>
            <a:endParaRPr lang="en-US" sz="2600" dirty="0">
              <a:latin typeface="+mj-lt"/>
              <a:cs typeface="Arial" panose="020B0604020202020204" pitchFamily="34" charset="0"/>
            </a:endParaRPr>
          </a:p>
        </p:txBody>
      </p:sp>
      <p:sp>
        <p:nvSpPr>
          <p:cNvPr id="7" name="TextBox 6">
            <a:extLst>
              <a:ext uri="{FF2B5EF4-FFF2-40B4-BE49-F238E27FC236}">
                <a16:creationId xmlns:a16="http://schemas.microsoft.com/office/drawing/2014/main" id="{054E0BA2-F258-F396-7929-88D6826FBF74}"/>
              </a:ext>
            </a:extLst>
          </p:cNvPr>
          <p:cNvSpPr txBox="1"/>
          <p:nvPr/>
        </p:nvSpPr>
        <p:spPr>
          <a:xfrm>
            <a:off x="958076" y="1962150"/>
            <a:ext cx="7239000" cy="1384995"/>
          </a:xfrm>
          <a:prstGeom prst="rect">
            <a:avLst/>
          </a:prstGeom>
          <a:solidFill>
            <a:schemeClr val="bg1">
              <a:lumMod val="95000"/>
            </a:schemeClr>
          </a:solidFill>
          <a:ln>
            <a:solidFill>
              <a:schemeClr val="tx1"/>
            </a:solidFill>
          </a:ln>
        </p:spPr>
        <p:txBody>
          <a:bodyPr wrap="square" rtlCol="0">
            <a:spAutoFit/>
          </a:bodyPr>
          <a:lstStyle/>
          <a:p>
            <a:pPr>
              <a:spcAft>
                <a:spcPts val="1200"/>
              </a:spcAft>
            </a:pPr>
            <a:r>
              <a:rPr lang="en-US" sz="2600" b="1" dirty="0">
                <a:latin typeface="+mj-lt"/>
              </a:rPr>
              <a:t>Scenario D</a:t>
            </a:r>
          </a:p>
          <a:p>
            <a:pPr>
              <a:spcAft>
                <a:spcPts val="1200"/>
              </a:spcAft>
            </a:pPr>
            <a:r>
              <a:rPr lang="en-US" dirty="0">
                <a:latin typeface="+mj-lt"/>
              </a:rPr>
              <a:t>A person is recovering from surgery and needs someone to temporarily manage their bills &amp; bank accounts. </a:t>
            </a:r>
            <a:endParaRPr lang="en-US" dirty="0">
              <a:latin typeface="+mj-lt"/>
              <a:cs typeface="Arial" panose="020B0604020202020204" pitchFamily="34" charset="0"/>
            </a:endParaRPr>
          </a:p>
        </p:txBody>
      </p:sp>
      <p:sp>
        <p:nvSpPr>
          <p:cNvPr id="8" name="TextBox 7">
            <a:extLst>
              <a:ext uri="{FF2B5EF4-FFF2-40B4-BE49-F238E27FC236}">
                <a16:creationId xmlns:a16="http://schemas.microsoft.com/office/drawing/2014/main" id="{34078BE0-A038-7FD0-7EE7-1F0A09A72E00}"/>
              </a:ext>
            </a:extLst>
          </p:cNvPr>
          <p:cNvSpPr txBox="1"/>
          <p:nvPr/>
        </p:nvSpPr>
        <p:spPr>
          <a:xfrm>
            <a:off x="958076" y="1962150"/>
            <a:ext cx="7239000" cy="1415772"/>
          </a:xfrm>
          <a:prstGeom prst="rect">
            <a:avLst/>
          </a:prstGeom>
          <a:solidFill>
            <a:schemeClr val="bg1">
              <a:lumMod val="95000"/>
            </a:schemeClr>
          </a:solidFill>
          <a:ln>
            <a:solidFill>
              <a:schemeClr val="tx1"/>
            </a:solidFill>
          </a:ln>
        </p:spPr>
        <p:txBody>
          <a:bodyPr wrap="square" rtlCol="0">
            <a:spAutoFit/>
          </a:bodyPr>
          <a:lstStyle/>
          <a:p>
            <a:pPr>
              <a:spcAft>
                <a:spcPts val="1200"/>
              </a:spcAft>
            </a:pPr>
            <a:r>
              <a:rPr lang="en-US" sz="2600" b="1" dirty="0">
                <a:latin typeface="+mj-lt"/>
              </a:rPr>
              <a:t>Scenario E</a:t>
            </a:r>
          </a:p>
          <a:p>
            <a:pPr>
              <a:spcAft>
                <a:spcPts val="1200"/>
              </a:spcAft>
            </a:pPr>
            <a:r>
              <a:rPr lang="en-US" sz="2500" dirty="0">
                <a:latin typeface="+mj-lt"/>
              </a:rPr>
              <a:t>A couple wants to name who will make healthcare decisions for them if they are unable to communicate. </a:t>
            </a:r>
            <a:endParaRPr lang="en-US" sz="2500" dirty="0">
              <a:latin typeface="+mj-lt"/>
              <a:cs typeface="Arial" panose="020B0604020202020204" pitchFamily="34" charset="0"/>
            </a:endParaRPr>
          </a:p>
        </p:txBody>
      </p:sp>
    </p:spTree>
    <p:extLst>
      <p:ext uri="{BB962C8B-B14F-4D97-AF65-F5344CB8AC3E}">
        <p14:creationId xmlns:p14="http://schemas.microsoft.com/office/powerpoint/2010/main" val="25046950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864228-43D7-F0E8-D027-C8CE42FE1F4A}"/>
              </a:ext>
            </a:extLst>
          </p:cNvPr>
          <p:cNvSpPr>
            <a:spLocks noGrp="1"/>
          </p:cNvSpPr>
          <p:nvPr>
            <p:ph type="title"/>
          </p:nvPr>
        </p:nvSpPr>
        <p:spPr/>
        <p:txBody>
          <a:bodyPr/>
          <a:lstStyle/>
          <a:p>
            <a:r>
              <a:rPr lang="en-US" dirty="0"/>
              <a:t>Closure</a:t>
            </a:r>
          </a:p>
        </p:txBody>
      </p:sp>
      <p:sp>
        <p:nvSpPr>
          <p:cNvPr id="3" name="Text Placeholder 2">
            <a:extLst>
              <a:ext uri="{FF2B5EF4-FFF2-40B4-BE49-F238E27FC236}">
                <a16:creationId xmlns:a16="http://schemas.microsoft.com/office/drawing/2014/main" id="{9D708780-1B89-18C6-9CBE-ABA61F5D2A8D}"/>
              </a:ext>
            </a:extLst>
          </p:cNvPr>
          <p:cNvSpPr>
            <a:spLocks noGrp="1"/>
          </p:cNvSpPr>
          <p:nvPr>
            <p:ph type="body" idx="1"/>
          </p:nvPr>
        </p:nvSpPr>
        <p:spPr/>
        <p:txBody>
          <a:bodyPr/>
          <a:lstStyle/>
          <a:p>
            <a:pPr marL="571500" indent="-457200">
              <a:buFont typeface="+mj-lt"/>
              <a:buAutoNum type="alphaLcPeriod"/>
            </a:pPr>
            <a:r>
              <a:rPr lang="en-US" dirty="0"/>
              <a:t>What is the primary purpose of life insurance?</a:t>
            </a:r>
          </a:p>
          <a:p>
            <a:pPr marL="571500" indent="-457200">
              <a:buFont typeface="+mj-lt"/>
              <a:buAutoNum type="alphaLcPeriod"/>
            </a:pPr>
            <a:r>
              <a:rPr lang="en-US" dirty="0"/>
              <a:t>What are two key differences between term life insurance and permanent life insurance?</a:t>
            </a:r>
          </a:p>
          <a:p>
            <a:pPr marL="571500" indent="-457200">
              <a:buFont typeface="+mj-lt"/>
              <a:buAutoNum type="alphaLcPeriod"/>
            </a:pPr>
            <a:r>
              <a:rPr lang="en-US" dirty="0"/>
              <a:t>Why is an estate plan important to think about even as young adults?</a:t>
            </a:r>
          </a:p>
          <a:p>
            <a:pPr marL="571500" indent="-457200">
              <a:buFont typeface="+mj-lt"/>
              <a:buAutoNum type="alphaLcPeriod"/>
            </a:pPr>
            <a:r>
              <a:rPr lang="en-US" dirty="0"/>
              <a:t>Explain how a will protects a person’s assets and family and when the document is effective (during life vs. after death).</a:t>
            </a:r>
          </a:p>
          <a:p>
            <a:pPr marL="571500" indent="-457200">
              <a:buFont typeface="+mj-lt"/>
              <a:buAutoNum type="alphaLcPeriod"/>
            </a:pPr>
            <a:r>
              <a:rPr lang="en-US" dirty="0"/>
              <a:t>Explain how a power of attorney protects a person’s assets and family and when the document is effective (during life vs. after death).</a:t>
            </a:r>
          </a:p>
          <a:p>
            <a:pPr marL="571500" indent="-457200">
              <a:buFont typeface="+mj-lt"/>
              <a:buAutoNum type="alphaLcPeriod"/>
            </a:pPr>
            <a:r>
              <a:rPr lang="en-US" dirty="0"/>
              <a:t>Explain the consequences of dying without a will or becoming incapacitated without a POA, especially after turning 18.</a:t>
            </a:r>
          </a:p>
        </p:txBody>
      </p:sp>
    </p:spTree>
    <p:extLst>
      <p:ext uri="{BB962C8B-B14F-4D97-AF65-F5344CB8AC3E}">
        <p14:creationId xmlns:p14="http://schemas.microsoft.com/office/powerpoint/2010/main" val="390687920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A2D8FB-FDCE-D0D4-4EF2-D5FA1FA4D826}"/>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0564D0F6-0FC3-12A1-B171-668275A1015C}"/>
              </a:ext>
            </a:extLst>
          </p:cNvPr>
          <p:cNvSpPr>
            <a:spLocks noGrp="1"/>
          </p:cNvSpPr>
          <p:nvPr>
            <p:ph type="title"/>
          </p:nvPr>
        </p:nvSpPr>
        <p:spPr/>
        <p:txBody>
          <a:bodyPr/>
          <a:lstStyle/>
          <a:p>
            <a:r>
              <a:rPr lang="en-US" dirty="0"/>
              <a:t>Would you buy it? Why or why not? </a:t>
            </a:r>
          </a:p>
        </p:txBody>
      </p:sp>
      <p:sp>
        <p:nvSpPr>
          <p:cNvPr id="3" name="Content Placeholder 2">
            <a:extLst>
              <a:ext uri="{FF2B5EF4-FFF2-40B4-BE49-F238E27FC236}">
                <a16:creationId xmlns:a16="http://schemas.microsoft.com/office/drawing/2014/main" id="{A80C716E-A4E0-3AB1-BC68-964F601E6A9A}"/>
              </a:ext>
            </a:extLst>
          </p:cNvPr>
          <p:cNvSpPr>
            <a:spLocks noGrp="1"/>
          </p:cNvSpPr>
          <p:nvPr>
            <p:ph type="body" idx="1"/>
          </p:nvPr>
        </p:nvSpPr>
        <p:spPr/>
        <p:txBody>
          <a:bodyPr>
            <a:normAutofit/>
          </a:bodyPr>
          <a:lstStyle/>
          <a:p>
            <a:pPr marL="114300" indent="0">
              <a:buNone/>
            </a:pPr>
            <a:r>
              <a:rPr lang="en-US" sz="2600" dirty="0"/>
              <a:t>You just graduated high school. You’re working part-time and heading to college. Someone tries to sell you a $100,000 life insurance policy for $30/month and tells you it’s also a great way to build savings.</a:t>
            </a:r>
          </a:p>
        </p:txBody>
      </p:sp>
    </p:spTree>
    <p:extLst>
      <p:ext uri="{BB962C8B-B14F-4D97-AF65-F5344CB8AC3E}">
        <p14:creationId xmlns:p14="http://schemas.microsoft.com/office/powerpoint/2010/main" val="21788761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ABAC7B-77F0-3B0E-3131-90B1ABBE2526}"/>
              </a:ext>
            </a:extLst>
          </p:cNvPr>
          <p:cNvSpPr>
            <a:spLocks noGrp="1"/>
          </p:cNvSpPr>
          <p:nvPr>
            <p:ph type="title"/>
          </p:nvPr>
        </p:nvSpPr>
        <p:spPr/>
        <p:txBody>
          <a:bodyPr/>
          <a:lstStyle/>
          <a:p>
            <a:r>
              <a:rPr lang="en-US" dirty="0"/>
              <a:t>Life Insurance</a:t>
            </a:r>
          </a:p>
        </p:txBody>
      </p:sp>
      <p:sp>
        <p:nvSpPr>
          <p:cNvPr id="3" name="Text Placeholder 2">
            <a:extLst>
              <a:ext uri="{FF2B5EF4-FFF2-40B4-BE49-F238E27FC236}">
                <a16:creationId xmlns:a16="http://schemas.microsoft.com/office/drawing/2014/main" id="{78DC0FFC-C7AB-290C-A1BB-37F41F7EFD75}"/>
              </a:ext>
            </a:extLst>
          </p:cNvPr>
          <p:cNvSpPr>
            <a:spLocks noGrp="1"/>
          </p:cNvSpPr>
          <p:nvPr>
            <p:ph type="body" idx="1"/>
          </p:nvPr>
        </p:nvSpPr>
        <p:spPr/>
        <p:txBody>
          <a:bodyPr/>
          <a:lstStyle/>
          <a:p>
            <a:pPr marL="114300" indent="0">
              <a:buNone/>
            </a:pPr>
            <a:r>
              <a:rPr lang="en-US" sz="2600" dirty="0"/>
              <a:t>A promise between a company that provides insurance and the individual. The individual promises to pay </a:t>
            </a:r>
            <a:r>
              <a:rPr lang="en-US" sz="2600" b="1" dirty="0"/>
              <a:t>premiums </a:t>
            </a:r>
            <a:r>
              <a:rPr lang="en-US" sz="2600" dirty="0"/>
              <a:t>to the company in exchange for the company paying a specific sum of money to the designated </a:t>
            </a:r>
            <a:r>
              <a:rPr lang="en-US" sz="2600" b="1" dirty="0"/>
              <a:t>beneficiary</a:t>
            </a:r>
            <a:r>
              <a:rPr lang="en-US" sz="2600" dirty="0"/>
              <a:t> (or beneficiaries) when the insured individual dies.</a:t>
            </a:r>
            <a:br>
              <a:rPr lang="en-US" dirty="0"/>
            </a:br>
            <a:endParaRPr lang="en-US" dirty="0"/>
          </a:p>
        </p:txBody>
      </p:sp>
    </p:spTree>
    <p:extLst>
      <p:ext uri="{BB962C8B-B14F-4D97-AF65-F5344CB8AC3E}">
        <p14:creationId xmlns:p14="http://schemas.microsoft.com/office/powerpoint/2010/main" val="19562323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C85D96-6D26-3A60-DF50-57A966FD8E35}"/>
              </a:ext>
            </a:extLst>
          </p:cNvPr>
          <p:cNvSpPr>
            <a:spLocks noGrp="1"/>
          </p:cNvSpPr>
          <p:nvPr>
            <p:ph type="title"/>
          </p:nvPr>
        </p:nvSpPr>
        <p:spPr/>
        <p:txBody>
          <a:bodyPr/>
          <a:lstStyle/>
          <a:p>
            <a:r>
              <a:rPr lang="en-US" dirty="0"/>
              <a:t>Key Terms</a:t>
            </a:r>
          </a:p>
        </p:txBody>
      </p:sp>
      <p:sp>
        <p:nvSpPr>
          <p:cNvPr id="3" name="Text Placeholder 2">
            <a:extLst>
              <a:ext uri="{FF2B5EF4-FFF2-40B4-BE49-F238E27FC236}">
                <a16:creationId xmlns:a16="http://schemas.microsoft.com/office/drawing/2014/main" id="{77A7E17E-22BC-29C6-CF77-20B9F75226C5}"/>
              </a:ext>
            </a:extLst>
          </p:cNvPr>
          <p:cNvSpPr>
            <a:spLocks noGrp="1"/>
          </p:cNvSpPr>
          <p:nvPr>
            <p:ph type="body" idx="1"/>
          </p:nvPr>
        </p:nvSpPr>
        <p:spPr/>
        <p:txBody>
          <a:bodyPr/>
          <a:lstStyle/>
          <a:p>
            <a:r>
              <a:rPr lang="en-US" sz="2400" dirty="0"/>
              <a:t>A </a:t>
            </a:r>
            <a:r>
              <a:rPr lang="en-US" sz="2400" b="1" dirty="0"/>
              <a:t>premium </a:t>
            </a:r>
            <a:r>
              <a:rPr lang="en-US" sz="2400" dirty="0"/>
              <a:t>is the fee paid for insurance protection.</a:t>
            </a:r>
          </a:p>
          <a:p>
            <a:pPr marL="114300" indent="0">
              <a:buNone/>
            </a:pPr>
            <a:br>
              <a:rPr lang="en-US" sz="2400" dirty="0"/>
            </a:br>
            <a:endParaRPr lang="en-US" sz="2400" dirty="0"/>
          </a:p>
          <a:p>
            <a:r>
              <a:rPr lang="en-US" sz="2400" dirty="0"/>
              <a:t>A </a:t>
            </a:r>
            <a:r>
              <a:rPr lang="en-US" sz="2400" b="1" dirty="0"/>
              <a:t>beneficiary</a:t>
            </a:r>
            <a:r>
              <a:rPr lang="en-US" sz="2400" dirty="0"/>
              <a:t> is the person designated to receive benefits</a:t>
            </a:r>
          </a:p>
          <a:p>
            <a:pPr marL="114300" indent="0">
              <a:buNone/>
            </a:pPr>
            <a:br>
              <a:rPr lang="en-US" dirty="0"/>
            </a:br>
            <a:endParaRPr lang="en-US" dirty="0"/>
          </a:p>
        </p:txBody>
      </p:sp>
    </p:spTree>
    <p:extLst>
      <p:ext uri="{BB962C8B-B14F-4D97-AF65-F5344CB8AC3E}">
        <p14:creationId xmlns:p14="http://schemas.microsoft.com/office/powerpoint/2010/main" val="24776358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55479A-58D2-ADD5-F408-4F0C92491107}"/>
              </a:ext>
            </a:extLst>
          </p:cNvPr>
          <p:cNvSpPr>
            <a:spLocks noGrp="1"/>
          </p:cNvSpPr>
          <p:nvPr>
            <p:ph type="title"/>
          </p:nvPr>
        </p:nvSpPr>
        <p:spPr/>
        <p:txBody>
          <a:bodyPr/>
          <a:lstStyle/>
          <a:p>
            <a:r>
              <a:rPr lang="en-US" dirty="0"/>
              <a:t>Life Insurance 101: Life Happens</a:t>
            </a:r>
          </a:p>
        </p:txBody>
      </p:sp>
      <p:sp>
        <p:nvSpPr>
          <p:cNvPr id="3" name="Text Placeholder 2">
            <a:extLst>
              <a:ext uri="{FF2B5EF4-FFF2-40B4-BE49-F238E27FC236}">
                <a16:creationId xmlns:a16="http://schemas.microsoft.com/office/drawing/2014/main" id="{E38BA935-519D-B5B0-B814-A7F3872506F4}"/>
              </a:ext>
            </a:extLst>
          </p:cNvPr>
          <p:cNvSpPr>
            <a:spLocks noGrp="1"/>
          </p:cNvSpPr>
          <p:nvPr>
            <p:ph type="body" idx="1"/>
          </p:nvPr>
        </p:nvSpPr>
        <p:spPr>
          <a:xfrm>
            <a:off x="5410200" y="1123950"/>
            <a:ext cx="3443868" cy="3416400"/>
          </a:xfrm>
        </p:spPr>
        <p:txBody>
          <a:bodyPr>
            <a:normAutofit/>
          </a:bodyPr>
          <a:lstStyle/>
          <a:p>
            <a:pPr marL="114300" indent="0">
              <a:buNone/>
            </a:pPr>
            <a:r>
              <a:rPr lang="en-US" sz="2200" dirty="0"/>
              <a:t>Why do people buy life insurance?</a:t>
            </a:r>
          </a:p>
          <a:p>
            <a:pPr marL="114300" indent="0">
              <a:buNone/>
            </a:pPr>
            <a:endParaRPr lang="en-US" sz="2200" dirty="0"/>
          </a:p>
          <a:p>
            <a:pPr marL="114300" indent="0">
              <a:buNone/>
            </a:pPr>
            <a:endParaRPr lang="en-US" sz="2200" dirty="0"/>
          </a:p>
          <a:p>
            <a:pPr marL="114300" indent="0">
              <a:buNone/>
            </a:pPr>
            <a:r>
              <a:rPr lang="en-US" sz="2200" dirty="0"/>
              <a:t>What types of expenses can the beneficiary pay for with the life insurance benefit?</a:t>
            </a:r>
          </a:p>
        </p:txBody>
      </p:sp>
      <p:pic>
        <p:nvPicPr>
          <p:cNvPr id="4" name="Online Media 3" title="Life Insurance 101">
            <a:hlinkClick r:id="" action="ppaction://media"/>
            <a:extLst>
              <a:ext uri="{FF2B5EF4-FFF2-40B4-BE49-F238E27FC236}">
                <a16:creationId xmlns:a16="http://schemas.microsoft.com/office/drawing/2014/main" id="{E0E78BA6-4137-F4B3-7F27-9686C9EAA473}"/>
              </a:ext>
            </a:extLst>
          </p:cNvPr>
          <p:cNvPicPr>
            <a:picLocks noRot="1" noChangeAspect="1"/>
          </p:cNvPicPr>
          <p:nvPr>
            <a:videoFile r:link="rId1"/>
          </p:nvPr>
        </p:nvPicPr>
        <p:blipFill>
          <a:blip r:embed="rId3"/>
          <a:stretch>
            <a:fillRect/>
          </a:stretch>
        </p:blipFill>
        <p:spPr>
          <a:xfrm>
            <a:off x="533400" y="1352550"/>
            <a:ext cx="4629150" cy="2615248"/>
          </a:xfrm>
          <a:prstGeom prst="rect">
            <a:avLst/>
          </a:prstGeom>
        </p:spPr>
      </p:pic>
    </p:spTree>
    <p:extLst>
      <p:ext uri="{BB962C8B-B14F-4D97-AF65-F5344CB8AC3E}">
        <p14:creationId xmlns:p14="http://schemas.microsoft.com/office/powerpoint/2010/main" val="22737255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4"/>
                </p:tgtEl>
              </p:cMediaNode>
            </p:video>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222FE0-D911-6868-C1BF-DEB635F06487}"/>
              </a:ext>
            </a:extLst>
          </p:cNvPr>
          <p:cNvSpPr>
            <a:spLocks noGrp="1"/>
          </p:cNvSpPr>
          <p:nvPr>
            <p:ph type="title"/>
          </p:nvPr>
        </p:nvSpPr>
        <p:spPr/>
        <p:txBody>
          <a:bodyPr/>
          <a:lstStyle/>
          <a:p>
            <a:r>
              <a:rPr lang="en-US" dirty="0"/>
              <a:t>Would you buy it? Why or why not? (Part 2)</a:t>
            </a:r>
          </a:p>
        </p:txBody>
      </p:sp>
      <p:sp>
        <p:nvSpPr>
          <p:cNvPr id="3" name="Text Placeholder 2">
            <a:extLst>
              <a:ext uri="{FF2B5EF4-FFF2-40B4-BE49-F238E27FC236}">
                <a16:creationId xmlns:a16="http://schemas.microsoft.com/office/drawing/2014/main" id="{5774D404-4C53-1668-A809-9065C59E8313}"/>
              </a:ext>
            </a:extLst>
          </p:cNvPr>
          <p:cNvSpPr>
            <a:spLocks noGrp="1"/>
          </p:cNvSpPr>
          <p:nvPr>
            <p:ph type="body" idx="1"/>
          </p:nvPr>
        </p:nvSpPr>
        <p:spPr/>
        <p:txBody>
          <a:bodyPr/>
          <a:lstStyle/>
          <a:p>
            <a:pPr marL="114300" indent="0">
              <a:buNone/>
            </a:pPr>
            <a:r>
              <a:rPr lang="en-US" sz="2600" dirty="0"/>
              <a:t>You just graduated high school. You’re working part-time and heading to college. Someone tries to sell you a $100,000 life insurance policy for $30/month and tells you it’s also a great way to build savings.</a:t>
            </a:r>
          </a:p>
          <a:p>
            <a:pPr marL="114300" indent="0">
              <a:buNone/>
            </a:pPr>
            <a:endParaRPr lang="en-US" dirty="0"/>
          </a:p>
        </p:txBody>
      </p:sp>
    </p:spTree>
    <p:extLst>
      <p:ext uri="{BB962C8B-B14F-4D97-AF65-F5344CB8AC3E}">
        <p14:creationId xmlns:p14="http://schemas.microsoft.com/office/powerpoint/2010/main" val="42401501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E1E553-B05B-81ED-071C-1F817381DF3C}"/>
              </a:ext>
            </a:extLst>
          </p:cNvPr>
          <p:cNvSpPr>
            <a:spLocks noGrp="1"/>
          </p:cNvSpPr>
          <p:nvPr>
            <p:ph type="title"/>
          </p:nvPr>
        </p:nvSpPr>
        <p:spPr/>
        <p:txBody>
          <a:bodyPr/>
          <a:lstStyle/>
          <a:p>
            <a:r>
              <a:rPr lang="en-US" dirty="0"/>
              <a:t>Discussion Questions</a:t>
            </a:r>
          </a:p>
        </p:txBody>
      </p:sp>
      <p:sp>
        <p:nvSpPr>
          <p:cNvPr id="3" name="Text Placeholder 2">
            <a:extLst>
              <a:ext uri="{FF2B5EF4-FFF2-40B4-BE49-F238E27FC236}">
                <a16:creationId xmlns:a16="http://schemas.microsoft.com/office/drawing/2014/main" id="{7BC2A413-E013-AEBF-CCE1-1245C4D626D8}"/>
              </a:ext>
            </a:extLst>
          </p:cNvPr>
          <p:cNvSpPr>
            <a:spLocks noGrp="1"/>
          </p:cNvSpPr>
          <p:nvPr>
            <p:ph type="body" idx="1"/>
          </p:nvPr>
        </p:nvSpPr>
        <p:spPr/>
        <p:txBody>
          <a:bodyPr/>
          <a:lstStyle/>
          <a:p>
            <a:pPr marL="571500" indent="-457200">
              <a:buFont typeface="+mj-lt"/>
              <a:buAutoNum type="alphaLcPeriod"/>
            </a:pPr>
            <a:r>
              <a:rPr lang="en-US" sz="2400" dirty="0"/>
              <a:t>Why do you think premiums for term life insurance tend to increase over time, while many permanent life insurance premiums stay the same?</a:t>
            </a:r>
          </a:p>
          <a:p>
            <a:pPr marL="571500" indent="-457200">
              <a:buFont typeface="+mj-lt"/>
              <a:buAutoNum type="alphaLcPeriod"/>
            </a:pPr>
            <a:r>
              <a:rPr lang="en-US" sz="2400" dirty="0"/>
              <a:t>How can insurance companies earn a profit while still paying out large death benefits?</a:t>
            </a:r>
          </a:p>
          <a:p>
            <a:pPr marL="571500" indent="-457200">
              <a:buFont typeface="+mj-lt"/>
              <a:buAutoNum type="alphaLcPeriod"/>
            </a:pPr>
            <a:r>
              <a:rPr lang="en-US" sz="2400" dirty="0"/>
              <a:t>Why might someone consider the financial strength ratings of an insurance company before buying a policy?</a:t>
            </a:r>
          </a:p>
          <a:p>
            <a:pPr marL="114300" indent="0">
              <a:buNone/>
            </a:pPr>
            <a:endParaRPr lang="en-US" dirty="0"/>
          </a:p>
        </p:txBody>
      </p:sp>
    </p:spTree>
    <p:extLst>
      <p:ext uri="{BB962C8B-B14F-4D97-AF65-F5344CB8AC3E}">
        <p14:creationId xmlns:p14="http://schemas.microsoft.com/office/powerpoint/2010/main" val="400815923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4475F0-5D10-8A47-3693-A912AFD34385}"/>
              </a:ext>
            </a:extLst>
          </p:cNvPr>
          <p:cNvSpPr>
            <a:spLocks noGrp="1"/>
          </p:cNvSpPr>
          <p:nvPr>
            <p:ph type="title"/>
          </p:nvPr>
        </p:nvSpPr>
        <p:spPr/>
        <p:txBody>
          <a:bodyPr/>
          <a:lstStyle/>
          <a:p>
            <a:r>
              <a:rPr lang="en-US" dirty="0"/>
              <a:t>Estate Planning</a:t>
            </a:r>
          </a:p>
        </p:txBody>
      </p:sp>
      <p:sp>
        <p:nvSpPr>
          <p:cNvPr id="3" name="Text Placeholder 2">
            <a:extLst>
              <a:ext uri="{FF2B5EF4-FFF2-40B4-BE49-F238E27FC236}">
                <a16:creationId xmlns:a16="http://schemas.microsoft.com/office/drawing/2014/main" id="{90C98684-326C-601B-8DF6-D6B9C2555489}"/>
              </a:ext>
            </a:extLst>
          </p:cNvPr>
          <p:cNvSpPr>
            <a:spLocks noGrp="1"/>
          </p:cNvSpPr>
          <p:nvPr>
            <p:ph type="body" idx="1"/>
          </p:nvPr>
        </p:nvSpPr>
        <p:spPr/>
        <p:txBody>
          <a:bodyPr>
            <a:normAutofit/>
          </a:bodyPr>
          <a:lstStyle/>
          <a:p>
            <a:pPr marL="114300" indent="0">
              <a:buNone/>
            </a:pPr>
            <a:r>
              <a:rPr lang="en-US" sz="2800" dirty="0"/>
              <a:t>Estate planning is making a plan for what happens to your money, belongings, and decisions if you can’t make them yourself or after you die.</a:t>
            </a:r>
          </a:p>
        </p:txBody>
      </p:sp>
      <p:sp>
        <p:nvSpPr>
          <p:cNvPr id="5" name="TextBox 4">
            <a:extLst>
              <a:ext uri="{FF2B5EF4-FFF2-40B4-BE49-F238E27FC236}">
                <a16:creationId xmlns:a16="http://schemas.microsoft.com/office/drawing/2014/main" id="{086A20E8-77F4-3750-33E2-22F142930CC5}"/>
              </a:ext>
            </a:extLst>
          </p:cNvPr>
          <p:cNvSpPr txBox="1"/>
          <p:nvPr/>
        </p:nvSpPr>
        <p:spPr>
          <a:xfrm>
            <a:off x="4798875" y="3409950"/>
            <a:ext cx="2971800" cy="523220"/>
          </a:xfrm>
          <a:prstGeom prst="rect">
            <a:avLst/>
          </a:prstGeom>
          <a:solidFill>
            <a:srgbClr val="FFFF00"/>
          </a:solidFill>
          <a:ln w="28575">
            <a:solidFill>
              <a:schemeClr val="tx1"/>
            </a:solidFill>
          </a:ln>
        </p:spPr>
        <p:txBody>
          <a:bodyPr wrap="square" rtlCol="0">
            <a:spAutoFit/>
          </a:bodyPr>
          <a:lstStyle/>
          <a:p>
            <a:pPr algn="ctr">
              <a:spcAft>
                <a:spcPts val="1200"/>
              </a:spcAft>
            </a:pPr>
            <a:r>
              <a:rPr lang="en-US" sz="2800" dirty="0">
                <a:latin typeface="+mn-lt"/>
                <a:cs typeface="Arial" panose="020B0604020202020204" pitchFamily="34" charset="0"/>
              </a:rPr>
              <a:t>Power of Attorney</a:t>
            </a:r>
          </a:p>
        </p:txBody>
      </p:sp>
      <p:sp>
        <p:nvSpPr>
          <p:cNvPr id="9" name="TextBox 8">
            <a:extLst>
              <a:ext uri="{FF2B5EF4-FFF2-40B4-BE49-F238E27FC236}">
                <a16:creationId xmlns:a16="http://schemas.microsoft.com/office/drawing/2014/main" id="{46C9B2F6-8BED-5723-92EE-2082C0A1BCB9}"/>
              </a:ext>
            </a:extLst>
          </p:cNvPr>
          <p:cNvSpPr txBox="1"/>
          <p:nvPr/>
        </p:nvSpPr>
        <p:spPr>
          <a:xfrm>
            <a:off x="1373326" y="3413202"/>
            <a:ext cx="2971800" cy="523220"/>
          </a:xfrm>
          <a:prstGeom prst="rect">
            <a:avLst/>
          </a:prstGeom>
          <a:solidFill>
            <a:srgbClr val="FFFF00"/>
          </a:solidFill>
          <a:ln w="28575">
            <a:solidFill>
              <a:schemeClr val="tx1"/>
            </a:solidFill>
          </a:ln>
        </p:spPr>
        <p:txBody>
          <a:bodyPr wrap="square" rtlCol="0">
            <a:spAutoFit/>
          </a:bodyPr>
          <a:lstStyle/>
          <a:p>
            <a:pPr algn="ctr">
              <a:spcAft>
                <a:spcPts val="1200"/>
              </a:spcAft>
            </a:pPr>
            <a:r>
              <a:rPr lang="en-US" sz="2800" dirty="0">
                <a:latin typeface="+mn-lt"/>
                <a:cs typeface="Arial" panose="020B0604020202020204" pitchFamily="34" charset="0"/>
              </a:rPr>
              <a:t>Will</a:t>
            </a:r>
          </a:p>
        </p:txBody>
      </p:sp>
    </p:spTree>
    <p:extLst>
      <p:ext uri="{BB962C8B-B14F-4D97-AF65-F5344CB8AC3E}">
        <p14:creationId xmlns:p14="http://schemas.microsoft.com/office/powerpoint/2010/main" val="6691093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C27F0F-CE03-9F48-1612-3565F13C5FC5}"/>
              </a:ext>
            </a:extLst>
          </p:cNvPr>
          <p:cNvSpPr>
            <a:spLocks noGrp="1"/>
          </p:cNvSpPr>
          <p:nvPr>
            <p:ph type="title"/>
          </p:nvPr>
        </p:nvSpPr>
        <p:spPr/>
        <p:txBody>
          <a:bodyPr/>
          <a:lstStyle/>
          <a:p>
            <a:r>
              <a:rPr lang="en-US" dirty="0"/>
              <a:t>Will</a:t>
            </a:r>
          </a:p>
        </p:txBody>
      </p:sp>
      <p:sp>
        <p:nvSpPr>
          <p:cNvPr id="3" name="Text Placeholder 2">
            <a:extLst>
              <a:ext uri="{FF2B5EF4-FFF2-40B4-BE49-F238E27FC236}">
                <a16:creationId xmlns:a16="http://schemas.microsoft.com/office/drawing/2014/main" id="{92461EBC-FB34-98C9-2822-CDFDDF237B0D}"/>
              </a:ext>
            </a:extLst>
          </p:cNvPr>
          <p:cNvSpPr>
            <a:spLocks noGrp="1"/>
          </p:cNvSpPr>
          <p:nvPr>
            <p:ph type="body" idx="1"/>
          </p:nvPr>
        </p:nvSpPr>
        <p:spPr/>
        <p:txBody>
          <a:bodyPr/>
          <a:lstStyle/>
          <a:p>
            <a:pPr marL="114300" indent="0">
              <a:buNone/>
            </a:pPr>
            <a:r>
              <a:rPr lang="en-US" sz="2400" dirty="0"/>
              <a:t>A will is a legal document that provides instructions about how an individual’s property and custody of minor children (if any) should be handled after death. The individual expresses their wishes and names an executor to manage the process. </a:t>
            </a:r>
          </a:p>
          <a:p>
            <a:pPr marL="114300" indent="0">
              <a:buNone/>
            </a:pPr>
            <a:br>
              <a:rPr lang="en-US" sz="2400" dirty="0"/>
            </a:br>
            <a:endParaRPr lang="en-US" sz="2400" dirty="0"/>
          </a:p>
          <a:p>
            <a:pPr marL="114300" indent="0">
              <a:buNone/>
            </a:pPr>
            <a:r>
              <a:rPr lang="en-US" sz="2400" dirty="0"/>
              <a:t>This document becomes effective after the individual’s death.</a:t>
            </a:r>
          </a:p>
          <a:p>
            <a:pPr marL="114300" indent="0">
              <a:buNone/>
            </a:pPr>
            <a:br>
              <a:rPr lang="en-US" dirty="0"/>
            </a:br>
            <a:endParaRPr lang="en-US" dirty="0"/>
          </a:p>
        </p:txBody>
      </p:sp>
    </p:spTree>
    <p:extLst>
      <p:ext uri="{BB962C8B-B14F-4D97-AF65-F5344CB8AC3E}">
        <p14:creationId xmlns:p14="http://schemas.microsoft.com/office/powerpoint/2010/main" val="1072405991"/>
      </p:ext>
    </p:extLst>
  </p:cSld>
  <p:clrMapOvr>
    <a:masterClrMapping/>
  </p:clrMapOvr>
</p:sld>
</file>

<file path=ppt/theme/theme1.xml><?xml version="1.0" encoding="utf-8"?>
<a:theme xmlns:a="http://schemas.openxmlformats.org/drawingml/2006/main" name="Navy Footer">
  <a:themeElements>
    <a:clrScheme name="FRE 2025">
      <a:dk1>
        <a:srgbClr val="000000"/>
      </a:dk1>
      <a:lt1>
        <a:srgbClr val="FFFFFF"/>
      </a:lt1>
      <a:dk2>
        <a:srgbClr val="102E3C"/>
      </a:dk2>
      <a:lt2>
        <a:srgbClr val="EDF7FC"/>
      </a:lt2>
      <a:accent1>
        <a:srgbClr val="3B7E5F"/>
      </a:accent1>
      <a:accent2>
        <a:srgbClr val="4FA570"/>
      </a:accent2>
      <a:accent3>
        <a:srgbClr val="EFEA54"/>
      </a:accent3>
      <a:accent4>
        <a:srgbClr val="3C718F"/>
      </a:accent4>
      <a:accent5>
        <a:srgbClr val="DCEEF5"/>
      </a:accent5>
      <a:accent6>
        <a:srgbClr val="EAECE3"/>
      </a:accent6>
      <a:hlink>
        <a:srgbClr val="243B50"/>
      </a:hlink>
      <a:folHlink>
        <a:srgbClr val="50B0C1"/>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bg1">
            <a:lumMod val="95000"/>
          </a:schemeClr>
        </a:solidFill>
        <a:ln w="9525" cap="flat" cmpd="sng" algn="ctr">
          <a:noFill/>
          <a:prstDash val="solid"/>
          <a:round/>
          <a:headEnd type="none" w="med" len="med"/>
          <a:tailEnd type="none" w="med" len="med"/>
        </a:ln>
        <a:effectLst/>
      </a:spPr>
      <a:bodyPr vert="horz" wrap="square" lIns="91440" tIns="45720" rIns="91440" bIns="45720" numCol="1" rtlCol="0" anchor="t"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sz="14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defRPr>
        </a:defPPr>
      </a:lstStyle>
    </a:spDef>
    <a:lnDef>
      <a:spPr bwMode="auto">
        <a:solidFill>
          <a:schemeClr val="accent1"/>
        </a:solidFill>
        <a:ln w="25400" cap="flat" cmpd="sng" algn="ctr">
          <a:solidFill>
            <a:schemeClr val="tx1">
              <a:lumMod val="50000"/>
              <a:lumOff val="50000"/>
            </a:schemeClr>
          </a:solidFill>
          <a:prstDash val="sysDot"/>
          <a:round/>
          <a:headEnd type="none" w="med" len="med"/>
          <a:tailEnd type="triangle" w="lg" len="sm"/>
        </a:ln>
        <a:effectLst/>
      </a:spPr>
      <a:bodyPr/>
      <a:lstStyle/>
    </a:lnDef>
    <a:txDef>
      <a:spPr>
        <a:noFill/>
      </a:spPr>
      <a:bodyPr wrap="square" rtlCol="0">
        <a:spAutoFit/>
      </a:bodyPr>
      <a:lstStyle>
        <a:defPPr algn="l">
          <a:spcAft>
            <a:spcPts val="1200"/>
          </a:spcAft>
          <a:defRPr sz="1600" dirty="0" err="1" smtClean="0">
            <a:latin typeface="+mn-lt"/>
            <a:cs typeface="Arial" panose="020B0604020202020204" pitchFamily="34" charset="0"/>
          </a:defRPr>
        </a:defPPr>
      </a:lstStyle>
    </a:txDef>
  </a:objectDefaults>
  <a:extraClrSchemeLst>
    <a:extraClrScheme>
      <a:clrScheme name="FedSTL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FedSTL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FedSTL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FedSTL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FedSTL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FedSTL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FedSTL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FedSTL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FedSTL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FedSTL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FedSTL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FedSTL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2022 Internal v1" id="{8B9616CD-2C3B-B441-8D03-7B27A2C5058A}" vid="{0885DE46-AECA-9341-9009-80FB1BCDFAC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2D5A4FF975C9F4281CDEF8C21DC3C73" ma:contentTypeVersion="18" ma:contentTypeDescription="Create a new document." ma:contentTypeScope="" ma:versionID="d4a5df71f1be742a12009117a205b353">
  <xsd:schema xmlns:xsd="http://www.w3.org/2001/XMLSchema" xmlns:xs="http://www.w3.org/2001/XMLSchema" xmlns:p="http://schemas.microsoft.com/office/2006/metadata/properties" xmlns:ns1="http://schemas.microsoft.com/sharepoint/v3" xmlns:ns2="c337cffb-e93c-4b47-be1b-7c9b4a443e6f" xmlns:ns3="d64264fa-5603-4e4e-a2f4-32f4724a08c4" xmlns:ns4="c4332fd0-4f68-4a7b-b10f-2770331d7b2c" targetNamespace="http://schemas.microsoft.com/office/2006/metadata/properties" ma:root="true" ma:fieldsID="3000510107d22cf72e09aadd736f5ecb" ns1:_="" ns2:_="" ns3:_="" ns4:_="">
    <xsd:import namespace="http://schemas.microsoft.com/sharepoint/v3"/>
    <xsd:import namespace="c337cffb-e93c-4b47-be1b-7c9b4a443e6f"/>
    <xsd:import namespace="d64264fa-5603-4e4e-a2f4-32f4724a08c4"/>
    <xsd:import namespace="c4332fd0-4f68-4a7b-b10f-2770331d7b2c"/>
    <xsd:element name="properties">
      <xsd:complexType>
        <xsd:sequence>
          <xsd:element name="documentManagement">
            <xsd:complexType>
              <xsd:all>
                <xsd:element ref="ns2:MediaServiceMetadata" minOccurs="0"/>
                <xsd:element ref="ns2:MediaServiceFastMetadata" minOccurs="0"/>
                <xsd:element ref="ns1:_ip_UnifiedCompliancePolicyProperties" minOccurs="0"/>
                <xsd:element ref="ns1:_ip_UnifiedCompliancePolicyUIAction"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lcf76f155ced4ddcb4097134ff3c332f" minOccurs="0"/>
                <xsd:element ref="ns3:TaxCatchAll" minOccurs="0"/>
                <xsd:element ref="ns2:MediaServiceObjectDetectorVersions" minOccurs="0"/>
                <xsd:element ref="ns2:MediaServiceLocation" minOccurs="0"/>
                <xsd:element ref="ns4:SharedWithUsers" minOccurs="0"/>
                <xsd:element ref="ns4:SharedWithDetail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10" nillable="true" ma:displayName="Unified Compliance Policy Properties" ma:hidden="true" ma:internalName="_ip_UnifiedCompliancePolicyProperties">
      <xsd:simpleType>
        <xsd:restriction base="dms:Note"/>
      </xsd:simpleType>
    </xsd:element>
    <xsd:element name="_ip_UnifiedCompliancePolicyUIAction" ma:index="11"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337cffb-e93c-4b47-be1b-7c9b4a443e6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LengthInSeconds" ma:index="17" nillable="true" ma:displayName="Length (seconds)" ma:internalName="MediaLengthInSeconds" ma:readOnly="true">
      <xsd:simpleType>
        <xsd:restriction base="dms:Unknown"/>
      </xsd:simpleType>
    </xsd:element>
    <xsd:element name="lcf76f155ced4ddcb4097134ff3c332f" ma:index="19" nillable="true" ma:taxonomy="true" ma:internalName="lcf76f155ced4ddcb4097134ff3c332f" ma:taxonomyFieldName="MediaServiceImageTags" ma:displayName="Image Tags" ma:readOnly="false" ma:fieldId="{5cf76f15-5ced-4ddc-b409-7134ff3c332f}" ma:taxonomyMulti="true" ma:sspId="b94cc3ae-357c-4eb4-84e8-520ab3b4f5d4"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Location" ma:index="22" nillable="true" ma:displayName="Location" ma:indexed="true" ma:internalName="MediaServiceLocation"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d64264fa-5603-4e4e-a2f4-32f4724a08c4" elementFormDefault="qualified">
    <xsd:import namespace="http://schemas.microsoft.com/office/2006/documentManagement/types"/>
    <xsd:import namespace="http://schemas.microsoft.com/office/infopath/2007/PartnerControls"/>
    <xsd:element name="TaxCatchAll" ma:index="20" nillable="true" ma:displayName="Taxonomy Catch All Column" ma:hidden="true" ma:list="{f4bf3ce7-370b-4ece-bd80-7641e82ed007}" ma:internalName="TaxCatchAll" ma:showField="CatchAllData" ma:web="c4332fd0-4f68-4a7b-b10f-2770331d7b2c">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c4332fd0-4f68-4a7b-b10f-2770331d7b2c" elementFormDefault="qualified">
    <xsd:import namespace="http://schemas.microsoft.com/office/2006/documentManagement/types"/>
    <xsd:import namespace="http://schemas.microsoft.com/office/infopath/2007/PartnerControls"/>
    <xsd:element name="SharedWithUsers" ma:index="2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4"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d64264fa-5603-4e4e-a2f4-32f4724a08c4" xsi:nil="true"/>
    <_ip_UnifiedCompliancePolicyUIAction xmlns="http://schemas.microsoft.com/sharepoint/v3" xsi:nil="true"/>
    <_ip_UnifiedCompliancePolicyProperties xmlns="http://schemas.microsoft.com/sharepoint/v3" xsi:nil="true"/>
    <lcf76f155ced4ddcb4097134ff3c332f xmlns="c337cffb-e93c-4b47-be1b-7c9b4a443e6f">
      <Terms xmlns="http://schemas.microsoft.com/office/infopath/2007/PartnerControls"/>
    </lcf76f155ced4ddcb4097134ff3c332f>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BE37AFF-3E7B-4165-A227-C4B7B0B7A8B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c337cffb-e93c-4b47-be1b-7c9b4a443e6f"/>
    <ds:schemaRef ds:uri="d64264fa-5603-4e4e-a2f4-32f4724a08c4"/>
    <ds:schemaRef ds:uri="c4332fd0-4f68-4a7b-b10f-2770331d7b2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B6C51D16-9FEA-4568-BCDA-A128E07EB255}">
  <ds:schemaRefs>
    <ds:schemaRef ds:uri="http://www.w3.org/XML/1998/namespace"/>
    <ds:schemaRef ds:uri="http://schemas.microsoft.com/office/infopath/2007/PartnerControls"/>
    <ds:schemaRef ds:uri="http://purl.org/dc/elements/1.1/"/>
    <ds:schemaRef ds:uri="4aaac78d-d2dd-4267-b6be-4ddb578dc89b"/>
    <ds:schemaRef ds:uri="51ea473b-8541-407b-a471-b1a3fe57fa81"/>
    <ds:schemaRef ds:uri="http://schemas.microsoft.com/office/2006/metadata/properties"/>
    <ds:schemaRef ds:uri="http://schemas.microsoft.com/office/2006/documentManagement/types"/>
    <ds:schemaRef ds:uri="http://schemas.openxmlformats.org/package/2006/metadata/core-properties"/>
    <ds:schemaRef ds:uri="http://purl.org/dc/dcmitype/"/>
    <ds:schemaRef ds:uri="http://purl.org/dc/terms/"/>
    <ds:schemaRef ds:uri="d64264fa-5603-4e4e-a2f4-32f4724a08c4"/>
    <ds:schemaRef ds:uri="adb06784-f235-4cf2-ace7-47a03030853b"/>
    <ds:schemaRef ds:uri="http://schemas.microsoft.com/sharepoint/v3"/>
    <ds:schemaRef ds:uri="c337cffb-e93c-4b47-be1b-7c9b4a443e6f"/>
  </ds:schemaRefs>
</ds:datastoreItem>
</file>

<file path=customXml/itemProps3.xml><?xml version="1.0" encoding="utf-8"?>
<ds:datastoreItem xmlns:ds="http://schemas.openxmlformats.org/officeDocument/2006/customXml" ds:itemID="{C74079FA-4099-460D-B015-A741A2D93523}">
  <ds:schemaRefs>
    <ds:schemaRef ds:uri="http://schemas.microsoft.com/sharepoint/v3/contenttype/forms"/>
  </ds:schemaRefs>
</ds:datastoreItem>
</file>

<file path=docMetadata/LabelInfo.xml><?xml version="1.0" encoding="utf-8"?>
<clbl:labelList xmlns:clbl="http://schemas.microsoft.com/office/2020/mipLabelMetadata">
  <clbl:label id="{65269c60-0483-4c57-9e8c-3779d6900235}" enabled="1" method="Privileged" siteId="{b397c653-5b19-463f-b9fc-af658ded9128}" contentBits="0" removed="0"/>
</clbl:labelList>
</file>

<file path=docProps/app.xml><?xml version="1.0" encoding="utf-8"?>
<Properties xmlns="http://schemas.openxmlformats.org/officeDocument/2006/extended-properties" xmlns:vt="http://schemas.openxmlformats.org/officeDocument/2006/docPropsVTypes">
  <Template>1_FedSTL</Template>
  <TotalTime>4265</TotalTime>
  <Words>860</Words>
  <Application>Microsoft Office PowerPoint</Application>
  <PresentationFormat>On-screen Show (16:9)</PresentationFormat>
  <Paragraphs>68</Paragraphs>
  <Slides>15</Slides>
  <Notes>0</Notes>
  <HiddenSlides>0</HiddenSlides>
  <MMClips>2</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15</vt:i4>
      </vt:variant>
    </vt:vector>
  </HeadingPairs>
  <TitlesOfParts>
    <vt:vector size="22" baseType="lpstr">
      <vt:lpstr>Aptos</vt:lpstr>
      <vt:lpstr>Aptos Display</vt:lpstr>
      <vt:lpstr>Arial</vt:lpstr>
      <vt:lpstr>Calibri</vt:lpstr>
      <vt:lpstr>Lucida Grande</vt:lpstr>
      <vt:lpstr>Times</vt:lpstr>
      <vt:lpstr>Navy Footer</vt:lpstr>
      <vt:lpstr>Life Insurance, POAs, and Wills, Oh My!</vt:lpstr>
      <vt:lpstr>Would you buy it? Why or why not? </vt:lpstr>
      <vt:lpstr>Life Insurance</vt:lpstr>
      <vt:lpstr>Key Terms</vt:lpstr>
      <vt:lpstr>Life Insurance 101: Life Happens</vt:lpstr>
      <vt:lpstr>Would you buy it? Why or why not? (Part 2)</vt:lpstr>
      <vt:lpstr>Discussion Questions</vt:lpstr>
      <vt:lpstr>Estate Planning</vt:lpstr>
      <vt:lpstr>Will</vt:lpstr>
      <vt:lpstr>Power of Attorney (POA)</vt:lpstr>
      <vt:lpstr>Two Main Types of POA</vt:lpstr>
      <vt:lpstr>Estate Planning: Why Everyone  Needs a Will &amp; Power of Attorney  </vt:lpstr>
      <vt:lpstr>Which document applies?</vt:lpstr>
      <vt:lpstr>Will, Financial POA, or Medical POA?</vt:lpstr>
      <vt:lpstr>Closure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Reich, Jackie A</dc:creator>
  <cp:lastModifiedBy>Mike Kaiman</cp:lastModifiedBy>
  <cp:revision>46</cp:revision>
  <cp:lastPrinted>2017-03-29T14:58:18Z</cp:lastPrinted>
  <dcterms:created xsi:type="dcterms:W3CDTF">2023-09-21T18:22:14Z</dcterms:created>
  <dcterms:modified xsi:type="dcterms:W3CDTF">2026-07-02T11:26:29Z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lqminfo">
    <vt:i4>5</vt:i4>
  </property>
  <property fmtid="{D5CDD505-2E9C-101B-9397-08002B2CF9AE}" pid="3" name="lqmsess">
    <vt:lpwstr>a397fc98-89aa-4926-8c15-2b0f8f12a25a</vt:lpwstr>
  </property>
  <property fmtid="{D5CDD505-2E9C-101B-9397-08002B2CF9AE}" pid="4" name="MSIP_Label_60a845d3-2b08-4410-a62e-4321eae94757_Enabled">
    <vt:lpwstr>true</vt:lpwstr>
  </property>
  <property fmtid="{D5CDD505-2E9C-101B-9397-08002B2CF9AE}" pid="5" name="MSIP_Label_60a845d3-2b08-4410-a62e-4321eae94757_SetDate">
    <vt:lpwstr>2022-07-05T16:27:50Z</vt:lpwstr>
  </property>
  <property fmtid="{D5CDD505-2E9C-101B-9397-08002B2CF9AE}" pid="6" name="MSIP_Label_60a845d3-2b08-4410-a62e-4321eae94757_Method">
    <vt:lpwstr>Privileged</vt:lpwstr>
  </property>
  <property fmtid="{D5CDD505-2E9C-101B-9397-08002B2CF9AE}" pid="7" name="MSIP_Label_60a845d3-2b08-4410-a62e-4321eae94757_Name">
    <vt:lpwstr>60a845d3-2b08-4410-a62e-4321eae94757</vt:lpwstr>
  </property>
  <property fmtid="{D5CDD505-2E9C-101B-9397-08002B2CF9AE}" pid="8" name="MSIP_Label_60a845d3-2b08-4410-a62e-4321eae94757_SiteId">
    <vt:lpwstr>b397c653-5b19-463f-b9fc-af658ded9128</vt:lpwstr>
  </property>
  <property fmtid="{D5CDD505-2E9C-101B-9397-08002B2CF9AE}" pid="9" name="MSIP_Label_60a845d3-2b08-4410-a62e-4321eae94757_ActionId">
    <vt:lpwstr>5dad71de-1d80-4c64-99c4-adc978c00373</vt:lpwstr>
  </property>
  <property fmtid="{D5CDD505-2E9C-101B-9397-08002B2CF9AE}" pid="10" name="MSIP_Label_60a845d3-2b08-4410-a62e-4321eae94757_ContentBits">
    <vt:lpwstr>1</vt:lpwstr>
  </property>
  <property fmtid="{D5CDD505-2E9C-101B-9397-08002B2CF9AE}" pid="11" name="ContentTypeId">
    <vt:lpwstr>0x010100A2D5A4FF975C9F4281CDEF8C21DC3C73</vt:lpwstr>
  </property>
  <property fmtid="{D5CDD505-2E9C-101B-9397-08002B2CF9AE}" pid="12" name="MediaServiceImageTags">
    <vt:lpwstr/>
  </property>
</Properties>
</file>