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79" r:id="rId5"/>
    <p:sldId id="293" r:id="rId6"/>
    <p:sldId id="300" r:id="rId7"/>
    <p:sldId id="303" r:id="rId8"/>
    <p:sldId id="304" r:id="rId9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6" autoAdjust="0"/>
    <p:restoredTop sz="95953" autoAdjust="0"/>
  </p:normalViewPr>
  <p:slideViewPr>
    <p:cSldViewPr>
      <p:cViewPr varScale="1">
        <p:scale>
          <a:sx n="129" d="100"/>
          <a:sy n="129" d="100"/>
        </p:scale>
        <p:origin x="150" y="330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6/30/2026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6/30/2026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706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4927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 KEYS 7.3: MANAGING RISK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Managing Risk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3000" y="2724150"/>
            <a:ext cx="5447018" cy="685799"/>
          </a:xfrm>
        </p:spPr>
        <p:txBody>
          <a:bodyPr/>
          <a:lstStyle/>
          <a:p>
            <a:r>
              <a:rPr lang="en-US" dirty="0">
                <a:latin typeface="+mj-lt"/>
              </a:rPr>
              <a:t>Slides for Keys to Financial Success Lesson 7.3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F247C8-D782-29C5-A2E5-224750E9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146726-E42B-9D75-2408-057F79504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chance of loss</a:t>
            </a:r>
          </a:p>
        </p:txBody>
      </p:sp>
    </p:spTree>
    <p:extLst>
      <p:ext uri="{BB962C8B-B14F-4D97-AF65-F5344CB8AC3E}">
        <p14:creationId xmlns:p14="http://schemas.microsoft.com/office/powerpoint/2010/main" val="254190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AFE9D-B637-B8F1-4CB4-0A009C98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Would You…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4F89D-3B78-1E7B-35CB-D8B590BEC8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Ride in a car without a seatbelt?</a:t>
            </a:r>
          </a:p>
          <a:p>
            <a:r>
              <a:rPr lang="en-US" dirty="0"/>
              <a:t>Stay out past curfew?</a:t>
            </a:r>
          </a:p>
          <a:p>
            <a:r>
              <a:rPr lang="en-US" dirty="0"/>
              <a:t>Swim in the ocean without a lifeguard?</a:t>
            </a:r>
          </a:p>
          <a:p>
            <a:r>
              <a:rPr lang="en-US" dirty="0"/>
              <a:t>Visit a friend with the flu?</a:t>
            </a:r>
          </a:p>
          <a:p>
            <a:r>
              <a:rPr lang="en-US" dirty="0"/>
              <a:t>Leave your house unlocked while you go to the gym?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769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6F7AE-F547-0BAE-3135-DA2122E4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E8B4AC-F82F-13BF-1417-710960561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Risk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59E44D-CD69-F9F8-9ECD-E4320F9F9B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possibility of monetary loss</a:t>
            </a:r>
          </a:p>
        </p:txBody>
      </p:sp>
    </p:spTree>
    <p:extLst>
      <p:ext uri="{BB962C8B-B14F-4D97-AF65-F5344CB8AC3E}">
        <p14:creationId xmlns:p14="http://schemas.microsoft.com/office/powerpoint/2010/main" val="5683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1AE51-968D-2B57-5987-8762B1D14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Manage Financial Risk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738538-089B-C5C6-6D28-8EC603E4C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23831"/>
              </p:ext>
            </p:extLst>
          </p:nvPr>
        </p:nvGraphicFramePr>
        <p:xfrm>
          <a:off x="1143000" y="1352550"/>
          <a:ext cx="6477000" cy="3074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480245589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1299635555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3124203007"/>
                    </a:ext>
                  </a:extLst>
                </a:gridCol>
              </a:tblGrid>
              <a:tr h="38916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112083"/>
                  </a:ext>
                </a:extLst>
              </a:tr>
              <a:tr h="830032">
                <a:tc>
                  <a:txBody>
                    <a:bodyPr/>
                    <a:lstStyle/>
                    <a:p>
                      <a:r>
                        <a:rPr lang="en-US" sz="1400" b="1" dirty="0"/>
                        <a:t>Avoid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Choosing not to engage in activities or individuals that could lead to financial loss.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 not drive.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563895"/>
                  </a:ext>
                </a:extLst>
              </a:tr>
              <a:tr h="543769">
                <a:tc>
                  <a:txBody>
                    <a:bodyPr/>
                    <a:lstStyle/>
                    <a:p>
                      <a:r>
                        <a:rPr lang="en-US" sz="1400" b="1" dirty="0"/>
                        <a:t>Reduce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Taking steps to lower the chance of loss.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Obey traffic laws and maintain your vehicle.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407716"/>
                  </a:ext>
                </a:extLst>
              </a:tr>
              <a:tr h="767674">
                <a:tc>
                  <a:txBody>
                    <a:bodyPr/>
                    <a:lstStyle/>
                    <a:p>
                      <a:r>
                        <a:rPr lang="en-US" sz="1400" b="1" dirty="0"/>
                        <a:t>Retain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Accepting potential financial loss instead of transferring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Accept any financial loss associated with getting into an accident.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13699"/>
                  </a:ext>
                </a:extLst>
              </a:tr>
              <a:tr h="543769">
                <a:tc>
                  <a:txBody>
                    <a:bodyPr/>
                    <a:lstStyle/>
                    <a:p>
                      <a:r>
                        <a:rPr lang="en-US" sz="1400" b="1" dirty="0"/>
                        <a:t>Transfer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Shifting financial risk to another party.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Buy automobile insurance.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003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302584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2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4255</TotalTime>
  <Words>143</Words>
  <Application>Microsoft Office PowerPoint</Application>
  <PresentationFormat>On-screen Show (16:9)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Managing Risk</vt:lpstr>
      <vt:lpstr>Risk</vt:lpstr>
      <vt:lpstr>Would You…</vt:lpstr>
      <vt:lpstr>Financial Risk</vt:lpstr>
      <vt:lpstr>Ways to Manage Financial Risk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40</cp:revision>
  <cp:lastPrinted>2017-03-29T14:58:18Z</cp:lastPrinted>
  <dcterms:created xsi:type="dcterms:W3CDTF">2023-09-21T18:22:14Z</dcterms:created>
  <dcterms:modified xsi:type="dcterms:W3CDTF">2026-06-30T13:48:11Z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