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79" r:id="rId5"/>
    <p:sldId id="293" r:id="rId6"/>
    <p:sldId id="294" r:id="rId7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 autoAdjust="0"/>
    <p:restoredTop sz="95986" autoAdjust="0"/>
  </p:normalViewPr>
  <p:slideViewPr>
    <p:cSldViewPr>
      <p:cViewPr varScale="1">
        <p:scale>
          <a:sx n="129" d="100"/>
          <a:sy n="129" d="100"/>
        </p:scale>
        <p:origin x="900" y="51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080" y="1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Goes Here Lorem Ipsum Dolor,</a:t>
            </a:r>
            <a:br>
              <a:rPr lang="en-US" dirty="0"/>
            </a:br>
            <a:r>
              <a:rPr lang="en-US" dirty="0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FRE.org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1A76-91D8-5C0F-A064-DF651D0E9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EB719-216C-8439-1792-5CE1A837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C321-004B-461E-C93E-9DFD8BF9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A667-CAA3-F19E-7DD4-A54B16A8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AB6C-BD06-0513-2081-3DCCE690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F09-3F13-39C7-D40A-B8FCDF43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4424-E95D-FAB5-52A7-48A88A14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E29F-16A5-D000-CBB3-C80DDD37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64ED-8D16-5363-B221-FB2BCA0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86E8-47B0-0FF7-AF1D-629CAA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4774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 |  KEYS 6.2: WHAT IS CREDIT?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  <p:sldLayoutId id="2147483991" r:id="rId17"/>
    <p:sldLayoutId id="2147483992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248483852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FC7E9-A62A-B49F-4973-EF2F54D5D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Credit?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7E567E-8A4D-6935-BE31-7593BB2B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Slides for Keys to Financial Success Lesson 6.2</a:t>
            </a:r>
          </a:p>
        </p:txBody>
      </p:sp>
    </p:spTree>
    <p:extLst>
      <p:ext uri="{BB962C8B-B14F-4D97-AF65-F5344CB8AC3E}">
        <p14:creationId xmlns:p14="http://schemas.microsoft.com/office/powerpoint/2010/main" val="25388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45D0F-B01E-4564-C342-CE22AEBB7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971550"/>
            <a:ext cx="8567738" cy="3028950"/>
          </a:xfrm>
        </p:spPr>
        <p:txBody>
          <a:bodyPr/>
          <a:lstStyle/>
          <a:p>
            <a:r>
              <a:rPr lang="en-US" b="1" dirty="0"/>
              <a:t>Borrowing</a:t>
            </a:r>
          </a:p>
          <a:p>
            <a:pPr lvl="1"/>
            <a:r>
              <a:rPr lang="en-US" dirty="0"/>
              <a:t>Taking money with a promise to repay the money in the future</a:t>
            </a:r>
          </a:p>
          <a:p>
            <a:r>
              <a:rPr lang="en-US" b="1" dirty="0"/>
              <a:t>Credit</a:t>
            </a:r>
          </a:p>
          <a:p>
            <a:pPr lvl="1"/>
            <a:r>
              <a:rPr lang="en-US" dirty="0"/>
              <a:t>The granting of money or something else of value in exchange for a promise of future repayment</a:t>
            </a:r>
          </a:p>
          <a:p>
            <a:r>
              <a:rPr lang="en-US" b="1" dirty="0"/>
              <a:t>Interest</a:t>
            </a:r>
          </a:p>
          <a:p>
            <a:pPr lvl="1"/>
            <a:r>
              <a:rPr lang="en-US" dirty="0"/>
              <a:t>The price of using someone else’s money</a:t>
            </a:r>
          </a:p>
          <a:p>
            <a:pPr lvl="1"/>
            <a:r>
              <a:rPr lang="en-US" dirty="0"/>
              <a:t>Additional payment for the right to use someone else’s money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F247C8-D782-29C5-A2E5-224750E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</p:spTree>
    <p:extLst>
      <p:ext uri="{BB962C8B-B14F-4D97-AF65-F5344CB8AC3E}">
        <p14:creationId xmlns:p14="http://schemas.microsoft.com/office/powerpoint/2010/main" val="25419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35B62-51BD-FF64-AE6C-D04333D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on Credit Concept Video</a:t>
            </a:r>
          </a:p>
        </p:txBody>
      </p:sp>
      <p:pic>
        <p:nvPicPr>
          <p:cNvPr id="4" name="Online Media 3" title="Buying on Credit Concept Video">
            <a:hlinkClick r:id="" action="ppaction://media"/>
            <a:extLst>
              <a:ext uri="{FF2B5EF4-FFF2-40B4-BE49-F238E27FC236}">
                <a16:creationId xmlns:a16="http://schemas.microsoft.com/office/drawing/2014/main" id="{0024286D-25D5-27F4-7BF6-5FC8093F42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8325" y="1276350"/>
            <a:ext cx="5384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337cffb-e93c-4b47-be1b-7c9b4a443e6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A4FF975C9F4281CDEF8C21DC3C73" ma:contentTypeVersion="18" ma:contentTypeDescription="Create a new document." ma:contentTypeScope="" ma:versionID="d4a5df71f1be742a12009117a205b353">
  <xsd:schema xmlns:xsd="http://www.w3.org/2001/XMLSchema" xmlns:xs="http://www.w3.org/2001/XMLSchema" xmlns:p="http://schemas.microsoft.com/office/2006/metadata/properties" xmlns:ns1="http://schemas.microsoft.com/sharepoint/v3" xmlns:ns2="c337cffb-e93c-4b47-be1b-7c9b4a443e6f" xmlns:ns3="d64264fa-5603-4e4e-a2f4-32f4724a08c4" xmlns:ns4="c4332fd0-4f68-4a7b-b10f-2770331d7b2c" targetNamespace="http://schemas.microsoft.com/office/2006/metadata/properties" ma:root="true" ma:fieldsID="3000510107d22cf72e09aadd736f5ecb" ns1:_="" ns2:_="" ns3:_="" ns4:_="">
    <xsd:import namespace="http://schemas.microsoft.com/sharepoint/v3"/>
    <xsd:import namespace="c337cffb-e93c-4b47-be1b-7c9b4a443e6f"/>
    <xsd:import namespace="d64264fa-5603-4e4e-a2f4-32f4724a08c4"/>
    <xsd:import namespace="c4332fd0-4f68-4a7b-b10f-277033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ffb-e93c-4b47-be1b-7c9b4a443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4bf3ce7-370b-4ece-bd80-7641e82ed007}" ma:internalName="TaxCatchAll" ma:showField="CatchAllData" ma:web="c4332fd0-4f68-4a7b-b10f-277033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32fd0-4f68-4a7b-b10f-277033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D16-9FEA-4568-BCDA-A128E07EB255}">
  <ds:schemaRefs>
    <ds:schemaRef ds:uri="http://www.w3.org/XML/1998/namespace"/>
    <ds:schemaRef ds:uri="http://schemas.microsoft.com/office/infopath/2007/PartnerControls"/>
    <ds:schemaRef ds:uri="http://purl.org/dc/elements/1.1/"/>
    <ds:schemaRef ds:uri="4aaac78d-d2dd-4267-b6be-4ddb578dc89b"/>
    <ds:schemaRef ds:uri="51ea473b-8541-407b-a471-b1a3fe57fa8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d64264fa-5603-4e4e-a2f4-32f4724a08c4"/>
    <ds:schemaRef ds:uri="adb06784-f235-4cf2-ace7-47a03030853b"/>
    <ds:schemaRef ds:uri="http://schemas.microsoft.com/sharepoint/v3"/>
    <ds:schemaRef ds:uri="c337cffb-e93c-4b47-be1b-7c9b4a443e6f"/>
  </ds:schemaRefs>
</ds:datastoreItem>
</file>

<file path=customXml/itemProps2.xml><?xml version="1.0" encoding="utf-8"?>
<ds:datastoreItem xmlns:ds="http://schemas.openxmlformats.org/officeDocument/2006/customXml" ds:itemID="{7BE37AFF-3E7B-4165-A227-C4B7B0B7A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37cffb-e93c-4b47-be1b-7c9b4a443e6f"/>
    <ds:schemaRef ds:uri="d64264fa-5603-4e4e-a2f4-32f4724a08c4"/>
    <ds:schemaRef ds:uri="c4332fd0-4f68-4a7b-b10f-2770331d7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4201</TotalTime>
  <Words>68</Words>
  <Application>Microsoft Office PowerPoint</Application>
  <PresentationFormat>On-screen Show (16:9)</PresentationFormat>
  <Paragraphs>11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Lucida Grande</vt:lpstr>
      <vt:lpstr>Times</vt:lpstr>
      <vt:lpstr>Navy Footer</vt:lpstr>
      <vt:lpstr>What is Credit?</vt:lpstr>
      <vt:lpstr>Key Terms</vt:lpstr>
      <vt:lpstr>Buying on Credit Concept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36</cp:revision>
  <cp:lastPrinted>2017-03-29T14:58:18Z</cp:lastPrinted>
  <dcterms:created xsi:type="dcterms:W3CDTF">2023-09-21T18:22:14Z</dcterms:created>
  <dcterms:modified xsi:type="dcterms:W3CDTF">2026-06-30T13:52:26Z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MSIP_Label_60a845d3-2b08-4410-a62e-4321eae94757_Enabled">
    <vt:lpwstr>true</vt:lpwstr>
  </property>
  <property fmtid="{D5CDD505-2E9C-101B-9397-08002B2CF9AE}" pid="5" name="MSIP_Label_60a845d3-2b08-4410-a62e-4321eae94757_SetDate">
    <vt:lpwstr>2022-07-05T16:27:50Z</vt:lpwstr>
  </property>
  <property fmtid="{D5CDD505-2E9C-101B-9397-08002B2CF9AE}" pid="6" name="MSIP_Label_60a845d3-2b08-4410-a62e-4321eae94757_Method">
    <vt:lpwstr>Privileged</vt:lpwstr>
  </property>
  <property fmtid="{D5CDD505-2E9C-101B-9397-08002B2CF9AE}" pid="7" name="MSIP_Label_60a845d3-2b08-4410-a62e-4321eae94757_Name">
    <vt:lpwstr>60a845d3-2b08-4410-a62e-4321eae94757</vt:lpwstr>
  </property>
  <property fmtid="{D5CDD505-2E9C-101B-9397-08002B2CF9AE}" pid="8" name="MSIP_Label_60a845d3-2b08-4410-a62e-4321eae94757_SiteId">
    <vt:lpwstr>b397c653-5b19-463f-b9fc-af658ded9128</vt:lpwstr>
  </property>
  <property fmtid="{D5CDD505-2E9C-101B-9397-08002B2CF9AE}" pid="9" name="MSIP_Label_60a845d3-2b08-4410-a62e-4321eae94757_ActionId">
    <vt:lpwstr>5dad71de-1d80-4c64-99c4-adc978c00373</vt:lpwstr>
  </property>
  <property fmtid="{D5CDD505-2E9C-101B-9397-08002B2CF9AE}" pid="10" name="MSIP_Label_60a845d3-2b08-4410-a62e-4321eae94757_ContentBits">
    <vt:lpwstr>1</vt:lpwstr>
  </property>
  <property fmtid="{D5CDD505-2E9C-101B-9397-08002B2CF9AE}" pid="11" name="ContentTypeId">
    <vt:lpwstr>0x010100A2D5A4FF975C9F4281CDEF8C21DC3C73</vt:lpwstr>
  </property>
  <property fmtid="{D5CDD505-2E9C-101B-9397-08002B2CF9AE}" pid="12" name="MediaServiceImageTags">
    <vt:lpwstr/>
  </property>
</Properties>
</file>