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4"/>
  </p:sldMasterIdLst>
  <p:notesMasterIdLst>
    <p:notesMasterId r:id="rId18"/>
  </p:notesMasterIdLst>
  <p:handoutMasterIdLst>
    <p:handoutMasterId r:id="rId19"/>
  </p:handoutMasterIdLst>
  <p:sldIdLst>
    <p:sldId id="257" r:id="rId5"/>
    <p:sldId id="258" r:id="rId6"/>
    <p:sldId id="337" r:id="rId7"/>
    <p:sldId id="338" r:id="rId8"/>
    <p:sldId id="339" r:id="rId9"/>
    <p:sldId id="340" r:id="rId10"/>
    <p:sldId id="341" r:id="rId11"/>
    <p:sldId id="342" r:id="rId12"/>
    <p:sldId id="343" r:id="rId13"/>
    <p:sldId id="344" r:id="rId14"/>
    <p:sldId id="345" r:id="rId15"/>
    <p:sldId id="346" r:id="rId16"/>
    <p:sldId id="347" r:id="rId17"/>
  </p:sldIdLst>
  <p:sldSz cx="9144000" cy="5143500" type="screen16x9"/>
  <p:notesSz cx="7010400" cy="9236075"/>
  <p:defaultTextStyle>
    <a:defPPr>
      <a:defRPr lang="en-US"/>
    </a:defPPr>
    <a:lvl1pPr algn="l" rtl="0" fontAlgn="base">
      <a:spcBef>
        <a:spcPct val="0"/>
      </a:spcBef>
      <a:spcAft>
        <a:spcPct val="0"/>
      </a:spcAft>
      <a:defRPr sz="2400" kern="1200">
        <a:solidFill>
          <a:schemeClr val="tx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p:defaultTextStyle>
  <p:extLst>
    <p:ext uri="{EFAFB233-063F-42B5-8137-9DF3F51BA10A}">
      <p15:sldGuideLst xmlns:p15="http://schemas.microsoft.com/office/powerpoint/2012/main">
        <p15:guide id="4" pos="2880">
          <p15:clr>
            <a:srgbClr val="A4A3A4"/>
          </p15:clr>
        </p15:guide>
        <p15:guide id="5" orient="horz" pos="162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4086D5"/>
    <a:srgbClr val="236BC6"/>
    <a:srgbClr val="A0BCE4"/>
    <a:srgbClr val="C07C00"/>
    <a:srgbClr val="02245A"/>
    <a:srgbClr val="021C5A"/>
    <a:srgbClr val="021C6E"/>
    <a:srgbClr val="C07C1A"/>
    <a:srgbClr val="021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94915" autoAdjust="0"/>
  </p:normalViewPr>
  <p:slideViewPr>
    <p:cSldViewPr>
      <p:cViewPr varScale="1">
        <p:scale>
          <a:sx n="116" d="100"/>
          <a:sy n="116" d="100"/>
        </p:scale>
        <p:origin x="120" y="876"/>
      </p:cViewPr>
      <p:guideLst>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6" d="100"/>
          <a:sy n="96" d="100"/>
        </p:scale>
        <p:origin x="3080" y="17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475" cy="462120"/>
          </a:xfrm>
          <a:prstGeom prst="rect">
            <a:avLst/>
          </a:prstGeom>
        </p:spPr>
        <p:txBody>
          <a:bodyPr vert="horz" lIns="91269" tIns="45634" rIns="91269" bIns="45634" rtlCol="0"/>
          <a:lstStyle>
            <a:lvl1pPr algn="l">
              <a:defRPr sz="1200">
                <a:ea typeface="+mn-ea"/>
                <a:cs typeface="+mn-cs"/>
              </a:defRPr>
            </a:lvl1pPr>
          </a:lstStyle>
          <a:p>
            <a:pPr>
              <a:defRPr/>
            </a:pPr>
            <a:endParaRPr lang="en-US" dirty="0"/>
          </a:p>
        </p:txBody>
      </p:sp>
      <p:sp>
        <p:nvSpPr>
          <p:cNvPr id="3" name="Date Placeholder 2"/>
          <p:cNvSpPr>
            <a:spLocks noGrp="1"/>
          </p:cNvSpPr>
          <p:nvPr>
            <p:ph type="dt" sz="quarter" idx="1"/>
          </p:nvPr>
        </p:nvSpPr>
        <p:spPr>
          <a:xfrm>
            <a:off x="3970339" y="3"/>
            <a:ext cx="3038475" cy="462120"/>
          </a:xfrm>
          <a:prstGeom prst="rect">
            <a:avLst/>
          </a:prstGeom>
        </p:spPr>
        <p:txBody>
          <a:bodyPr vert="horz" lIns="91269" tIns="45634" rIns="91269" bIns="45634" rtlCol="0"/>
          <a:lstStyle>
            <a:lvl1pPr algn="r">
              <a:defRPr sz="1200">
                <a:ea typeface="+mn-ea"/>
                <a:cs typeface="+mn-cs"/>
              </a:defRPr>
            </a:lvl1pPr>
          </a:lstStyle>
          <a:p>
            <a:pPr>
              <a:defRPr/>
            </a:pPr>
            <a:fld id="{CBBB9AC9-F41F-4916-B5CB-4BAC3B071E9E}" type="datetimeFigureOut">
              <a:rPr lang="en-US"/>
              <a:pPr>
                <a:defRPr/>
              </a:pPr>
              <a:t>6/3/2026</a:t>
            </a:fld>
            <a:endParaRPr lang="en-US" dirty="0"/>
          </a:p>
        </p:txBody>
      </p:sp>
      <p:sp>
        <p:nvSpPr>
          <p:cNvPr id="4" name="Footer Placeholder 3"/>
          <p:cNvSpPr>
            <a:spLocks noGrp="1"/>
          </p:cNvSpPr>
          <p:nvPr>
            <p:ph type="ftr" sz="quarter" idx="2"/>
          </p:nvPr>
        </p:nvSpPr>
        <p:spPr>
          <a:xfrm>
            <a:off x="2" y="8772379"/>
            <a:ext cx="3038475" cy="462120"/>
          </a:xfrm>
          <a:prstGeom prst="rect">
            <a:avLst/>
          </a:prstGeom>
        </p:spPr>
        <p:txBody>
          <a:bodyPr vert="horz" lIns="91269" tIns="45634" rIns="91269" bIns="45634" rtlCol="0" anchor="b"/>
          <a:lstStyle>
            <a:lvl1pPr algn="l">
              <a:defRPr sz="120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9" y="8772379"/>
            <a:ext cx="3038475" cy="462120"/>
          </a:xfrm>
          <a:prstGeom prst="rect">
            <a:avLst/>
          </a:prstGeom>
        </p:spPr>
        <p:txBody>
          <a:bodyPr vert="horz" lIns="91269" tIns="45634" rIns="91269" bIns="45634" rtlCol="0" anchor="b"/>
          <a:lstStyle>
            <a:lvl1pPr algn="r">
              <a:defRPr sz="1200">
                <a:ea typeface="+mn-ea"/>
                <a:cs typeface="+mn-cs"/>
              </a:defRPr>
            </a:lvl1pPr>
          </a:lstStyle>
          <a:p>
            <a:pPr>
              <a:defRPr/>
            </a:pPr>
            <a:fld id="{974AC060-BAD6-47CC-AF30-254C9B2BD940}" type="slidenum">
              <a:rPr lang="en-US"/>
              <a:pPr>
                <a:defRPr/>
              </a:pPr>
              <a:t>‹#›</a:t>
            </a:fld>
            <a:endParaRPr lang="en-US" dirty="0"/>
          </a:p>
        </p:txBody>
      </p:sp>
    </p:spTree>
    <p:extLst>
      <p:ext uri="{BB962C8B-B14F-4D97-AF65-F5344CB8AC3E}">
        <p14:creationId xmlns:p14="http://schemas.microsoft.com/office/powerpoint/2010/main" val="1092939862"/>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909"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3"/>
            <a:ext cx="3038475" cy="462120"/>
          </a:xfrm>
          <a:prstGeom prst="rect">
            <a:avLst/>
          </a:prstGeom>
          <a:noFill/>
          <a:ln w="9525">
            <a:noFill/>
            <a:miter lim="800000"/>
            <a:headEnd/>
            <a:tailEnd/>
          </a:ln>
        </p:spPr>
        <p:txBody>
          <a:bodyPr vert="horz" wrap="square" lIns="93002" tIns="46502" rIns="93002" bIns="46502" numCol="1" anchor="t" anchorCtr="0" compatLnSpc="1">
            <a:prstTxWarp prst="textNoShape">
              <a:avLst/>
            </a:prstTxWarp>
          </a:bodyPr>
          <a:lstStyle>
            <a:lvl1pPr defTabSz="930115" eaLnBrk="0" hangingPunct="0">
              <a:defRPr sz="1200">
                <a:ea typeface="+mn-ea"/>
                <a:cs typeface="+mn-cs"/>
              </a:defRPr>
            </a:lvl1pPr>
          </a:lstStyle>
          <a:p>
            <a:pPr>
              <a:defRPr/>
            </a:pPr>
            <a:endParaRPr lang="en-US" dirty="0"/>
          </a:p>
        </p:txBody>
      </p:sp>
      <p:sp>
        <p:nvSpPr>
          <p:cNvPr id="3" name="Date Placeholder 2"/>
          <p:cNvSpPr>
            <a:spLocks noGrp="1"/>
          </p:cNvSpPr>
          <p:nvPr>
            <p:ph type="dt" idx="1"/>
          </p:nvPr>
        </p:nvSpPr>
        <p:spPr bwMode="auto">
          <a:xfrm>
            <a:off x="3970339" y="3"/>
            <a:ext cx="3038475" cy="462120"/>
          </a:xfrm>
          <a:prstGeom prst="rect">
            <a:avLst/>
          </a:prstGeom>
          <a:noFill/>
          <a:ln w="9525">
            <a:noFill/>
            <a:miter lim="800000"/>
            <a:headEnd/>
            <a:tailEnd/>
          </a:ln>
        </p:spPr>
        <p:txBody>
          <a:bodyPr vert="horz" wrap="square" lIns="93002" tIns="46502" rIns="93002" bIns="46502" numCol="1" anchor="t" anchorCtr="0" compatLnSpc="1">
            <a:prstTxWarp prst="textNoShape">
              <a:avLst/>
            </a:prstTxWarp>
          </a:bodyPr>
          <a:lstStyle>
            <a:lvl1pPr algn="r" defTabSz="930115" eaLnBrk="0" hangingPunct="0">
              <a:defRPr sz="1200">
                <a:ea typeface="+mn-ea"/>
                <a:cs typeface="+mn-cs"/>
              </a:defRPr>
            </a:lvl1pPr>
          </a:lstStyle>
          <a:p>
            <a:pPr>
              <a:defRPr/>
            </a:pPr>
            <a:fld id="{90A359AC-4EDB-4AA1-9AD2-B6BF0735A59F}" type="datetimeFigureOut">
              <a:rPr lang="en-US"/>
              <a:pPr>
                <a:defRPr/>
              </a:pPr>
              <a:t>6/3/2026</a:t>
            </a:fld>
            <a:endParaRPr lang="en-US" dirty="0"/>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269" tIns="45634" rIns="91269" bIns="45634" rtlCol="0" anchor="ctr"/>
          <a:lstStyle/>
          <a:p>
            <a:pPr lvl="0"/>
            <a:endParaRPr lang="en-US" noProof="0" dirty="0"/>
          </a:p>
        </p:txBody>
      </p:sp>
      <p:sp>
        <p:nvSpPr>
          <p:cNvPr id="5" name="Notes Placeholder 4"/>
          <p:cNvSpPr>
            <a:spLocks noGrp="1"/>
          </p:cNvSpPr>
          <p:nvPr>
            <p:ph type="body" sz="quarter" idx="3"/>
          </p:nvPr>
        </p:nvSpPr>
        <p:spPr bwMode="auto">
          <a:xfrm>
            <a:off x="701676" y="4387769"/>
            <a:ext cx="5607050" cy="4155918"/>
          </a:xfrm>
          <a:prstGeom prst="rect">
            <a:avLst/>
          </a:prstGeom>
          <a:noFill/>
          <a:ln w="9525">
            <a:noFill/>
            <a:miter lim="800000"/>
            <a:headEnd/>
            <a:tailEnd/>
          </a:ln>
        </p:spPr>
        <p:txBody>
          <a:bodyPr vert="horz" wrap="square" lIns="93002" tIns="46502" rIns="93002" bIns="465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8772379"/>
            <a:ext cx="3038475" cy="462120"/>
          </a:xfrm>
          <a:prstGeom prst="rect">
            <a:avLst/>
          </a:prstGeom>
          <a:noFill/>
          <a:ln w="9525">
            <a:noFill/>
            <a:miter lim="800000"/>
            <a:headEnd/>
            <a:tailEnd/>
          </a:ln>
        </p:spPr>
        <p:txBody>
          <a:bodyPr vert="horz" wrap="square" lIns="93002" tIns="46502" rIns="93002" bIns="46502" numCol="1" anchor="b" anchorCtr="0" compatLnSpc="1">
            <a:prstTxWarp prst="textNoShape">
              <a:avLst/>
            </a:prstTxWarp>
          </a:bodyPr>
          <a:lstStyle>
            <a:lvl1pPr defTabSz="930115" eaLnBrk="0" hangingPunct="0">
              <a:defRPr sz="1200">
                <a:ea typeface="+mn-ea"/>
                <a:cs typeface="+mn-cs"/>
              </a:defRPr>
            </a:lvl1pPr>
          </a:lstStyle>
          <a:p>
            <a:pPr>
              <a:defRPr/>
            </a:pPr>
            <a:endParaRPr lang="en-US" dirty="0"/>
          </a:p>
        </p:txBody>
      </p:sp>
      <p:sp>
        <p:nvSpPr>
          <p:cNvPr id="7" name="Slide Number Placeholder 6"/>
          <p:cNvSpPr>
            <a:spLocks noGrp="1"/>
          </p:cNvSpPr>
          <p:nvPr>
            <p:ph type="sldNum" sz="quarter" idx="5"/>
          </p:nvPr>
        </p:nvSpPr>
        <p:spPr bwMode="auto">
          <a:xfrm>
            <a:off x="3970339" y="8772379"/>
            <a:ext cx="3038475" cy="462120"/>
          </a:xfrm>
          <a:prstGeom prst="rect">
            <a:avLst/>
          </a:prstGeom>
          <a:noFill/>
          <a:ln w="9525">
            <a:noFill/>
            <a:miter lim="800000"/>
            <a:headEnd/>
            <a:tailEnd/>
          </a:ln>
        </p:spPr>
        <p:txBody>
          <a:bodyPr vert="horz" wrap="square" lIns="93002" tIns="46502" rIns="93002" bIns="46502" numCol="1" anchor="b" anchorCtr="0" compatLnSpc="1">
            <a:prstTxWarp prst="textNoShape">
              <a:avLst/>
            </a:prstTxWarp>
          </a:bodyPr>
          <a:lstStyle>
            <a:lvl1pPr algn="r" defTabSz="930115" eaLnBrk="0" hangingPunct="0">
              <a:defRPr sz="1200">
                <a:ea typeface="+mn-ea"/>
                <a:cs typeface="+mn-cs"/>
              </a:defRPr>
            </a:lvl1pPr>
          </a:lstStyle>
          <a:p>
            <a:pPr>
              <a:defRPr/>
            </a:pPr>
            <a:fld id="{FB4525BD-1B22-4CBE-A35B-96886ED635B8}" type="slidenum">
              <a:rPr lang="en-US"/>
              <a:pPr>
                <a:defRPr/>
              </a:pPr>
              <a:t>‹#›</a:t>
            </a:fld>
            <a:endParaRPr lang="en-US" dirty="0"/>
          </a:p>
        </p:txBody>
      </p:sp>
    </p:spTree>
    <p:extLst>
      <p:ext uri="{BB962C8B-B14F-4D97-AF65-F5344CB8AC3E}">
        <p14:creationId xmlns:p14="http://schemas.microsoft.com/office/powerpoint/2010/main" val="27646603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Vertical Image">
    <p:bg>
      <p:bgPr>
        <a:solidFill>
          <a:schemeClr val="bg2"/>
        </a:solidFill>
        <a:effectLst/>
      </p:bgPr>
    </p:bg>
    <p:spTree>
      <p:nvGrpSpPr>
        <p:cNvPr id="1" name=""/>
        <p:cNvGrpSpPr/>
        <p:nvPr/>
      </p:nvGrpSpPr>
      <p:grpSpPr>
        <a:xfrm>
          <a:off x="0" y="0"/>
          <a:ext cx="0" cy="0"/>
          <a:chOff x="0" y="0"/>
          <a:chExt cx="0" cy="0"/>
        </a:xfrm>
      </p:grpSpPr>
      <p:sp>
        <p:nvSpPr>
          <p:cNvPr id="15" name="Rectangle 14"/>
          <p:cNvSpPr/>
          <p:nvPr userDrawn="1"/>
        </p:nvSpPr>
        <p:spPr>
          <a:xfrm>
            <a:off x="0" y="4572001"/>
            <a:ext cx="9144000" cy="571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9" name="Rectangle 13"/>
          <p:cNvSpPr>
            <a:spLocks noChangeArrowheads="1"/>
          </p:cNvSpPr>
          <p:nvPr userDrawn="1"/>
        </p:nvSpPr>
        <p:spPr bwMode="auto">
          <a:xfrm>
            <a:off x="-747713" y="282179"/>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pic>
        <p:nvPicPr>
          <p:cNvPr id="4" name="Picture 3" descr="Background pattern&#10;&#10;AI-generated content may be incorrect.">
            <a:extLst>
              <a:ext uri="{FF2B5EF4-FFF2-40B4-BE49-F238E27FC236}">
                <a16:creationId xmlns:a16="http://schemas.microsoft.com/office/drawing/2014/main" id="{6D62C6F0-EFF1-732B-1581-8379BBAA9925}"/>
              </a:ext>
            </a:extLst>
          </p:cNvPr>
          <p:cNvPicPr>
            <a:picLocks noChangeAspect="1"/>
          </p:cNvPicPr>
          <p:nvPr userDrawn="1"/>
        </p:nvPicPr>
        <p:blipFill>
          <a:blip r:embed="rId2"/>
          <a:srcRect/>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D18E5B62-7320-7915-C1B2-46E8F873194F}"/>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309878" y="211710"/>
            <a:ext cx="1818643" cy="609601"/>
          </a:xfrm>
          <a:prstGeom prst="rect">
            <a:avLst/>
          </a:prstGeom>
        </p:spPr>
      </p:pic>
      <p:cxnSp>
        <p:nvCxnSpPr>
          <p:cNvPr id="16" name="Straight Connector 15">
            <a:extLst>
              <a:ext uri="{FF2B5EF4-FFF2-40B4-BE49-F238E27FC236}">
                <a16:creationId xmlns:a16="http://schemas.microsoft.com/office/drawing/2014/main" id="{EA236C63-16C0-6F8E-2D75-A3C914E76AE3}"/>
              </a:ext>
            </a:extLst>
          </p:cNvPr>
          <p:cNvCxnSpPr/>
          <p:nvPr userDrawn="1"/>
        </p:nvCxnSpPr>
        <p:spPr bwMode="auto">
          <a:xfrm>
            <a:off x="4699000" y="4781550"/>
            <a:ext cx="4097338" cy="0"/>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18" name="Picture Placeholder 17">
            <a:extLst>
              <a:ext uri="{FF2B5EF4-FFF2-40B4-BE49-F238E27FC236}">
                <a16:creationId xmlns:a16="http://schemas.microsoft.com/office/drawing/2014/main" id="{46AE55D5-BF4A-82D0-0D80-EB576C1FF629}"/>
              </a:ext>
            </a:extLst>
          </p:cNvPr>
          <p:cNvSpPr>
            <a:spLocks noGrp="1"/>
          </p:cNvSpPr>
          <p:nvPr>
            <p:ph type="pic" sz="quarter" idx="11" hasCustomPrompt="1"/>
          </p:nvPr>
        </p:nvSpPr>
        <p:spPr>
          <a:xfrm>
            <a:off x="4699000" y="-1"/>
            <a:ext cx="4097338" cy="4748981"/>
          </a:xfrm>
          <a:solidFill>
            <a:schemeClr val="bg1"/>
          </a:solidFill>
        </p:spPr>
        <p:txBody>
          <a:bodyPr anchor="ctr"/>
          <a:lstStyle>
            <a:lvl1pPr marL="0" indent="0" algn="ctr">
              <a:buNone/>
              <a:defRPr/>
            </a:lvl1pPr>
          </a:lstStyle>
          <a:p>
            <a:r>
              <a:rPr lang="en-US" dirty="0"/>
              <a:t>Click icon to insert image</a:t>
            </a:r>
            <a:br>
              <a:rPr lang="en-US" dirty="0"/>
            </a:br>
            <a:br>
              <a:rPr lang="en-US" dirty="0"/>
            </a:br>
            <a:br>
              <a:rPr lang="en-US" dirty="0"/>
            </a:br>
            <a:endParaRPr lang="en-US" dirty="0"/>
          </a:p>
        </p:txBody>
      </p:sp>
      <p:sp>
        <p:nvSpPr>
          <p:cNvPr id="19" name="Rectangle 3">
            <a:extLst>
              <a:ext uri="{FF2B5EF4-FFF2-40B4-BE49-F238E27FC236}">
                <a16:creationId xmlns:a16="http://schemas.microsoft.com/office/drawing/2014/main" id="{ECC06022-1BCD-1931-2561-1987663CD578}"/>
              </a:ext>
            </a:extLst>
          </p:cNvPr>
          <p:cNvSpPr>
            <a:spLocks noGrp="1" noChangeArrowheads="1"/>
          </p:cNvSpPr>
          <p:nvPr>
            <p:ph type="ctrTitle" hasCustomPrompt="1"/>
          </p:nvPr>
        </p:nvSpPr>
        <p:spPr>
          <a:xfrm>
            <a:off x="346075" y="1571652"/>
            <a:ext cx="4038600" cy="2066897"/>
          </a:xfrm>
        </p:spPr>
        <p:txBody>
          <a:bodyPr/>
          <a:lstStyle>
            <a:lvl1pPr algn="l">
              <a:lnSpc>
                <a:spcPct val="80000"/>
              </a:lnSpc>
              <a:defRPr sz="5400" b="1">
                <a:solidFill>
                  <a:schemeClr val="tx2"/>
                </a:solidFill>
              </a:defRPr>
            </a:lvl1pPr>
          </a:lstStyle>
          <a:p>
            <a:r>
              <a:rPr lang="en-US" dirty="0"/>
              <a:t>Presentation Name Goes Here Lorem</a:t>
            </a:r>
          </a:p>
        </p:txBody>
      </p:sp>
      <p:sp>
        <p:nvSpPr>
          <p:cNvPr id="13" name="Text Placeholder 12"/>
          <p:cNvSpPr>
            <a:spLocks noGrp="1"/>
          </p:cNvSpPr>
          <p:nvPr>
            <p:ph type="body" sz="quarter" idx="10" hasCustomPrompt="1"/>
          </p:nvPr>
        </p:nvSpPr>
        <p:spPr>
          <a:xfrm>
            <a:off x="381000" y="3638550"/>
            <a:ext cx="4114800" cy="685799"/>
          </a:xfrm>
        </p:spPr>
        <p:txBody>
          <a:bodyPr/>
          <a:lstStyle>
            <a:lvl1pPr marL="0" indent="0">
              <a:lnSpc>
                <a:spcPct val="90000"/>
              </a:lnSpc>
              <a:buNone/>
              <a:defRPr sz="2000" baseline="0">
                <a:solidFill>
                  <a:schemeClr val="accent4"/>
                </a:solidFill>
              </a:defRPr>
            </a:lvl1pPr>
            <a:lvl2pPr marL="457200" indent="0">
              <a:buNone/>
              <a:defRPr/>
            </a:lvl2pPr>
          </a:lstStyle>
          <a:p>
            <a:pPr lvl="0"/>
            <a:r>
              <a:rPr lang="en-US" dirty="0"/>
              <a:t>Subtitle of Presentation Goes Here Lorem Ipsum Dolor Sit Amet</a:t>
            </a:r>
          </a:p>
        </p:txBody>
      </p:sp>
      <p:sp>
        <p:nvSpPr>
          <p:cNvPr id="21" name="Content Placeholder 20">
            <a:extLst>
              <a:ext uri="{FF2B5EF4-FFF2-40B4-BE49-F238E27FC236}">
                <a16:creationId xmlns:a16="http://schemas.microsoft.com/office/drawing/2014/main" id="{97C4B9FE-B526-3664-8BF4-E67331C9AC5C}"/>
              </a:ext>
            </a:extLst>
          </p:cNvPr>
          <p:cNvSpPr>
            <a:spLocks noGrp="1"/>
          </p:cNvSpPr>
          <p:nvPr>
            <p:ph sz="quarter" idx="12" hasCustomPrompt="1"/>
          </p:nvPr>
        </p:nvSpPr>
        <p:spPr>
          <a:xfrm>
            <a:off x="460248" y="1251966"/>
            <a:ext cx="758952" cy="201168"/>
          </a:xfrm>
          <a:solidFill>
            <a:schemeClr val="accent4"/>
          </a:solidFill>
        </p:spPr>
        <p:txBody>
          <a:bodyPr lIns="91440" tIns="0" rIns="0" bIns="0" anchor="ctr"/>
          <a:lstStyle>
            <a:lvl1pPr marL="0" indent="0">
              <a:buNone/>
              <a:defRPr sz="1200" b="1">
                <a:solidFill>
                  <a:schemeClr val="bg1"/>
                </a:solidFill>
                <a:latin typeface="+mj-lt"/>
              </a:defRPr>
            </a:lvl1pPr>
            <a:lvl2pPr marL="36576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Font typeface="Arial" panose="020B0604020202020204" pitchFamily="34" charset="0"/>
              <a:buNone/>
              <a:defRPr sz="1200" b="1">
                <a:solidFill>
                  <a:schemeClr val="bg1"/>
                </a:solidFill>
              </a:defRPr>
            </a:lvl5pPr>
          </a:lstStyle>
          <a:p>
            <a:pPr lvl="0"/>
            <a:r>
              <a:rPr lang="en-US" dirty="0"/>
              <a:t>XX/20XX</a:t>
            </a:r>
          </a:p>
        </p:txBody>
      </p:sp>
    </p:spTree>
    <p:extLst>
      <p:ext uri="{BB962C8B-B14F-4D97-AF65-F5344CB8AC3E}">
        <p14:creationId xmlns:p14="http://schemas.microsoft.com/office/powerpoint/2010/main" val="33277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 Image and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5B71BC4-27DD-0D47-8289-378CE57FEBDB}"/>
              </a:ext>
            </a:extLst>
          </p:cNvPr>
          <p:cNvSpPr>
            <a:spLocks noGrp="1"/>
          </p:cNvSpPr>
          <p:nvPr>
            <p:ph type="pic" sz="quarter" idx="43"/>
          </p:nvPr>
        </p:nvSpPr>
        <p:spPr>
          <a:xfrm>
            <a:off x="0" y="0"/>
            <a:ext cx="5943600" cy="4781550"/>
          </a:xfrm>
          <a:solidFill>
            <a:schemeClr val="bg1">
              <a:lumMod val="95000"/>
            </a:schemeClr>
          </a:solidFill>
        </p:spPr>
        <p:txBody>
          <a:bodyPr anchor="ctr"/>
          <a:lstStyle>
            <a:lvl1pPr marL="0" indent="0" algn="ctr">
              <a:buNone/>
              <a:defRPr sz="1600"/>
            </a:lvl1pPr>
          </a:lstStyle>
          <a:p>
            <a:r>
              <a:rPr lang="en-US" dirty="0"/>
              <a:t>Click icon to add picture</a:t>
            </a:r>
          </a:p>
        </p:txBody>
      </p:sp>
      <p:sp>
        <p:nvSpPr>
          <p:cNvPr id="6" name="Text Placeholder 5">
            <a:extLst>
              <a:ext uri="{FF2B5EF4-FFF2-40B4-BE49-F238E27FC236}">
                <a16:creationId xmlns:a16="http://schemas.microsoft.com/office/drawing/2014/main" id="{8623C346-46C6-994F-D796-F474B650A4F8}"/>
              </a:ext>
            </a:extLst>
          </p:cNvPr>
          <p:cNvSpPr>
            <a:spLocks noGrp="1"/>
          </p:cNvSpPr>
          <p:nvPr>
            <p:ph type="body" sz="quarter" idx="44"/>
          </p:nvPr>
        </p:nvSpPr>
        <p:spPr>
          <a:xfrm>
            <a:off x="6248400" y="514350"/>
            <a:ext cx="2590800" cy="4114800"/>
          </a:xfrm>
        </p:spPr>
        <p:txBody>
          <a:bodyPr anchor="ctr"/>
          <a:lstStyle>
            <a:lvl1pPr marL="0" indent="0">
              <a:buNone/>
              <a:defRPr sz="1600" b="1"/>
            </a:lvl1pPr>
            <a:lvl5pPr marL="2114550" indent="-285750">
              <a:buFont typeface="Arial" panose="020B0604020202020204" pitchFamily="34" charset="0"/>
              <a:buChar char="•"/>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59033FBB-B5D6-49D7-A4E5-2484A87950F8}"/>
              </a:ext>
            </a:extLst>
          </p:cNvPr>
          <p:cNvCxnSpPr>
            <a:cxnSpLocks/>
          </p:cNvCxnSpPr>
          <p:nvPr userDrawn="1"/>
        </p:nvCxnSpPr>
        <p:spPr bwMode="auto">
          <a:xfrm flipV="1">
            <a:off x="5956853" y="-2485"/>
            <a:ext cx="0" cy="4784035"/>
          </a:xfrm>
          <a:prstGeom prst="line">
            <a:avLst/>
          </a:prstGeom>
          <a:solidFill>
            <a:schemeClr val="accent1"/>
          </a:solidFill>
          <a:ln w="101600" cap="flat" cmpd="sng" algn="ctr">
            <a:solidFill>
              <a:schemeClr val="tx2"/>
            </a:solidFill>
            <a:prstDash val="solid"/>
            <a:round/>
            <a:headEnd type="none" w="med" len="med"/>
            <a:tailEnd type="none" w="lg" len="sm"/>
          </a:ln>
          <a:effectLst/>
        </p:spPr>
      </p:cxnSp>
    </p:spTree>
    <p:extLst>
      <p:ext uri="{BB962C8B-B14F-4D97-AF65-F5344CB8AC3E}">
        <p14:creationId xmlns:p14="http://schemas.microsoft.com/office/powerpoint/2010/main" val="25653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act - Text">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464D70-1034-2743-38D2-E42A8B85B611}"/>
              </a:ext>
            </a:extLst>
          </p:cNvPr>
          <p:cNvSpPr/>
          <p:nvPr userDrawn="1"/>
        </p:nvSpPr>
        <p:spPr bwMode="auto">
          <a:xfrm>
            <a:off x="6781800" y="57150"/>
            <a:ext cx="2014538" cy="3048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7" name="Picture 6" descr="Background pattern&#10;&#10;AI-generated content may be incorrect.">
            <a:extLst>
              <a:ext uri="{FF2B5EF4-FFF2-40B4-BE49-F238E27FC236}">
                <a16:creationId xmlns:a16="http://schemas.microsoft.com/office/drawing/2014/main" id="{48B36076-8F52-054A-BD44-113A2FBE6F82}"/>
              </a:ext>
            </a:extLst>
          </p:cNvPr>
          <p:cNvPicPr>
            <a:picLocks noChangeAspect="1"/>
          </p:cNvPicPr>
          <p:nvPr userDrawn="1"/>
        </p:nvPicPr>
        <p:blipFill>
          <a:blip r:embed="rId2"/>
          <a:srcRect b="7037"/>
          <a:stretch/>
        </p:blipFill>
        <p:spPr>
          <a:xfrm>
            <a:off x="0" y="0"/>
            <a:ext cx="9144000" cy="4781550"/>
          </a:xfrm>
          <a:prstGeom prst="rect">
            <a:avLst/>
          </a:prstGeom>
        </p:spPr>
      </p:pic>
      <p:sp>
        <p:nvSpPr>
          <p:cNvPr id="6" name="Text Placeholder 5">
            <a:extLst>
              <a:ext uri="{FF2B5EF4-FFF2-40B4-BE49-F238E27FC236}">
                <a16:creationId xmlns:a16="http://schemas.microsoft.com/office/drawing/2014/main" id="{4BDB1AE9-ACB9-2C78-CDE7-3DED11876B3A}"/>
              </a:ext>
            </a:extLst>
          </p:cNvPr>
          <p:cNvSpPr>
            <a:spLocks noGrp="1"/>
          </p:cNvSpPr>
          <p:nvPr>
            <p:ph type="body" sz="quarter" idx="10"/>
          </p:nvPr>
        </p:nvSpPr>
        <p:spPr>
          <a:xfrm>
            <a:off x="1409700" y="828675"/>
            <a:ext cx="6438900" cy="3124200"/>
          </a:xfrm>
        </p:spPr>
        <p:txBody>
          <a:bodyPr anchor="ctr"/>
          <a:lstStyle>
            <a:lvl1pPr marL="0" indent="0">
              <a:lnSpc>
                <a:spcPct val="100000"/>
              </a:lnSpc>
              <a:buNone/>
              <a:defRPr sz="2400" b="1">
                <a:solidFill>
                  <a:schemeClr val="tx2"/>
                </a:solidFill>
              </a:defRPr>
            </a:lvl1pPr>
            <a:lvl2pPr marL="36576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Font typeface="Arial" panose="020B0604020202020204" pitchFamily="34" charset="0"/>
              <a:buNone/>
              <a:defRPr sz="2400" b="1">
                <a:solidFill>
                  <a:schemeClr val="bg1"/>
                </a:solidFill>
              </a:defRPr>
            </a:lvl5pPr>
          </a:lstStyle>
          <a:p>
            <a:pPr lvl="0"/>
            <a:r>
              <a:rPr lang="en-US" dirty="0"/>
              <a:t>Click to edit Master text styles</a:t>
            </a:r>
          </a:p>
        </p:txBody>
      </p:sp>
      <p:sp>
        <p:nvSpPr>
          <p:cNvPr id="3" name="Rectangle 2">
            <a:extLst>
              <a:ext uri="{FF2B5EF4-FFF2-40B4-BE49-F238E27FC236}">
                <a16:creationId xmlns:a16="http://schemas.microsoft.com/office/drawing/2014/main" id="{CC547A5E-DBA9-EF24-0935-45D857580E34}"/>
              </a:ext>
            </a:extLst>
          </p:cNvPr>
          <p:cNvSpPr/>
          <p:nvPr userDrawn="1"/>
        </p:nvSpPr>
        <p:spPr bwMode="auto">
          <a:xfrm>
            <a:off x="0" y="0"/>
            <a:ext cx="1066800" cy="478155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5" name="Graphic 4" descr="Arrow Right with solid fill">
            <a:extLst>
              <a:ext uri="{FF2B5EF4-FFF2-40B4-BE49-F238E27FC236}">
                <a16:creationId xmlns:a16="http://schemas.microsoft.com/office/drawing/2014/main" id="{1008D261-24FD-3E8C-CADC-03E260A07DB1}"/>
              </a:ext>
            </a:extLst>
          </p:cNvPr>
          <p:cNvPicPr>
            <a:picLocks noChangeAspect="1"/>
          </p:cNvPicPr>
          <p:nvPr userDrawn="1"/>
        </p:nvPicPr>
        <p:blipFill>
          <a:blip>
            <a:extLst>
              <a:ext uri="{96DAC541-7B7A-43D3-8B79-37D633B846F1}">
                <asvg:svgBlip xmlns:asvg="http://schemas.microsoft.com/office/drawing/2016/SVG/main" r:embed="rId3"/>
              </a:ext>
            </a:extLst>
          </a:blip>
          <a:srcRect l="37153"/>
          <a:stretch/>
        </p:blipFill>
        <p:spPr>
          <a:xfrm>
            <a:off x="228599" y="1933575"/>
            <a:ext cx="574675" cy="914400"/>
          </a:xfrm>
          <a:prstGeom prst="rect">
            <a:avLst/>
          </a:prstGeom>
        </p:spPr>
      </p:pic>
    </p:spTree>
    <p:extLst>
      <p:ext uri="{BB962C8B-B14F-4D97-AF65-F5344CB8AC3E}">
        <p14:creationId xmlns:p14="http://schemas.microsoft.com/office/powerpoint/2010/main" val="138564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 Wavy">
    <p:bg>
      <p:bgPr>
        <a:solidFill>
          <a:schemeClr val="bg2"/>
        </a:solid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6"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2" name="Rectangle 1">
            <a:extLst>
              <a:ext uri="{FF2B5EF4-FFF2-40B4-BE49-F238E27FC236}">
                <a16:creationId xmlns:a16="http://schemas.microsoft.com/office/drawing/2014/main" id="{F73F1FBF-C64D-6251-6C7E-E6B12E915B5E}"/>
              </a:ext>
            </a:extLst>
          </p:cNvPr>
          <p:cNvSpPr/>
          <p:nvPr userDrawn="1"/>
        </p:nvSpPr>
        <p:spPr bwMode="auto">
          <a:xfrm>
            <a:off x="6553200" y="0"/>
            <a:ext cx="2362200" cy="357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 name="Picture 2" descr="Background pattern&#10;&#10;AI-generated content may be incorrect.">
            <a:extLst>
              <a:ext uri="{FF2B5EF4-FFF2-40B4-BE49-F238E27FC236}">
                <a16:creationId xmlns:a16="http://schemas.microsoft.com/office/drawing/2014/main" id="{C8B0E9E3-0F93-9594-B978-9DD3835B2BAE}"/>
              </a:ext>
            </a:extLst>
          </p:cNvPr>
          <p:cNvPicPr>
            <a:picLocks noChangeAspect="1"/>
          </p:cNvPicPr>
          <p:nvPr userDrawn="1"/>
        </p:nvPicPr>
        <p:blipFill>
          <a:blip r:embed="rId2"/>
          <a:srcRect b="7037"/>
          <a:stretch/>
        </p:blipFill>
        <p:spPr>
          <a:xfrm>
            <a:off x="0" y="0"/>
            <a:ext cx="9144000" cy="4781550"/>
          </a:xfrm>
          <a:prstGeom prst="rect">
            <a:avLst/>
          </a:prstGeom>
        </p:spPr>
      </p:pic>
    </p:spTree>
    <p:extLst>
      <p:ext uri="{BB962C8B-B14F-4D97-AF65-F5344CB8AC3E}">
        <p14:creationId xmlns:p14="http://schemas.microsoft.com/office/powerpoint/2010/main" val="1736895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rsonalized Teams Background">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F1FBF-C64D-6251-6C7E-E6B12E915B5E}"/>
              </a:ext>
            </a:extLst>
          </p:cNvPr>
          <p:cNvSpPr/>
          <p:nvPr userDrawn="1"/>
        </p:nvSpPr>
        <p:spPr bwMode="auto">
          <a:xfrm>
            <a:off x="6553200" y="0"/>
            <a:ext cx="2362200" cy="357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553C9A-C2CF-D77B-5CF0-D9BC4E877126}"/>
              </a:ext>
            </a:extLst>
          </p:cNvPr>
          <p:cNvSpPr txBox="1"/>
          <p:nvPr userDrawn="1"/>
        </p:nvSpPr>
        <p:spPr>
          <a:xfrm>
            <a:off x="240344" y="4802868"/>
            <a:ext cx="8686800" cy="338554"/>
          </a:xfrm>
          <a:prstGeom prst="rect">
            <a:avLst/>
          </a:prstGeom>
          <a:solidFill>
            <a:schemeClr val="bg2"/>
          </a:solidFill>
        </p:spPr>
        <p:txBody>
          <a:bodyPr wrap="square" rtlCol="0">
            <a:spAutoFit/>
          </a:bodyPr>
          <a:lstStyle/>
          <a:p>
            <a:pPr algn="l">
              <a:spcAft>
                <a:spcPts val="1200"/>
              </a:spcAft>
            </a:pPr>
            <a:endParaRPr lang="en-US" sz="1600" dirty="0" err="1">
              <a:latin typeface="+mn-lt"/>
              <a:cs typeface="Arial" panose="020B0604020202020204" pitchFamily="34" charset="0"/>
            </a:endParaRPr>
          </a:p>
        </p:txBody>
      </p:sp>
      <p:pic>
        <p:nvPicPr>
          <p:cNvPr id="3" name="Picture 2" descr="Background pattern&#10;&#10;AI-generated content may be incorrect.">
            <a:extLst>
              <a:ext uri="{FF2B5EF4-FFF2-40B4-BE49-F238E27FC236}">
                <a16:creationId xmlns:a16="http://schemas.microsoft.com/office/drawing/2014/main" id="{C8B0E9E3-0F93-9594-B978-9DD3835B2BAE}"/>
              </a:ext>
            </a:extLst>
          </p:cNvPr>
          <p:cNvPicPr>
            <a:picLocks noChangeAspect="1"/>
          </p:cNvPicPr>
          <p:nvPr userDrawn="1"/>
        </p:nvPicPr>
        <p:blipFill>
          <a:blip r:embed="rId2"/>
          <a:srcRect t="1" b="40"/>
          <a:stretch/>
        </p:blipFill>
        <p:spPr>
          <a:xfrm>
            <a:off x="0" y="0"/>
            <a:ext cx="9144000" cy="5141422"/>
          </a:xfrm>
          <a:prstGeom prst="rect">
            <a:avLst/>
          </a:prstGeom>
        </p:spPr>
      </p:pic>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16" name="Rectangle 15">
            <a:extLst>
              <a:ext uri="{FF2B5EF4-FFF2-40B4-BE49-F238E27FC236}">
                <a16:creationId xmlns:a16="http://schemas.microsoft.com/office/drawing/2014/main" id="{F92002F7-4067-6039-0676-FA2396AAD64B}"/>
              </a:ext>
            </a:extLst>
          </p:cNvPr>
          <p:cNvSpPr/>
          <p:nvPr userDrawn="1"/>
        </p:nvSpPr>
        <p:spPr bwMode="auto">
          <a:xfrm>
            <a:off x="511527" y="0"/>
            <a:ext cx="1922318" cy="22669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2909EFC-88BE-9FE7-A5A4-BD51B8E390C4}"/>
              </a:ext>
            </a:extLst>
          </p:cNvPr>
          <p:cNvSpPr/>
          <p:nvPr userDrawn="1"/>
        </p:nvSpPr>
        <p:spPr bwMode="auto">
          <a:xfrm>
            <a:off x="511527" y="1728278"/>
            <a:ext cx="1922318" cy="64812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p:txBody>
      </p:sp>
      <p:pic>
        <p:nvPicPr>
          <p:cNvPr id="11" name="Picture 13">
            <a:extLst>
              <a:ext uri="{FF2B5EF4-FFF2-40B4-BE49-F238E27FC236}">
                <a16:creationId xmlns:a16="http://schemas.microsoft.com/office/drawing/2014/main" id="{BA30E459-0717-B1B5-89C6-1ACA2DFB1632}"/>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44876" y="1728278"/>
            <a:ext cx="1893524" cy="634701"/>
          </a:xfrm>
          <a:prstGeom prst="rect">
            <a:avLst/>
          </a:prstGeom>
        </p:spPr>
      </p:pic>
      <p:sp>
        <p:nvSpPr>
          <p:cNvPr id="13" name="Text Placeholder 12">
            <a:extLst>
              <a:ext uri="{FF2B5EF4-FFF2-40B4-BE49-F238E27FC236}">
                <a16:creationId xmlns:a16="http://schemas.microsoft.com/office/drawing/2014/main" id="{B868C1B0-E910-1F47-704C-6D9C86D8CC8D}"/>
              </a:ext>
            </a:extLst>
          </p:cNvPr>
          <p:cNvSpPr>
            <a:spLocks noGrp="1"/>
          </p:cNvSpPr>
          <p:nvPr>
            <p:ph type="body" sz="quarter" idx="10" hasCustomPrompt="1"/>
          </p:nvPr>
        </p:nvSpPr>
        <p:spPr>
          <a:xfrm>
            <a:off x="596475" y="238309"/>
            <a:ext cx="1765723" cy="648126"/>
          </a:xfrm>
        </p:spPr>
        <p:txBody>
          <a:bodyPr anchor="ctr">
            <a:noAutofit/>
          </a:bodyPr>
          <a:lstStyle>
            <a:lvl1pPr marL="0" indent="0" algn="ctr">
              <a:lnSpc>
                <a:spcPct val="85000"/>
              </a:lnSpc>
              <a:spcAft>
                <a:spcPts val="0"/>
              </a:spcAft>
              <a:buNone/>
              <a:defRPr sz="2400" b="1"/>
            </a:lvl1pPr>
          </a:lstStyle>
          <a:p>
            <a:pPr lvl="0"/>
            <a:r>
              <a:rPr lang="en-US" dirty="0"/>
              <a:t>First Name Last Name</a:t>
            </a:r>
          </a:p>
        </p:txBody>
      </p:sp>
      <p:sp>
        <p:nvSpPr>
          <p:cNvPr id="15" name="Text Placeholder 14">
            <a:extLst>
              <a:ext uri="{FF2B5EF4-FFF2-40B4-BE49-F238E27FC236}">
                <a16:creationId xmlns:a16="http://schemas.microsoft.com/office/drawing/2014/main" id="{78C6A700-1C8D-0E4A-A605-005E9D0AF28E}"/>
              </a:ext>
            </a:extLst>
          </p:cNvPr>
          <p:cNvSpPr>
            <a:spLocks noGrp="1"/>
          </p:cNvSpPr>
          <p:nvPr>
            <p:ph type="body" sz="quarter" idx="11" hasCustomPrompt="1"/>
          </p:nvPr>
        </p:nvSpPr>
        <p:spPr>
          <a:xfrm>
            <a:off x="596476" y="916073"/>
            <a:ext cx="1765723" cy="743859"/>
          </a:xfrm>
        </p:spPr>
        <p:txBody>
          <a:bodyPr anchor="ctr">
            <a:noAutofit/>
          </a:bodyPr>
          <a:lstStyle>
            <a:lvl1pPr marL="0" indent="0" algn="ctr">
              <a:lnSpc>
                <a:spcPct val="90000"/>
              </a:lnSpc>
              <a:spcAft>
                <a:spcPts val="600"/>
              </a:spcAft>
              <a:buNone/>
              <a:defRPr sz="1200">
                <a:solidFill>
                  <a:schemeClr val="accent4"/>
                </a:solidFill>
              </a:defRPr>
            </a:lvl1pPr>
            <a:lvl2pPr marL="36576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Title Goes Here Lorem Ipsum Dolor,</a:t>
            </a:r>
            <a:br>
              <a:rPr lang="en-US" dirty="0"/>
            </a:br>
            <a:r>
              <a:rPr lang="en-US" dirty="0"/>
              <a:t>Bank Name Goes Here Lorem Ipsum Do</a:t>
            </a:r>
          </a:p>
        </p:txBody>
      </p:sp>
    </p:spTree>
    <p:extLst>
      <p:ext uri="{BB962C8B-B14F-4D97-AF65-F5344CB8AC3E}">
        <p14:creationId xmlns:p14="http://schemas.microsoft.com/office/powerpoint/2010/main" val="4256413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s Background">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F1FBF-C64D-6251-6C7E-E6B12E915B5E}"/>
              </a:ext>
            </a:extLst>
          </p:cNvPr>
          <p:cNvSpPr/>
          <p:nvPr userDrawn="1"/>
        </p:nvSpPr>
        <p:spPr bwMode="auto">
          <a:xfrm>
            <a:off x="6553200" y="0"/>
            <a:ext cx="2362200" cy="357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553C9A-C2CF-D77B-5CF0-D9BC4E877126}"/>
              </a:ext>
            </a:extLst>
          </p:cNvPr>
          <p:cNvSpPr txBox="1"/>
          <p:nvPr userDrawn="1"/>
        </p:nvSpPr>
        <p:spPr>
          <a:xfrm>
            <a:off x="240344" y="4802868"/>
            <a:ext cx="8686800" cy="338554"/>
          </a:xfrm>
          <a:prstGeom prst="rect">
            <a:avLst/>
          </a:prstGeom>
          <a:solidFill>
            <a:schemeClr val="bg2"/>
          </a:solidFill>
        </p:spPr>
        <p:txBody>
          <a:bodyPr wrap="square" rtlCol="0">
            <a:spAutoFit/>
          </a:bodyPr>
          <a:lstStyle/>
          <a:p>
            <a:pPr algn="l">
              <a:spcAft>
                <a:spcPts val="1200"/>
              </a:spcAft>
            </a:pPr>
            <a:endParaRPr lang="en-US" sz="1600" dirty="0" err="1">
              <a:latin typeface="+mn-lt"/>
              <a:cs typeface="Arial" panose="020B0604020202020204" pitchFamily="34" charset="0"/>
            </a:endParaRPr>
          </a:p>
        </p:txBody>
      </p:sp>
      <p:pic>
        <p:nvPicPr>
          <p:cNvPr id="3" name="Picture 2" descr="Background pattern&#10;&#10;AI-generated content may be incorrect.">
            <a:extLst>
              <a:ext uri="{FF2B5EF4-FFF2-40B4-BE49-F238E27FC236}">
                <a16:creationId xmlns:a16="http://schemas.microsoft.com/office/drawing/2014/main" id="{C8B0E9E3-0F93-9594-B978-9DD3835B2BAE}"/>
              </a:ext>
            </a:extLst>
          </p:cNvPr>
          <p:cNvPicPr>
            <a:picLocks noChangeAspect="1"/>
          </p:cNvPicPr>
          <p:nvPr userDrawn="1"/>
        </p:nvPicPr>
        <p:blipFill>
          <a:blip r:embed="rId2"/>
          <a:srcRect t="1" b="40"/>
          <a:stretch/>
        </p:blipFill>
        <p:spPr>
          <a:xfrm>
            <a:off x="0" y="0"/>
            <a:ext cx="9144000" cy="5141422"/>
          </a:xfrm>
          <a:prstGeom prst="rect">
            <a:avLst/>
          </a:prstGeom>
        </p:spPr>
      </p:pic>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6"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grpSp>
        <p:nvGrpSpPr>
          <p:cNvPr id="17" name="Group 16">
            <a:extLst>
              <a:ext uri="{FF2B5EF4-FFF2-40B4-BE49-F238E27FC236}">
                <a16:creationId xmlns:a16="http://schemas.microsoft.com/office/drawing/2014/main" id="{EACA02D9-AF14-6D9C-910F-0276E251A8A5}"/>
              </a:ext>
            </a:extLst>
          </p:cNvPr>
          <p:cNvGrpSpPr/>
          <p:nvPr userDrawn="1"/>
        </p:nvGrpSpPr>
        <p:grpSpPr>
          <a:xfrm>
            <a:off x="511527" y="-1"/>
            <a:ext cx="1926873" cy="1117700"/>
            <a:chOff x="511527" y="1370679"/>
            <a:chExt cx="1850673" cy="1073500"/>
          </a:xfrm>
        </p:grpSpPr>
        <p:sp>
          <p:nvSpPr>
            <p:cNvPr id="18" name="Rectangle 17">
              <a:extLst>
                <a:ext uri="{FF2B5EF4-FFF2-40B4-BE49-F238E27FC236}">
                  <a16:creationId xmlns:a16="http://schemas.microsoft.com/office/drawing/2014/main" id="{F4113A8C-0625-7FC7-EBE1-5C26E9B3BBCA}"/>
                </a:ext>
              </a:extLst>
            </p:cNvPr>
            <p:cNvSpPr/>
            <p:nvPr userDrawn="1"/>
          </p:nvSpPr>
          <p:spPr bwMode="auto">
            <a:xfrm>
              <a:off x="511527" y="1370679"/>
              <a:ext cx="1846298" cy="107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DF86F-8CF2-6907-41E9-E09A7675E6CA}"/>
                </a:ext>
              </a:extLst>
            </p:cNvPr>
            <p:cNvSpPr/>
            <p:nvPr userDrawn="1"/>
          </p:nvSpPr>
          <p:spPr bwMode="auto">
            <a:xfrm>
              <a:off x="511527" y="2312019"/>
              <a:ext cx="1846298" cy="13216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p:txBody>
        </p:sp>
        <p:pic>
          <p:nvPicPr>
            <p:cNvPr id="20" name="Picture 13">
              <a:extLst>
                <a:ext uri="{FF2B5EF4-FFF2-40B4-BE49-F238E27FC236}">
                  <a16:creationId xmlns:a16="http://schemas.microsoft.com/office/drawing/2014/main" id="{F5C83E02-377C-36E8-52EA-9D5BBE55D046}"/>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43557" y="1547835"/>
              <a:ext cx="1818643" cy="609601"/>
            </a:xfrm>
            <a:prstGeom prst="rect">
              <a:avLst/>
            </a:prstGeom>
          </p:spPr>
        </p:pic>
      </p:grpSp>
    </p:spTree>
    <p:extLst>
      <p:ext uri="{BB962C8B-B14F-4D97-AF65-F5344CB8AC3E}">
        <p14:creationId xmlns:p14="http://schemas.microsoft.com/office/powerpoint/2010/main" val="26094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6"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Tree>
    <p:extLst>
      <p:ext uri="{BB962C8B-B14F-4D97-AF65-F5344CB8AC3E}">
        <p14:creationId xmlns:p14="http://schemas.microsoft.com/office/powerpoint/2010/main" val="24024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2"/>
        </a:solidFill>
        <a:effectLst/>
      </p:bgPr>
    </p:bg>
    <p:spTree>
      <p:nvGrpSpPr>
        <p:cNvPr id="1" name=""/>
        <p:cNvGrpSpPr/>
        <p:nvPr/>
      </p:nvGrpSpPr>
      <p:grpSpPr>
        <a:xfrm>
          <a:off x="0" y="0"/>
          <a:ext cx="0" cy="0"/>
          <a:chOff x="0" y="0"/>
          <a:chExt cx="0" cy="0"/>
        </a:xfrm>
      </p:grpSpPr>
      <p:pic>
        <p:nvPicPr>
          <p:cNvPr id="24" name="Picture 23" descr="Background pattern&#10;&#10;AI-generated content may be incorrect.">
            <a:extLst>
              <a:ext uri="{FF2B5EF4-FFF2-40B4-BE49-F238E27FC236}">
                <a16:creationId xmlns:a16="http://schemas.microsoft.com/office/drawing/2014/main" id="{E03D8724-A0AF-FCBE-8FF6-62A40C638348}"/>
              </a:ext>
            </a:extLst>
          </p:cNvPr>
          <p:cNvPicPr>
            <a:picLocks noChangeAspect="1"/>
          </p:cNvPicPr>
          <p:nvPr userDrawn="1"/>
        </p:nvPicPr>
        <p:blipFill>
          <a:blip r:embed="rId2"/>
          <a:srcRect b="7037"/>
          <a:stretch/>
        </p:blipFill>
        <p:spPr>
          <a:xfrm>
            <a:off x="0" y="0"/>
            <a:ext cx="9144000" cy="4781550"/>
          </a:xfrm>
          <a:prstGeom prst="rect">
            <a:avLst/>
          </a:prstGeom>
        </p:spPr>
      </p:pic>
      <p:sp>
        <p:nvSpPr>
          <p:cNvPr id="18" name="Rectangle 17">
            <a:extLst>
              <a:ext uri="{FF2B5EF4-FFF2-40B4-BE49-F238E27FC236}">
                <a16:creationId xmlns:a16="http://schemas.microsoft.com/office/drawing/2014/main" id="{DAAF937E-9FCF-223A-7AEE-594774F615A2}"/>
              </a:ext>
            </a:extLst>
          </p:cNvPr>
          <p:cNvSpPr/>
          <p:nvPr userDrawn="1"/>
        </p:nvSpPr>
        <p:spPr bwMode="auto">
          <a:xfrm>
            <a:off x="6324600" y="0"/>
            <a:ext cx="2471738" cy="357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22" name="Rectangle 21">
            <a:extLst>
              <a:ext uri="{FF2B5EF4-FFF2-40B4-BE49-F238E27FC236}">
                <a16:creationId xmlns:a16="http://schemas.microsoft.com/office/drawing/2014/main" id="{04B4B15B-D00E-D633-F159-3E5796A070DD}"/>
              </a:ext>
            </a:extLst>
          </p:cNvPr>
          <p:cNvSpPr/>
          <p:nvPr userDrawn="1"/>
        </p:nvSpPr>
        <p:spPr bwMode="auto">
          <a:xfrm>
            <a:off x="0" y="1047750"/>
            <a:ext cx="9144000" cy="28194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cs typeface="Arial" panose="020B0604020202020204" pitchFamily="34" charset="0"/>
            </a:endParaRPr>
          </a:p>
        </p:txBody>
      </p:sp>
      <p:sp>
        <p:nvSpPr>
          <p:cNvPr id="23" name="TextBox 22">
            <a:extLst>
              <a:ext uri="{FF2B5EF4-FFF2-40B4-BE49-F238E27FC236}">
                <a16:creationId xmlns:a16="http://schemas.microsoft.com/office/drawing/2014/main" id="{3E75C500-4FF5-5059-C70C-B6E5EE367938}"/>
              </a:ext>
            </a:extLst>
          </p:cNvPr>
          <p:cNvSpPr txBox="1"/>
          <p:nvPr userDrawn="1"/>
        </p:nvSpPr>
        <p:spPr>
          <a:xfrm>
            <a:off x="482662" y="1887582"/>
            <a:ext cx="4953000" cy="1139736"/>
          </a:xfrm>
          <a:prstGeom prst="rect">
            <a:avLst/>
          </a:prstGeom>
          <a:noFill/>
        </p:spPr>
        <p:txBody>
          <a:bodyPr wrap="square" rtlCol="0">
            <a:spAutoFit/>
          </a:bodyPr>
          <a:lstStyle/>
          <a:p>
            <a:pPr algn="l">
              <a:lnSpc>
                <a:spcPct val="80000"/>
              </a:lnSpc>
              <a:spcAft>
                <a:spcPts val="1200"/>
              </a:spcAft>
            </a:pPr>
            <a:r>
              <a:rPr lang="en-US" sz="2800" b="1" dirty="0">
                <a:solidFill>
                  <a:schemeClr val="bg1"/>
                </a:solidFill>
                <a:latin typeface="+mj-lt"/>
                <a:cs typeface="Arial" panose="020B0604020202020204" pitchFamily="34" charset="0"/>
              </a:rPr>
              <a:t>Check out </a:t>
            </a:r>
            <a:r>
              <a:rPr lang="en-US" sz="2800" b="1" dirty="0" err="1">
                <a:solidFill>
                  <a:schemeClr val="bg1"/>
                </a:solidFill>
                <a:latin typeface="+mj-lt"/>
                <a:cs typeface="Arial" panose="020B0604020202020204" pitchFamily="34" charset="0"/>
              </a:rPr>
              <a:t>FRE.org</a:t>
            </a:r>
            <a:r>
              <a:rPr lang="en-US" sz="2800" b="1" dirty="0">
                <a:solidFill>
                  <a:schemeClr val="bg1"/>
                </a:solidFill>
                <a:latin typeface="+mj-lt"/>
                <a:cs typeface="Arial" panose="020B0604020202020204" pitchFamily="34" charset="0"/>
              </a:rPr>
              <a:t> for free, classroom-ready  resources and professional development!</a:t>
            </a:r>
          </a:p>
        </p:txBody>
      </p:sp>
      <p:pic>
        <p:nvPicPr>
          <p:cNvPr id="26" name="Graphic 25">
            <a:extLst>
              <a:ext uri="{FF2B5EF4-FFF2-40B4-BE49-F238E27FC236}">
                <a16:creationId xmlns:a16="http://schemas.microsoft.com/office/drawing/2014/main" id="{9040CEB8-48D6-E73F-790E-B3D793A4EE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22344" y="1258726"/>
            <a:ext cx="2381250" cy="2397449"/>
          </a:xfrm>
          <a:prstGeom prst="rect">
            <a:avLst/>
          </a:prstGeom>
        </p:spPr>
      </p:pic>
    </p:spTree>
    <p:extLst>
      <p:ext uri="{BB962C8B-B14F-4D97-AF65-F5344CB8AC3E}">
        <p14:creationId xmlns:p14="http://schemas.microsoft.com/office/powerpoint/2010/main" val="2201580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1A76-91D8-5C0F-A064-DF651D0E990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89EB719-216C-8439-1792-5CE1A8372AA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0C8C321-004B-461E-C93E-9DFD8BF973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B2A667-CAA3-F19E-7DD4-A54B16A8E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1AB6C-BD06-0513-2081-3DCCE6901405}"/>
              </a:ext>
            </a:extLst>
          </p:cNvPr>
          <p:cNvSpPr>
            <a:spLocks noGrp="1"/>
          </p:cNvSpPr>
          <p:nvPr>
            <p:ph type="sldNum" sz="quarter" idx="12"/>
          </p:nvPr>
        </p:nvSpPr>
        <p:spPr/>
        <p:txBody>
          <a:bodyPr/>
          <a:lstStyle/>
          <a:p>
            <a:pPr algn="r">
              <a:spcBef>
                <a:spcPts val="0"/>
              </a:spcBef>
              <a:spcAft>
                <a:spcPts val="0"/>
              </a:spcAft>
            </a:pPr>
            <a:fld id="{00000000-1234-1234-1234-123412341234}" type="slidenum">
              <a:rPr lang="en-US" smtClean="0"/>
              <a:pPr algn="r">
                <a:spcBef>
                  <a:spcPts val="0"/>
                </a:spcBef>
                <a:spcAft>
                  <a:spcPts val="0"/>
                </a:spcAft>
              </a:pPr>
              <a:t>‹#›</a:t>
            </a:fld>
            <a:endParaRPr lang="en-US"/>
          </a:p>
        </p:txBody>
      </p:sp>
    </p:spTree>
    <p:extLst>
      <p:ext uri="{BB962C8B-B14F-4D97-AF65-F5344CB8AC3E}">
        <p14:creationId xmlns:p14="http://schemas.microsoft.com/office/powerpoint/2010/main" val="1366146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CF09-3F13-39C7-D40A-B8FCDF43545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3304424-E95D-FAB5-52A7-48A88A142536}"/>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20E29F-16A5-D000-CBB3-C80DDD37BE0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AC64ED-8D16-5363-B221-FB2BCA00B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886E8-47B0-0FF7-AF1D-629CAAF60027}"/>
              </a:ext>
            </a:extLst>
          </p:cNvPr>
          <p:cNvSpPr>
            <a:spLocks noGrp="1"/>
          </p:cNvSpPr>
          <p:nvPr>
            <p:ph type="sldNum" sz="quarter" idx="12"/>
          </p:nvPr>
        </p:nvSpPr>
        <p:spPr/>
        <p:txBody>
          <a:bodyPr/>
          <a:lstStyle/>
          <a:p>
            <a:pPr algn="r">
              <a:spcBef>
                <a:spcPts val="0"/>
              </a:spcBef>
              <a:spcAft>
                <a:spcPts val="0"/>
              </a:spcAft>
            </a:pPr>
            <a:fld id="{00000000-1234-1234-1234-123412341234}" type="slidenum">
              <a:rPr lang="en-US" smtClean="0"/>
              <a:pPr algn="r">
                <a:spcBef>
                  <a:spcPts val="0"/>
                </a:spcBef>
                <a:spcAft>
                  <a:spcPts val="0"/>
                </a:spcAft>
              </a:pPr>
              <a:t>‹#›</a:t>
            </a:fld>
            <a:endParaRPr lang="en-US"/>
          </a:p>
        </p:txBody>
      </p:sp>
    </p:spTree>
    <p:extLst>
      <p:ext uri="{BB962C8B-B14F-4D97-AF65-F5344CB8AC3E}">
        <p14:creationId xmlns:p14="http://schemas.microsoft.com/office/powerpoint/2010/main" val="75437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Horizontal Image">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780192D-ABD9-431B-41D6-2FF6DEDB3667}"/>
              </a:ext>
            </a:extLst>
          </p:cNvPr>
          <p:cNvSpPr/>
          <p:nvPr userDrawn="1"/>
        </p:nvSpPr>
        <p:spPr bwMode="auto">
          <a:xfrm>
            <a:off x="152400" y="4781550"/>
            <a:ext cx="8763000" cy="36195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9" name="Picture 18" descr="Background pattern&#10;&#10;AI-generated content may be incorrect.">
            <a:extLst>
              <a:ext uri="{FF2B5EF4-FFF2-40B4-BE49-F238E27FC236}">
                <a16:creationId xmlns:a16="http://schemas.microsoft.com/office/drawing/2014/main" id="{21F0161D-3AB6-DE1C-E323-67511842B21E}"/>
              </a:ext>
            </a:extLst>
          </p:cNvPr>
          <p:cNvPicPr>
            <a:picLocks noChangeAspect="1"/>
          </p:cNvPicPr>
          <p:nvPr userDrawn="1"/>
        </p:nvPicPr>
        <p:blipFill>
          <a:blip r:embed="rId2"/>
          <a:srcRect/>
          <a:stretch/>
        </p:blipFill>
        <p:spPr>
          <a:xfrm>
            <a:off x="0" y="0"/>
            <a:ext cx="9144000" cy="5143500"/>
          </a:xfrm>
          <a:prstGeom prst="rect">
            <a:avLst/>
          </a:prstGeom>
        </p:spPr>
      </p:pic>
      <p:sp>
        <p:nvSpPr>
          <p:cNvPr id="21" name="Picture Placeholder 17">
            <a:extLst>
              <a:ext uri="{FF2B5EF4-FFF2-40B4-BE49-F238E27FC236}">
                <a16:creationId xmlns:a16="http://schemas.microsoft.com/office/drawing/2014/main" id="{EEB5A3D8-3358-75FC-D9C2-7C9F6394DC5A}"/>
              </a:ext>
            </a:extLst>
          </p:cNvPr>
          <p:cNvSpPr>
            <a:spLocks noGrp="1"/>
          </p:cNvSpPr>
          <p:nvPr>
            <p:ph type="pic" sz="quarter" idx="11" hasCustomPrompt="1"/>
          </p:nvPr>
        </p:nvSpPr>
        <p:spPr>
          <a:xfrm>
            <a:off x="346075" y="1"/>
            <a:ext cx="8450263" cy="3249212"/>
          </a:xfrm>
          <a:solidFill>
            <a:schemeClr val="bg1"/>
          </a:solidFill>
        </p:spPr>
        <p:txBody>
          <a:bodyPr anchor="ctr"/>
          <a:lstStyle>
            <a:lvl1pPr marL="0" indent="0" algn="ctr">
              <a:buNone/>
              <a:defRPr/>
            </a:lvl1pPr>
          </a:lstStyle>
          <a:p>
            <a:r>
              <a:rPr lang="en-US" dirty="0"/>
              <a:t>Click icon to insert image</a:t>
            </a:r>
            <a:br>
              <a:rPr lang="en-US" dirty="0"/>
            </a:br>
            <a:br>
              <a:rPr lang="en-US" dirty="0"/>
            </a:br>
            <a:br>
              <a:rPr lang="en-US" dirty="0"/>
            </a:br>
            <a:endParaRPr lang="en-US" dirty="0"/>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9" name="Rectangle 13"/>
          <p:cNvSpPr>
            <a:spLocks noChangeArrowheads="1"/>
          </p:cNvSpPr>
          <p:nvPr userDrawn="1"/>
        </p:nvSpPr>
        <p:spPr bwMode="auto">
          <a:xfrm>
            <a:off x="-747713" y="282179"/>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cxnSp>
        <p:nvCxnSpPr>
          <p:cNvPr id="11" name="Straight Connector 10">
            <a:extLst>
              <a:ext uri="{FF2B5EF4-FFF2-40B4-BE49-F238E27FC236}">
                <a16:creationId xmlns:a16="http://schemas.microsoft.com/office/drawing/2014/main" id="{7441B54A-20B5-4156-5E9A-FAE8AE71A0A8}"/>
              </a:ext>
            </a:extLst>
          </p:cNvPr>
          <p:cNvCxnSpPr>
            <a:cxnSpLocks/>
          </p:cNvCxnSpPr>
          <p:nvPr userDrawn="1"/>
        </p:nvCxnSpPr>
        <p:spPr bwMode="auto">
          <a:xfrm>
            <a:off x="346074" y="3267048"/>
            <a:ext cx="8450264" cy="0"/>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22" name="Rectangle 3">
            <a:extLst>
              <a:ext uri="{FF2B5EF4-FFF2-40B4-BE49-F238E27FC236}">
                <a16:creationId xmlns:a16="http://schemas.microsoft.com/office/drawing/2014/main" id="{54179C72-0A64-790D-9936-51359BF69524}"/>
              </a:ext>
            </a:extLst>
          </p:cNvPr>
          <p:cNvSpPr>
            <a:spLocks noGrp="1" noChangeArrowheads="1"/>
          </p:cNvSpPr>
          <p:nvPr>
            <p:ph type="ctrTitle" hasCustomPrompt="1"/>
          </p:nvPr>
        </p:nvSpPr>
        <p:spPr>
          <a:xfrm>
            <a:off x="346074" y="3499692"/>
            <a:ext cx="8450263" cy="708294"/>
          </a:xfrm>
        </p:spPr>
        <p:txBody>
          <a:bodyPr/>
          <a:lstStyle>
            <a:lvl1pPr algn="l">
              <a:lnSpc>
                <a:spcPct val="80000"/>
              </a:lnSpc>
              <a:defRPr sz="5400" b="1">
                <a:solidFill>
                  <a:schemeClr val="tx2"/>
                </a:solidFill>
              </a:defRPr>
            </a:lvl1pPr>
          </a:lstStyle>
          <a:p>
            <a:r>
              <a:rPr lang="en-US" dirty="0"/>
              <a:t>Presentation Name Here</a:t>
            </a:r>
          </a:p>
        </p:txBody>
      </p:sp>
      <p:sp>
        <p:nvSpPr>
          <p:cNvPr id="23" name="Text Placeholder 12">
            <a:extLst>
              <a:ext uri="{FF2B5EF4-FFF2-40B4-BE49-F238E27FC236}">
                <a16:creationId xmlns:a16="http://schemas.microsoft.com/office/drawing/2014/main" id="{CD9314CF-22F9-727D-6CB7-1037CC55AE51}"/>
              </a:ext>
            </a:extLst>
          </p:cNvPr>
          <p:cNvSpPr>
            <a:spLocks noGrp="1"/>
          </p:cNvSpPr>
          <p:nvPr>
            <p:ph type="body" sz="quarter" idx="10" hasCustomPrompt="1"/>
          </p:nvPr>
        </p:nvSpPr>
        <p:spPr>
          <a:xfrm>
            <a:off x="381000" y="4252250"/>
            <a:ext cx="7620000" cy="685799"/>
          </a:xfrm>
        </p:spPr>
        <p:txBody>
          <a:bodyPr/>
          <a:lstStyle>
            <a:lvl1pPr marL="0" indent="0">
              <a:lnSpc>
                <a:spcPct val="90000"/>
              </a:lnSpc>
              <a:buNone/>
              <a:defRPr sz="2000" baseline="0">
                <a:solidFill>
                  <a:schemeClr val="accent4"/>
                </a:solidFill>
              </a:defRPr>
            </a:lvl1pPr>
            <a:lvl2pPr marL="457200" indent="0">
              <a:buNone/>
              <a:defRPr/>
            </a:lvl2pPr>
          </a:lstStyle>
          <a:p>
            <a:pPr lvl="0"/>
            <a:r>
              <a:rPr lang="en-US" dirty="0"/>
              <a:t>Subtitle of Presentation Goes Here Lorem Ipsum Dolor Sit Amet</a:t>
            </a:r>
          </a:p>
        </p:txBody>
      </p:sp>
      <p:sp>
        <p:nvSpPr>
          <p:cNvPr id="24" name="Content Placeholder 20">
            <a:extLst>
              <a:ext uri="{FF2B5EF4-FFF2-40B4-BE49-F238E27FC236}">
                <a16:creationId xmlns:a16="http://schemas.microsoft.com/office/drawing/2014/main" id="{A2DFD650-0886-9D04-AC8E-AAA13BE3CD8A}"/>
              </a:ext>
            </a:extLst>
          </p:cNvPr>
          <p:cNvSpPr>
            <a:spLocks noGrp="1"/>
          </p:cNvSpPr>
          <p:nvPr>
            <p:ph sz="quarter" idx="12" hasCustomPrompt="1"/>
          </p:nvPr>
        </p:nvSpPr>
        <p:spPr>
          <a:xfrm>
            <a:off x="457200" y="4726432"/>
            <a:ext cx="758952" cy="201168"/>
          </a:xfrm>
          <a:solidFill>
            <a:schemeClr val="accent4"/>
          </a:solidFill>
        </p:spPr>
        <p:txBody>
          <a:bodyPr lIns="91440" tIns="0" rIns="0" bIns="0" anchor="ctr"/>
          <a:lstStyle>
            <a:lvl1pPr marL="0" indent="0">
              <a:buNone/>
              <a:defRPr sz="1200" b="1">
                <a:solidFill>
                  <a:schemeClr val="bg1"/>
                </a:solidFill>
                <a:latin typeface="+mj-lt"/>
              </a:defRPr>
            </a:lvl1pPr>
            <a:lvl2pPr marL="36576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Font typeface="Arial" panose="020B0604020202020204" pitchFamily="34" charset="0"/>
              <a:buNone/>
              <a:defRPr sz="1200" b="1">
                <a:solidFill>
                  <a:schemeClr val="bg1"/>
                </a:solidFill>
              </a:defRPr>
            </a:lvl5pPr>
          </a:lstStyle>
          <a:p>
            <a:pPr lvl="0"/>
            <a:r>
              <a:rPr lang="en-US" dirty="0"/>
              <a:t>XX/20XX</a:t>
            </a:r>
          </a:p>
        </p:txBody>
      </p:sp>
      <p:pic>
        <p:nvPicPr>
          <p:cNvPr id="25" name="Picture 13">
            <a:extLst>
              <a:ext uri="{FF2B5EF4-FFF2-40B4-BE49-F238E27FC236}">
                <a16:creationId xmlns:a16="http://schemas.microsoft.com/office/drawing/2014/main" id="{5FD50168-8AEB-D256-20E2-EF639A1B9A93}"/>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57200" y="52387"/>
            <a:ext cx="1818643" cy="609601"/>
          </a:xfrm>
          <a:prstGeom prst="rect">
            <a:avLst/>
          </a:prstGeom>
        </p:spPr>
      </p:pic>
    </p:spTree>
    <p:extLst>
      <p:ext uri="{BB962C8B-B14F-4D97-AF65-F5344CB8AC3E}">
        <p14:creationId xmlns:p14="http://schemas.microsoft.com/office/powerpoint/2010/main" val="14589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Image">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4C5D2A-800E-515B-EC05-B3293AEE63AF}"/>
              </a:ext>
            </a:extLst>
          </p:cNvPr>
          <p:cNvSpPr/>
          <p:nvPr userDrawn="1"/>
        </p:nvSpPr>
        <p:spPr bwMode="auto">
          <a:xfrm>
            <a:off x="6705600" y="0"/>
            <a:ext cx="2286000" cy="28217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userDrawn="1"/>
        </p:nvSpPr>
        <p:spPr>
          <a:xfrm>
            <a:off x="0" y="4572000"/>
            <a:ext cx="9144000" cy="58304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9" name="Rectangle 13"/>
          <p:cNvSpPr>
            <a:spLocks noChangeArrowheads="1"/>
          </p:cNvSpPr>
          <p:nvPr userDrawn="1"/>
        </p:nvSpPr>
        <p:spPr bwMode="auto">
          <a:xfrm>
            <a:off x="-747713" y="282179"/>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pic>
        <p:nvPicPr>
          <p:cNvPr id="4" name="Picture 3" descr="Background pattern&#10;&#10;AI-generated content may be incorrect.">
            <a:extLst>
              <a:ext uri="{FF2B5EF4-FFF2-40B4-BE49-F238E27FC236}">
                <a16:creationId xmlns:a16="http://schemas.microsoft.com/office/drawing/2014/main" id="{CC63C1E0-A075-7BE1-FB4F-5AC6AB179159}"/>
              </a:ext>
            </a:extLst>
          </p:cNvPr>
          <p:cNvPicPr>
            <a:picLocks noChangeAspect="1"/>
          </p:cNvPicPr>
          <p:nvPr userDrawn="1"/>
        </p:nvPicPr>
        <p:blipFill>
          <a:blip r:embed="rId2"/>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6FF2AB5-F1A2-CDAA-4296-B243EF9E9321}"/>
              </a:ext>
            </a:extLst>
          </p:cNvPr>
          <p:cNvSpPr/>
          <p:nvPr userDrawn="1"/>
        </p:nvSpPr>
        <p:spPr bwMode="auto">
          <a:xfrm>
            <a:off x="838199" y="838200"/>
            <a:ext cx="7459579" cy="35015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E6E7C8A-EEF1-E1AC-E5E5-4B8A253E9F64}"/>
              </a:ext>
            </a:extLst>
          </p:cNvPr>
          <p:cNvSpPr/>
          <p:nvPr userDrawn="1"/>
        </p:nvSpPr>
        <p:spPr bwMode="auto">
          <a:xfrm rot="5400000">
            <a:off x="4523125" y="565075"/>
            <a:ext cx="97750" cy="745155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Rectangle 3">
            <a:extLst>
              <a:ext uri="{FF2B5EF4-FFF2-40B4-BE49-F238E27FC236}">
                <a16:creationId xmlns:a16="http://schemas.microsoft.com/office/drawing/2014/main" id="{58C687C6-1A65-C6C6-2C6B-702036339BCB}"/>
              </a:ext>
            </a:extLst>
          </p:cNvPr>
          <p:cNvSpPr>
            <a:spLocks noGrp="1" noChangeArrowheads="1"/>
          </p:cNvSpPr>
          <p:nvPr>
            <p:ph type="ctrTitle" hasCustomPrompt="1"/>
          </p:nvPr>
        </p:nvSpPr>
        <p:spPr>
          <a:xfrm>
            <a:off x="1057982" y="1769743"/>
            <a:ext cx="6181017" cy="1354040"/>
          </a:xfrm>
        </p:spPr>
        <p:txBody>
          <a:bodyPr/>
          <a:lstStyle>
            <a:lvl1pPr algn="l">
              <a:lnSpc>
                <a:spcPct val="80000"/>
              </a:lnSpc>
              <a:defRPr sz="5400" b="1">
                <a:solidFill>
                  <a:schemeClr val="tx2"/>
                </a:solidFill>
              </a:defRPr>
            </a:lvl1pPr>
          </a:lstStyle>
          <a:p>
            <a:r>
              <a:rPr lang="en-US" dirty="0"/>
              <a:t>Presentation Name Goes Here Lorem</a:t>
            </a:r>
          </a:p>
        </p:txBody>
      </p:sp>
      <p:sp>
        <p:nvSpPr>
          <p:cNvPr id="18" name="Text Placeholder 12">
            <a:extLst>
              <a:ext uri="{FF2B5EF4-FFF2-40B4-BE49-F238E27FC236}">
                <a16:creationId xmlns:a16="http://schemas.microsoft.com/office/drawing/2014/main" id="{7591B6C8-D8FF-9307-6BA6-34CEC9C44020}"/>
              </a:ext>
            </a:extLst>
          </p:cNvPr>
          <p:cNvSpPr>
            <a:spLocks noGrp="1"/>
          </p:cNvSpPr>
          <p:nvPr>
            <p:ph type="body" sz="quarter" idx="10" hasCustomPrompt="1"/>
          </p:nvPr>
        </p:nvSpPr>
        <p:spPr>
          <a:xfrm>
            <a:off x="1106182" y="3257551"/>
            <a:ext cx="5447018" cy="685799"/>
          </a:xfrm>
        </p:spPr>
        <p:txBody>
          <a:bodyPr/>
          <a:lstStyle>
            <a:lvl1pPr marL="0" indent="0">
              <a:lnSpc>
                <a:spcPct val="90000"/>
              </a:lnSpc>
              <a:buNone/>
              <a:defRPr sz="2000" baseline="0">
                <a:solidFill>
                  <a:schemeClr val="accent4"/>
                </a:solidFill>
              </a:defRPr>
            </a:lvl1pPr>
            <a:lvl2pPr marL="457200" indent="0">
              <a:buNone/>
              <a:defRPr/>
            </a:lvl2pPr>
          </a:lstStyle>
          <a:p>
            <a:pPr lvl="0"/>
            <a:r>
              <a:rPr lang="en-US" dirty="0"/>
              <a:t>Subtitle of Presentation Goes Here Lorem Ipsum Dolor Sit Amet</a:t>
            </a:r>
          </a:p>
        </p:txBody>
      </p:sp>
      <p:sp>
        <p:nvSpPr>
          <p:cNvPr id="19" name="Content Placeholder 20">
            <a:extLst>
              <a:ext uri="{FF2B5EF4-FFF2-40B4-BE49-F238E27FC236}">
                <a16:creationId xmlns:a16="http://schemas.microsoft.com/office/drawing/2014/main" id="{5E3289B7-F33B-CE13-80DE-B658C01D99F2}"/>
              </a:ext>
            </a:extLst>
          </p:cNvPr>
          <p:cNvSpPr>
            <a:spLocks noGrp="1"/>
          </p:cNvSpPr>
          <p:nvPr>
            <p:ph sz="quarter" idx="12" hasCustomPrompt="1"/>
          </p:nvPr>
        </p:nvSpPr>
        <p:spPr>
          <a:xfrm>
            <a:off x="838199" y="637032"/>
            <a:ext cx="758952" cy="201168"/>
          </a:xfrm>
          <a:solidFill>
            <a:schemeClr val="accent4"/>
          </a:solidFill>
        </p:spPr>
        <p:txBody>
          <a:bodyPr lIns="91440" tIns="0" rIns="0" bIns="0" anchor="ctr"/>
          <a:lstStyle>
            <a:lvl1pPr marL="0" indent="0">
              <a:buNone/>
              <a:defRPr sz="1200" b="1">
                <a:solidFill>
                  <a:schemeClr val="bg1"/>
                </a:solidFill>
                <a:latin typeface="+mj-lt"/>
              </a:defRPr>
            </a:lvl1pPr>
            <a:lvl2pPr marL="36576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Font typeface="Arial" panose="020B0604020202020204" pitchFamily="34" charset="0"/>
              <a:buNone/>
              <a:defRPr sz="1200" b="1">
                <a:solidFill>
                  <a:schemeClr val="bg1"/>
                </a:solidFill>
              </a:defRPr>
            </a:lvl5pPr>
          </a:lstStyle>
          <a:p>
            <a:pPr lvl="0"/>
            <a:r>
              <a:rPr lang="en-US" dirty="0"/>
              <a:t>XX/20XX</a:t>
            </a:r>
          </a:p>
        </p:txBody>
      </p:sp>
      <p:pic>
        <p:nvPicPr>
          <p:cNvPr id="21" name="Picture 13">
            <a:extLst>
              <a:ext uri="{FF2B5EF4-FFF2-40B4-BE49-F238E27FC236}">
                <a16:creationId xmlns:a16="http://schemas.microsoft.com/office/drawing/2014/main" id="{3C9EFEA1-B894-A11E-1373-B63794B462D5}"/>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46678" y="990278"/>
            <a:ext cx="1818643" cy="6096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3666D2-8D96-BA66-AD17-EE0B605E5258}"/>
              </a:ext>
            </a:extLst>
          </p:cNvPr>
          <p:cNvSpPr/>
          <p:nvPr userDrawn="1"/>
        </p:nvSpPr>
        <p:spPr bwMode="auto">
          <a:xfrm>
            <a:off x="6705600" y="133350"/>
            <a:ext cx="2209800" cy="22383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5"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6"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20"/>
          <p:cNvSpPr>
            <a:spLocks noChangeArrowheads="1"/>
          </p:cNvSpPr>
          <p:nvPr userDrawn="1"/>
        </p:nvSpPr>
        <p:spPr bwMode="auto">
          <a:xfrm>
            <a:off x="9056688" y="2022872"/>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pic>
        <p:nvPicPr>
          <p:cNvPr id="2" name="Picture 1" descr="Background pattern&#10;&#10;AI-generated content may be incorrect.">
            <a:extLst>
              <a:ext uri="{FF2B5EF4-FFF2-40B4-BE49-F238E27FC236}">
                <a16:creationId xmlns:a16="http://schemas.microsoft.com/office/drawing/2014/main" id="{F669360A-3F0C-D48D-FDF5-6855C425E8EB}"/>
              </a:ext>
            </a:extLst>
          </p:cNvPr>
          <p:cNvPicPr>
            <a:picLocks noChangeAspect="1"/>
          </p:cNvPicPr>
          <p:nvPr userDrawn="1"/>
        </p:nvPicPr>
        <p:blipFill>
          <a:blip r:embed="rId2"/>
          <a:srcRect t="707" b="5555"/>
          <a:stretch/>
        </p:blipFill>
        <p:spPr>
          <a:xfrm>
            <a:off x="0" y="-1"/>
            <a:ext cx="9144000" cy="4821417"/>
          </a:xfrm>
          <a:prstGeom prst="rect">
            <a:avLst/>
          </a:prstGeom>
        </p:spPr>
      </p:pic>
      <p:sp>
        <p:nvSpPr>
          <p:cNvPr id="3" name="Rounded Rectangle 2">
            <a:extLst>
              <a:ext uri="{FF2B5EF4-FFF2-40B4-BE49-F238E27FC236}">
                <a16:creationId xmlns:a16="http://schemas.microsoft.com/office/drawing/2014/main" id="{B886CC1B-643C-9F43-B67D-115A83AD2A8A}"/>
              </a:ext>
            </a:extLst>
          </p:cNvPr>
          <p:cNvSpPr/>
          <p:nvPr userDrawn="1"/>
        </p:nvSpPr>
        <p:spPr bwMode="auto">
          <a:xfrm>
            <a:off x="1889049" y="1352550"/>
            <a:ext cx="5888370" cy="2438400"/>
          </a:xfrm>
          <a:prstGeom prst="roundRect">
            <a:avLst/>
          </a:prstGeom>
          <a:solidFill>
            <a:schemeClr val="tx2"/>
          </a:solidFill>
          <a:ln w="857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93342EB5-647E-DBDA-EECC-E62D59DDB4BB}"/>
              </a:ext>
            </a:extLst>
          </p:cNvPr>
          <p:cNvSpPr/>
          <p:nvPr userDrawn="1"/>
        </p:nvSpPr>
        <p:spPr bwMode="auto">
          <a:xfrm>
            <a:off x="1780215" y="1204913"/>
            <a:ext cx="5888370" cy="2438400"/>
          </a:xfrm>
          <a:prstGeom prst="roundRect">
            <a:avLst/>
          </a:prstGeom>
          <a:solidFill>
            <a:schemeClr val="bg2"/>
          </a:solidFill>
          <a:ln w="857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C62719E6-61DE-BFBD-4BF9-DAE333E7EFB7}"/>
              </a:ext>
            </a:extLst>
          </p:cNvPr>
          <p:cNvSpPr>
            <a:spLocks noGrp="1"/>
          </p:cNvSpPr>
          <p:nvPr>
            <p:ph sz="quarter" idx="13" hasCustomPrompt="1"/>
          </p:nvPr>
        </p:nvSpPr>
        <p:spPr>
          <a:xfrm>
            <a:off x="1780213" y="1479053"/>
            <a:ext cx="5888369" cy="457200"/>
          </a:xfrm>
        </p:spPr>
        <p:txBody>
          <a:bodyPr/>
          <a:lstStyle>
            <a:lvl1pPr marL="0" indent="0" algn="ctr">
              <a:buNone/>
              <a:defRPr sz="1600" b="1">
                <a:solidFill>
                  <a:schemeClr val="accent4"/>
                </a:solidFill>
                <a:latin typeface="+mn-lt"/>
              </a:defRPr>
            </a:lvl1pPr>
            <a:lvl2pPr marL="365760" indent="0">
              <a:buNone/>
              <a:defRPr/>
            </a:lvl2pPr>
          </a:lstStyle>
          <a:p>
            <a:pPr lvl="0"/>
            <a:r>
              <a:rPr lang="en-US" dirty="0"/>
              <a:t>SECTION NUMBER</a:t>
            </a:r>
          </a:p>
        </p:txBody>
      </p:sp>
      <p:sp>
        <p:nvSpPr>
          <p:cNvPr id="18" name="Text Placeholder 17"/>
          <p:cNvSpPr>
            <a:spLocks noGrp="1"/>
          </p:cNvSpPr>
          <p:nvPr>
            <p:ph type="body" sz="quarter" idx="11" hasCustomPrompt="1"/>
          </p:nvPr>
        </p:nvSpPr>
        <p:spPr>
          <a:xfrm>
            <a:off x="1780212" y="1843342"/>
            <a:ext cx="5888369" cy="1344792"/>
          </a:xfrm>
        </p:spPr>
        <p:txBody>
          <a:bodyPr anchor="ctr"/>
          <a:lstStyle>
            <a:lvl1pPr marL="0" indent="0" algn="ctr">
              <a:lnSpc>
                <a:spcPct val="90000"/>
              </a:lnSpc>
              <a:buNone/>
              <a:defRPr sz="3600" b="1" spc="-150">
                <a:solidFill>
                  <a:schemeClr val="tx2"/>
                </a:solidFill>
              </a:defRPr>
            </a:lvl1pPr>
          </a:lstStyle>
          <a:p>
            <a:pPr lvl="0"/>
            <a:r>
              <a:rPr lang="en-US" dirty="0"/>
              <a:t>Title of Section Goes Here Lorem Ipsum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6"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10" name="Title 1"/>
          <p:cNvSpPr>
            <a:spLocks noGrp="1"/>
          </p:cNvSpPr>
          <p:nvPr>
            <p:ph type="title"/>
          </p:nvPr>
        </p:nvSpPr>
        <p:spPr>
          <a:xfrm>
            <a:off x="241365" y="369154"/>
            <a:ext cx="8554973" cy="990600"/>
          </a:xfrm>
        </p:spPr>
        <p:txBody>
          <a:bodyPr/>
          <a:lstStyle>
            <a:lvl1pPr>
              <a:defRPr sz="2800" b="1" spc="0">
                <a:solidFill>
                  <a:schemeClr val="tx2"/>
                </a:solidFill>
              </a:defRPr>
            </a:lvl1pPr>
          </a:lstStyle>
          <a:p>
            <a:r>
              <a:rPr lang="en-US" dirty="0"/>
              <a:t>Click to edit Master title style</a:t>
            </a:r>
          </a:p>
        </p:txBody>
      </p:sp>
      <p:sp>
        <p:nvSpPr>
          <p:cNvPr id="2" name="Picture Placeholder 2">
            <a:extLst>
              <a:ext uri="{FF2B5EF4-FFF2-40B4-BE49-F238E27FC236}">
                <a16:creationId xmlns:a16="http://schemas.microsoft.com/office/drawing/2014/main" id="{35DF70F6-E422-24C9-5D82-C883A41DF9A7}"/>
              </a:ext>
            </a:extLst>
          </p:cNvPr>
          <p:cNvSpPr>
            <a:spLocks noGrp="1"/>
          </p:cNvSpPr>
          <p:nvPr>
            <p:ph type="pic" idx="1"/>
          </p:nvPr>
        </p:nvSpPr>
        <p:spPr>
          <a:xfrm>
            <a:off x="3054548" y="1158558"/>
            <a:ext cx="5741790" cy="3470591"/>
          </a:xfrm>
          <a:solidFill>
            <a:schemeClr val="bg1">
              <a:lumMod val="95000"/>
            </a:schemeClr>
          </a:solidFill>
        </p:spPr>
        <p:txBody>
          <a:bodyPr anchor="ct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Text Placeholder 3">
            <a:extLst>
              <a:ext uri="{FF2B5EF4-FFF2-40B4-BE49-F238E27FC236}">
                <a16:creationId xmlns:a16="http://schemas.microsoft.com/office/drawing/2014/main" id="{15D2CA44-6038-DC26-ED9C-FAF8B9FF92ED}"/>
              </a:ext>
            </a:extLst>
          </p:cNvPr>
          <p:cNvSpPr>
            <a:spLocks noGrp="1"/>
          </p:cNvSpPr>
          <p:nvPr>
            <p:ph type="body" sz="half" idx="2"/>
          </p:nvPr>
        </p:nvSpPr>
        <p:spPr>
          <a:xfrm>
            <a:off x="228600" y="1158558"/>
            <a:ext cx="2651165" cy="3470592"/>
          </a:xfrm>
        </p:spPr>
        <p:txBody>
          <a:bodyPr/>
          <a:lstStyle>
            <a:lvl1pPr marL="285750" indent="-285750">
              <a:buFont typeface="Arial" panose="020B0604020202020204"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5"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6"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20"/>
          <p:cNvSpPr>
            <a:spLocks noChangeArrowheads="1"/>
          </p:cNvSpPr>
          <p:nvPr userDrawn="1"/>
        </p:nvSpPr>
        <p:spPr bwMode="auto">
          <a:xfrm>
            <a:off x="9056688" y="2022872"/>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2800" b="1">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67766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F507-A857-C367-F020-0CE20A99E870}"/>
              </a:ext>
            </a:extLst>
          </p:cNvPr>
          <p:cNvSpPr>
            <a:spLocks noGrp="1"/>
          </p:cNvSpPr>
          <p:nvPr>
            <p:ph type="title" hasCustomPrompt="1"/>
          </p:nvPr>
        </p:nvSpPr>
        <p:spPr>
          <a:xfrm>
            <a:off x="346074" y="366464"/>
            <a:ext cx="8468551" cy="857250"/>
          </a:xfrm>
        </p:spPr>
        <p:txBody>
          <a:bodyPr/>
          <a:lstStyle>
            <a:lvl1pPr algn="ctr">
              <a:defRPr/>
            </a:lvl1pPr>
          </a:lstStyle>
          <a:p>
            <a:r>
              <a:rPr lang="en-US" dirty="0"/>
              <a:t>Presenters</a:t>
            </a:r>
          </a:p>
        </p:txBody>
      </p:sp>
      <p:sp>
        <p:nvSpPr>
          <p:cNvPr id="12" name="Picture Placeholder 11">
            <a:extLst>
              <a:ext uri="{FF2B5EF4-FFF2-40B4-BE49-F238E27FC236}">
                <a16:creationId xmlns:a16="http://schemas.microsoft.com/office/drawing/2014/main" id="{60064CF5-6FDC-7798-EB01-7806E586A138}"/>
              </a:ext>
            </a:extLst>
          </p:cNvPr>
          <p:cNvSpPr>
            <a:spLocks noGrp="1" noChangeAspect="1"/>
          </p:cNvSpPr>
          <p:nvPr>
            <p:ph type="pic" sz="quarter" idx="10"/>
          </p:nvPr>
        </p:nvSpPr>
        <p:spPr bwMode="auto">
          <a:xfrm>
            <a:off x="882418"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38100">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20" name="Text Placeholder 19">
            <a:extLst>
              <a:ext uri="{FF2B5EF4-FFF2-40B4-BE49-F238E27FC236}">
                <a16:creationId xmlns:a16="http://schemas.microsoft.com/office/drawing/2014/main" id="{E259C629-65D6-C3D7-18D6-683DACB0C93C}"/>
              </a:ext>
            </a:extLst>
          </p:cNvPr>
          <p:cNvSpPr>
            <a:spLocks noGrp="1"/>
          </p:cNvSpPr>
          <p:nvPr>
            <p:ph type="body" sz="quarter" idx="17" hasCustomPrompt="1"/>
          </p:nvPr>
        </p:nvSpPr>
        <p:spPr>
          <a:xfrm>
            <a:off x="596668" y="2341245"/>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28" name="Text Placeholder 19">
            <a:extLst>
              <a:ext uri="{FF2B5EF4-FFF2-40B4-BE49-F238E27FC236}">
                <a16:creationId xmlns:a16="http://schemas.microsoft.com/office/drawing/2014/main" id="{6EEDB123-1FE3-A022-D5DC-352D27076DDF}"/>
              </a:ext>
            </a:extLst>
          </p:cNvPr>
          <p:cNvSpPr>
            <a:spLocks noGrp="1"/>
          </p:cNvSpPr>
          <p:nvPr>
            <p:ph type="body" sz="quarter" idx="24" hasCustomPrompt="1"/>
          </p:nvPr>
        </p:nvSpPr>
        <p:spPr>
          <a:xfrm>
            <a:off x="596668" y="2536356"/>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65" name="Picture Placeholder 64">
            <a:extLst>
              <a:ext uri="{FF2B5EF4-FFF2-40B4-BE49-F238E27FC236}">
                <a16:creationId xmlns:a16="http://schemas.microsoft.com/office/drawing/2014/main" id="{94A9993A-194A-CB62-BE57-2D486C0076EF}"/>
              </a:ext>
            </a:extLst>
          </p:cNvPr>
          <p:cNvSpPr>
            <a:spLocks noGrp="1" noChangeAspect="1"/>
          </p:cNvSpPr>
          <p:nvPr>
            <p:ph type="pic" sz="quarter" idx="25"/>
          </p:nvPr>
        </p:nvSpPr>
        <p:spPr bwMode="auto">
          <a:xfrm>
            <a:off x="7120658"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66" name="Text Placeholder 19">
            <a:extLst>
              <a:ext uri="{FF2B5EF4-FFF2-40B4-BE49-F238E27FC236}">
                <a16:creationId xmlns:a16="http://schemas.microsoft.com/office/drawing/2014/main" id="{F01EA638-ACC6-2FC4-EECF-78EC40161ABD}"/>
              </a:ext>
            </a:extLst>
          </p:cNvPr>
          <p:cNvSpPr>
            <a:spLocks noGrp="1"/>
          </p:cNvSpPr>
          <p:nvPr>
            <p:ph type="body" sz="quarter" idx="26" hasCustomPrompt="1"/>
          </p:nvPr>
        </p:nvSpPr>
        <p:spPr>
          <a:xfrm>
            <a:off x="6834908" y="2341245"/>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67" name="Text Placeholder 19">
            <a:extLst>
              <a:ext uri="{FF2B5EF4-FFF2-40B4-BE49-F238E27FC236}">
                <a16:creationId xmlns:a16="http://schemas.microsoft.com/office/drawing/2014/main" id="{C08F75EA-EEE6-FD45-2895-1A09EA03B509}"/>
              </a:ext>
            </a:extLst>
          </p:cNvPr>
          <p:cNvSpPr>
            <a:spLocks noGrp="1"/>
          </p:cNvSpPr>
          <p:nvPr>
            <p:ph type="body" sz="quarter" idx="27" hasCustomPrompt="1"/>
          </p:nvPr>
        </p:nvSpPr>
        <p:spPr>
          <a:xfrm>
            <a:off x="6834908" y="2536356"/>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68" name="Picture Placeholder 67">
            <a:extLst>
              <a:ext uri="{FF2B5EF4-FFF2-40B4-BE49-F238E27FC236}">
                <a16:creationId xmlns:a16="http://schemas.microsoft.com/office/drawing/2014/main" id="{698FE9EB-AD2D-AE82-D3EE-6CBF1BB58822}"/>
              </a:ext>
            </a:extLst>
          </p:cNvPr>
          <p:cNvSpPr>
            <a:spLocks noGrp="1" noChangeAspect="1"/>
          </p:cNvSpPr>
          <p:nvPr>
            <p:ph type="pic" sz="quarter" idx="28"/>
          </p:nvPr>
        </p:nvSpPr>
        <p:spPr bwMode="auto">
          <a:xfrm>
            <a:off x="2961831"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69" name="Text Placeholder 19">
            <a:extLst>
              <a:ext uri="{FF2B5EF4-FFF2-40B4-BE49-F238E27FC236}">
                <a16:creationId xmlns:a16="http://schemas.microsoft.com/office/drawing/2014/main" id="{A37EA42F-E1B7-7FBE-6216-8690ACF5D91B}"/>
              </a:ext>
            </a:extLst>
          </p:cNvPr>
          <p:cNvSpPr>
            <a:spLocks noGrp="1"/>
          </p:cNvSpPr>
          <p:nvPr>
            <p:ph type="body" sz="quarter" idx="29" hasCustomPrompt="1"/>
          </p:nvPr>
        </p:nvSpPr>
        <p:spPr>
          <a:xfrm>
            <a:off x="2678003" y="2341245"/>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70" name="Text Placeholder 19">
            <a:extLst>
              <a:ext uri="{FF2B5EF4-FFF2-40B4-BE49-F238E27FC236}">
                <a16:creationId xmlns:a16="http://schemas.microsoft.com/office/drawing/2014/main" id="{87416122-E04B-1FA2-ABEA-C762D67070A5}"/>
              </a:ext>
            </a:extLst>
          </p:cNvPr>
          <p:cNvSpPr>
            <a:spLocks noGrp="1"/>
          </p:cNvSpPr>
          <p:nvPr>
            <p:ph type="body" sz="quarter" idx="30" hasCustomPrompt="1"/>
          </p:nvPr>
        </p:nvSpPr>
        <p:spPr>
          <a:xfrm>
            <a:off x="2678003" y="2536356"/>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71" name="Picture Placeholder 70">
            <a:extLst>
              <a:ext uri="{FF2B5EF4-FFF2-40B4-BE49-F238E27FC236}">
                <a16:creationId xmlns:a16="http://schemas.microsoft.com/office/drawing/2014/main" id="{0E5F4919-468F-98CA-AAB7-9CE2C790DC57}"/>
              </a:ext>
            </a:extLst>
          </p:cNvPr>
          <p:cNvSpPr>
            <a:spLocks noGrp="1" noChangeAspect="1"/>
          </p:cNvSpPr>
          <p:nvPr>
            <p:ph type="pic" sz="quarter" idx="31"/>
          </p:nvPr>
        </p:nvSpPr>
        <p:spPr bwMode="auto">
          <a:xfrm>
            <a:off x="5041244"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72" name="Text Placeholder 19">
            <a:extLst>
              <a:ext uri="{FF2B5EF4-FFF2-40B4-BE49-F238E27FC236}">
                <a16:creationId xmlns:a16="http://schemas.microsoft.com/office/drawing/2014/main" id="{AD3112C0-A309-C510-AA44-9BADFF260F94}"/>
              </a:ext>
            </a:extLst>
          </p:cNvPr>
          <p:cNvSpPr>
            <a:spLocks noGrp="1"/>
          </p:cNvSpPr>
          <p:nvPr>
            <p:ph type="body" sz="quarter" idx="32" hasCustomPrompt="1"/>
          </p:nvPr>
        </p:nvSpPr>
        <p:spPr>
          <a:xfrm>
            <a:off x="4751499" y="2341756"/>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73" name="Text Placeholder 19">
            <a:extLst>
              <a:ext uri="{FF2B5EF4-FFF2-40B4-BE49-F238E27FC236}">
                <a16:creationId xmlns:a16="http://schemas.microsoft.com/office/drawing/2014/main" id="{D563EE1D-C4B6-152A-AE82-AF534718013F}"/>
              </a:ext>
            </a:extLst>
          </p:cNvPr>
          <p:cNvSpPr>
            <a:spLocks noGrp="1"/>
          </p:cNvSpPr>
          <p:nvPr>
            <p:ph type="body" sz="quarter" idx="33" hasCustomPrompt="1"/>
          </p:nvPr>
        </p:nvSpPr>
        <p:spPr>
          <a:xfrm>
            <a:off x="4751499" y="2536867"/>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83" name="Picture Placeholder 82">
            <a:extLst>
              <a:ext uri="{FF2B5EF4-FFF2-40B4-BE49-F238E27FC236}">
                <a16:creationId xmlns:a16="http://schemas.microsoft.com/office/drawing/2014/main" id="{11CFF06D-D48B-0FB3-EB1E-903173488758}"/>
              </a:ext>
            </a:extLst>
          </p:cNvPr>
          <p:cNvSpPr>
            <a:spLocks noGrp="1" noChangeAspect="1"/>
          </p:cNvSpPr>
          <p:nvPr>
            <p:ph type="pic" sz="quarter" idx="34"/>
          </p:nvPr>
        </p:nvSpPr>
        <p:spPr bwMode="auto">
          <a:xfrm>
            <a:off x="1921087" y="2821692"/>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84" name="Text Placeholder 19">
            <a:extLst>
              <a:ext uri="{FF2B5EF4-FFF2-40B4-BE49-F238E27FC236}">
                <a16:creationId xmlns:a16="http://schemas.microsoft.com/office/drawing/2014/main" id="{51425358-852D-D75E-3948-A1AD63DBC4A5}"/>
              </a:ext>
            </a:extLst>
          </p:cNvPr>
          <p:cNvSpPr>
            <a:spLocks noGrp="1"/>
          </p:cNvSpPr>
          <p:nvPr>
            <p:ph type="body" sz="quarter" idx="35" hasCustomPrompt="1"/>
          </p:nvPr>
        </p:nvSpPr>
        <p:spPr>
          <a:xfrm>
            <a:off x="1635337" y="4038987"/>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85" name="Text Placeholder 19">
            <a:extLst>
              <a:ext uri="{FF2B5EF4-FFF2-40B4-BE49-F238E27FC236}">
                <a16:creationId xmlns:a16="http://schemas.microsoft.com/office/drawing/2014/main" id="{B7E57BE3-E3F1-08D4-F601-0853D2C0FCF1}"/>
              </a:ext>
            </a:extLst>
          </p:cNvPr>
          <p:cNvSpPr>
            <a:spLocks noGrp="1"/>
          </p:cNvSpPr>
          <p:nvPr>
            <p:ph type="body" sz="quarter" idx="36" hasCustomPrompt="1"/>
          </p:nvPr>
        </p:nvSpPr>
        <p:spPr>
          <a:xfrm>
            <a:off x="1635337" y="4253617"/>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86" name="Picture Placeholder 85">
            <a:extLst>
              <a:ext uri="{FF2B5EF4-FFF2-40B4-BE49-F238E27FC236}">
                <a16:creationId xmlns:a16="http://schemas.microsoft.com/office/drawing/2014/main" id="{EB4F2AF4-6A8F-53E3-26E7-51BD25531A45}"/>
              </a:ext>
            </a:extLst>
          </p:cNvPr>
          <p:cNvSpPr>
            <a:spLocks noGrp="1" noChangeAspect="1"/>
          </p:cNvSpPr>
          <p:nvPr>
            <p:ph type="pic" sz="quarter" idx="37"/>
          </p:nvPr>
        </p:nvSpPr>
        <p:spPr bwMode="auto">
          <a:xfrm>
            <a:off x="4000500" y="2821692"/>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87" name="Text Placeholder 19">
            <a:extLst>
              <a:ext uri="{FF2B5EF4-FFF2-40B4-BE49-F238E27FC236}">
                <a16:creationId xmlns:a16="http://schemas.microsoft.com/office/drawing/2014/main" id="{6DA11B9D-5468-210B-A35E-6A6C6D29C7DD}"/>
              </a:ext>
            </a:extLst>
          </p:cNvPr>
          <p:cNvSpPr>
            <a:spLocks noGrp="1"/>
          </p:cNvSpPr>
          <p:nvPr>
            <p:ph type="body" sz="quarter" idx="38" hasCustomPrompt="1"/>
          </p:nvPr>
        </p:nvSpPr>
        <p:spPr>
          <a:xfrm>
            <a:off x="3716672" y="4038987"/>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88" name="Text Placeholder 19">
            <a:extLst>
              <a:ext uri="{FF2B5EF4-FFF2-40B4-BE49-F238E27FC236}">
                <a16:creationId xmlns:a16="http://schemas.microsoft.com/office/drawing/2014/main" id="{4E071D86-A813-2F89-DDC8-469CD8A09C37}"/>
              </a:ext>
            </a:extLst>
          </p:cNvPr>
          <p:cNvSpPr>
            <a:spLocks noGrp="1"/>
          </p:cNvSpPr>
          <p:nvPr>
            <p:ph type="body" sz="quarter" idx="39" hasCustomPrompt="1"/>
          </p:nvPr>
        </p:nvSpPr>
        <p:spPr>
          <a:xfrm>
            <a:off x="3716672" y="4253617"/>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89" name="Picture Placeholder 88">
            <a:extLst>
              <a:ext uri="{FF2B5EF4-FFF2-40B4-BE49-F238E27FC236}">
                <a16:creationId xmlns:a16="http://schemas.microsoft.com/office/drawing/2014/main" id="{DD4E3896-F5CB-0DDC-147F-8413B37AEBDE}"/>
              </a:ext>
            </a:extLst>
          </p:cNvPr>
          <p:cNvSpPr>
            <a:spLocks noGrp="1" noChangeAspect="1"/>
          </p:cNvSpPr>
          <p:nvPr>
            <p:ph type="pic" sz="quarter" idx="40"/>
          </p:nvPr>
        </p:nvSpPr>
        <p:spPr bwMode="auto">
          <a:xfrm>
            <a:off x="6079913" y="2821692"/>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90" name="Text Placeholder 19">
            <a:extLst>
              <a:ext uri="{FF2B5EF4-FFF2-40B4-BE49-F238E27FC236}">
                <a16:creationId xmlns:a16="http://schemas.microsoft.com/office/drawing/2014/main" id="{D436C02D-3840-D024-CA59-EF132A8BCFD4}"/>
              </a:ext>
            </a:extLst>
          </p:cNvPr>
          <p:cNvSpPr>
            <a:spLocks noGrp="1"/>
          </p:cNvSpPr>
          <p:nvPr>
            <p:ph type="body" sz="quarter" idx="41" hasCustomPrompt="1"/>
          </p:nvPr>
        </p:nvSpPr>
        <p:spPr>
          <a:xfrm>
            <a:off x="5790168" y="4039498"/>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91" name="Text Placeholder 19">
            <a:extLst>
              <a:ext uri="{FF2B5EF4-FFF2-40B4-BE49-F238E27FC236}">
                <a16:creationId xmlns:a16="http://schemas.microsoft.com/office/drawing/2014/main" id="{F820EDE1-5CFF-1F91-A8DD-9234B299B149}"/>
              </a:ext>
            </a:extLst>
          </p:cNvPr>
          <p:cNvSpPr>
            <a:spLocks noGrp="1"/>
          </p:cNvSpPr>
          <p:nvPr>
            <p:ph type="body" sz="quarter" idx="42" hasCustomPrompt="1"/>
          </p:nvPr>
        </p:nvSpPr>
        <p:spPr>
          <a:xfrm>
            <a:off x="5790168" y="4254128"/>
            <a:ext cx="1714500" cy="190500"/>
          </a:xfrm>
        </p:spPr>
        <p:txBody>
          <a:bodyPr anchor="ctr"/>
          <a:lstStyle>
            <a:lvl1pPr marL="0" indent="0" algn="ctr">
              <a:buNone/>
              <a:defRPr sz="900" b="0">
                <a:solidFill>
                  <a:schemeClr val="tx1"/>
                </a:solidFill>
              </a:defRPr>
            </a:lvl1pPr>
          </a:lstStyle>
          <a:p>
            <a:pPr lvl="0"/>
            <a:r>
              <a:rPr lang="en-US" dirty="0"/>
              <a:t>Presenter Title</a:t>
            </a:r>
          </a:p>
        </p:txBody>
      </p:sp>
    </p:spTree>
    <p:extLst>
      <p:ext uri="{BB962C8B-B14F-4D97-AF65-F5344CB8AC3E}">
        <p14:creationId xmlns:p14="http://schemas.microsoft.com/office/powerpoint/2010/main" val="327812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Checkered">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6C2660E3-84B0-7295-EFE1-BD639A77D022}"/>
              </a:ext>
            </a:extLst>
          </p:cNvPr>
          <p:cNvSpPr>
            <a:spLocks noGrp="1"/>
          </p:cNvSpPr>
          <p:nvPr>
            <p:ph type="pic" sz="quarter" idx="10" hasCustomPrompt="1"/>
          </p:nvPr>
        </p:nvSpPr>
        <p:spPr>
          <a:xfrm>
            <a:off x="347661" y="320675"/>
            <a:ext cx="2111811" cy="2230438"/>
          </a:xfrm>
          <a:solidFill>
            <a:schemeClr val="bg1">
              <a:lumMod val="95000"/>
            </a:schemeClr>
          </a:solidFill>
        </p:spPr>
        <p:txBody>
          <a:bodyPr anchor="ctr"/>
          <a:lstStyle>
            <a:lvl1pPr marL="0" indent="0" algn="ctr">
              <a:buNone/>
              <a:defRPr sz="1600"/>
            </a:lvl1pPr>
          </a:lstStyle>
          <a:p>
            <a:r>
              <a:rPr lang="en-US" dirty="0"/>
              <a:t>Click icon to insert image</a:t>
            </a:r>
          </a:p>
        </p:txBody>
      </p:sp>
      <p:sp>
        <p:nvSpPr>
          <p:cNvPr id="13" name="Picture Placeholder 7">
            <a:extLst>
              <a:ext uri="{FF2B5EF4-FFF2-40B4-BE49-F238E27FC236}">
                <a16:creationId xmlns:a16="http://schemas.microsoft.com/office/drawing/2014/main" id="{277DE43E-8FF4-CFB9-5BEF-DDB384FB3CF5}"/>
              </a:ext>
            </a:extLst>
          </p:cNvPr>
          <p:cNvSpPr>
            <a:spLocks noGrp="1"/>
          </p:cNvSpPr>
          <p:nvPr>
            <p:ph type="pic" sz="quarter" idx="11" hasCustomPrompt="1"/>
          </p:nvPr>
        </p:nvSpPr>
        <p:spPr>
          <a:xfrm>
            <a:off x="4583484" y="320675"/>
            <a:ext cx="2111811" cy="2230438"/>
          </a:xfrm>
          <a:solidFill>
            <a:schemeClr val="bg1">
              <a:lumMod val="95000"/>
            </a:schemeClr>
          </a:solidFill>
        </p:spPr>
        <p:txBody>
          <a:bodyPr anchor="ctr"/>
          <a:lstStyle>
            <a:lvl1pPr marL="0" indent="0" algn="ctr">
              <a:buNone/>
              <a:defRPr sz="1600"/>
            </a:lvl1pPr>
          </a:lstStyle>
          <a:p>
            <a:r>
              <a:rPr lang="en-US" dirty="0"/>
              <a:t>Click icon to insert image</a:t>
            </a:r>
          </a:p>
        </p:txBody>
      </p:sp>
      <p:sp>
        <p:nvSpPr>
          <p:cNvPr id="14" name="Picture Placeholder 7">
            <a:extLst>
              <a:ext uri="{FF2B5EF4-FFF2-40B4-BE49-F238E27FC236}">
                <a16:creationId xmlns:a16="http://schemas.microsoft.com/office/drawing/2014/main" id="{ECF1D8DF-ACA9-C2CB-F039-E2DA668600F4}"/>
              </a:ext>
            </a:extLst>
          </p:cNvPr>
          <p:cNvSpPr>
            <a:spLocks noGrp="1"/>
          </p:cNvSpPr>
          <p:nvPr>
            <p:ph type="pic" sz="quarter" idx="12" hasCustomPrompt="1"/>
          </p:nvPr>
        </p:nvSpPr>
        <p:spPr>
          <a:xfrm>
            <a:off x="2458849" y="2552887"/>
            <a:ext cx="2111811" cy="2230438"/>
          </a:xfrm>
          <a:solidFill>
            <a:schemeClr val="bg1">
              <a:lumMod val="95000"/>
            </a:schemeClr>
          </a:solidFill>
        </p:spPr>
        <p:txBody>
          <a:bodyPr anchor="ctr"/>
          <a:lstStyle>
            <a:lvl1pPr marL="0" indent="0" algn="ctr">
              <a:buNone/>
              <a:defRPr sz="1600"/>
            </a:lvl1pPr>
          </a:lstStyle>
          <a:p>
            <a:r>
              <a:rPr lang="en-US" dirty="0"/>
              <a:t>Click icon to insert image</a:t>
            </a:r>
          </a:p>
        </p:txBody>
      </p:sp>
      <p:sp>
        <p:nvSpPr>
          <p:cNvPr id="15" name="Picture Placeholder 7">
            <a:extLst>
              <a:ext uri="{FF2B5EF4-FFF2-40B4-BE49-F238E27FC236}">
                <a16:creationId xmlns:a16="http://schemas.microsoft.com/office/drawing/2014/main" id="{23440809-2B16-74D2-8B69-49AFC428864B}"/>
              </a:ext>
            </a:extLst>
          </p:cNvPr>
          <p:cNvSpPr>
            <a:spLocks noGrp="1"/>
          </p:cNvSpPr>
          <p:nvPr>
            <p:ph type="pic" sz="quarter" idx="13" hasCustomPrompt="1"/>
          </p:nvPr>
        </p:nvSpPr>
        <p:spPr>
          <a:xfrm>
            <a:off x="6708119" y="2552887"/>
            <a:ext cx="2111811" cy="2230438"/>
          </a:xfrm>
          <a:solidFill>
            <a:schemeClr val="bg1">
              <a:lumMod val="95000"/>
            </a:schemeClr>
          </a:solidFill>
        </p:spPr>
        <p:txBody>
          <a:bodyPr anchor="ctr"/>
          <a:lstStyle>
            <a:lvl1pPr marL="0" indent="0" algn="ctr">
              <a:buNone/>
              <a:defRPr sz="1600"/>
            </a:lvl1pPr>
          </a:lstStyle>
          <a:p>
            <a:r>
              <a:rPr lang="en-US" dirty="0"/>
              <a:t>Click icon to insert image</a:t>
            </a:r>
          </a:p>
        </p:txBody>
      </p:sp>
      <p:sp>
        <p:nvSpPr>
          <p:cNvPr id="17" name="Text Placeholder 16">
            <a:extLst>
              <a:ext uri="{FF2B5EF4-FFF2-40B4-BE49-F238E27FC236}">
                <a16:creationId xmlns:a16="http://schemas.microsoft.com/office/drawing/2014/main" id="{069FF6F7-0F81-1A12-41BC-3BEA55EAA4AE}"/>
              </a:ext>
            </a:extLst>
          </p:cNvPr>
          <p:cNvSpPr>
            <a:spLocks noGrp="1"/>
          </p:cNvSpPr>
          <p:nvPr>
            <p:ph type="body" sz="quarter" idx="14"/>
          </p:nvPr>
        </p:nvSpPr>
        <p:spPr>
          <a:xfrm>
            <a:off x="2721378" y="590550"/>
            <a:ext cx="1600200" cy="381000"/>
          </a:xfrm>
        </p:spPr>
        <p:txBody>
          <a:bodyPr/>
          <a:lstStyle>
            <a:lvl1pPr marL="0" indent="0" algn="ctr">
              <a:buNone/>
              <a:defRPr sz="1000" b="1">
                <a:solidFill>
                  <a:schemeClr val="tx2"/>
                </a:solidFill>
              </a:defRPr>
            </a:lvl1pPr>
          </a:lstStyle>
          <a:p>
            <a:pPr lvl="0"/>
            <a:r>
              <a:rPr lang="en-US" dirty="0"/>
              <a:t>Click to edit Master text styles</a:t>
            </a:r>
          </a:p>
        </p:txBody>
      </p:sp>
      <p:sp>
        <p:nvSpPr>
          <p:cNvPr id="18" name="Text Placeholder 16">
            <a:extLst>
              <a:ext uri="{FF2B5EF4-FFF2-40B4-BE49-F238E27FC236}">
                <a16:creationId xmlns:a16="http://schemas.microsoft.com/office/drawing/2014/main" id="{827EA400-C9AD-4C61-DE18-FC198B53F0BF}"/>
              </a:ext>
            </a:extLst>
          </p:cNvPr>
          <p:cNvSpPr>
            <a:spLocks noGrp="1"/>
          </p:cNvSpPr>
          <p:nvPr>
            <p:ph type="body" sz="quarter" idx="15"/>
          </p:nvPr>
        </p:nvSpPr>
        <p:spPr>
          <a:xfrm>
            <a:off x="2721378" y="976630"/>
            <a:ext cx="1600200" cy="1366520"/>
          </a:xfrm>
        </p:spPr>
        <p:txBody>
          <a:bodyPr/>
          <a:lstStyle>
            <a:lvl1pPr marL="0" indent="0" algn="ctr">
              <a:buNone/>
              <a:defRPr sz="1000" b="0"/>
            </a:lvl1pPr>
          </a:lstStyle>
          <a:p>
            <a:pPr lvl="0"/>
            <a:r>
              <a:rPr lang="en-US" dirty="0"/>
              <a:t>Click to edit Master text styles</a:t>
            </a:r>
          </a:p>
        </p:txBody>
      </p:sp>
      <p:sp>
        <p:nvSpPr>
          <p:cNvPr id="19" name="Text Placeholder 16">
            <a:extLst>
              <a:ext uri="{FF2B5EF4-FFF2-40B4-BE49-F238E27FC236}">
                <a16:creationId xmlns:a16="http://schemas.microsoft.com/office/drawing/2014/main" id="{7B0DC689-0264-A427-F70B-C57A1C5E46A2}"/>
              </a:ext>
            </a:extLst>
          </p:cNvPr>
          <p:cNvSpPr>
            <a:spLocks noGrp="1"/>
          </p:cNvSpPr>
          <p:nvPr>
            <p:ph type="body" sz="quarter" idx="16"/>
          </p:nvPr>
        </p:nvSpPr>
        <p:spPr>
          <a:xfrm>
            <a:off x="627053" y="2795270"/>
            <a:ext cx="1600200" cy="381000"/>
          </a:xfrm>
        </p:spPr>
        <p:txBody>
          <a:bodyPr/>
          <a:lstStyle>
            <a:lvl1pPr marL="0" indent="0" algn="ctr">
              <a:buNone/>
              <a:defRPr sz="1000" b="1">
                <a:solidFill>
                  <a:schemeClr val="tx2"/>
                </a:solidFill>
              </a:defRPr>
            </a:lvl1pPr>
          </a:lstStyle>
          <a:p>
            <a:pPr lvl="0"/>
            <a:r>
              <a:rPr lang="en-US" dirty="0"/>
              <a:t>Click to edit Master text styles</a:t>
            </a:r>
          </a:p>
        </p:txBody>
      </p:sp>
      <p:sp>
        <p:nvSpPr>
          <p:cNvPr id="20" name="Text Placeholder 16">
            <a:extLst>
              <a:ext uri="{FF2B5EF4-FFF2-40B4-BE49-F238E27FC236}">
                <a16:creationId xmlns:a16="http://schemas.microsoft.com/office/drawing/2014/main" id="{62CA0C95-D45B-E2C0-B0D1-A41289D1CFE1}"/>
              </a:ext>
            </a:extLst>
          </p:cNvPr>
          <p:cNvSpPr>
            <a:spLocks noGrp="1"/>
          </p:cNvSpPr>
          <p:nvPr>
            <p:ph type="body" sz="quarter" idx="17"/>
          </p:nvPr>
        </p:nvSpPr>
        <p:spPr>
          <a:xfrm>
            <a:off x="627053" y="3181350"/>
            <a:ext cx="1600200" cy="1366520"/>
          </a:xfrm>
        </p:spPr>
        <p:txBody>
          <a:bodyPr/>
          <a:lstStyle>
            <a:lvl1pPr marL="0" indent="0" algn="ctr">
              <a:buNone/>
              <a:defRPr sz="1000" b="0"/>
            </a:lvl1pPr>
          </a:lstStyle>
          <a:p>
            <a:pPr lvl="0"/>
            <a:r>
              <a:rPr lang="en-US" dirty="0"/>
              <a:t>Click to edit Master text styles</a:t>
            </a:r>
          </a:p>
        </p:txBody>
      </p:sp>
      <p:sp>
        <p:nvSpPr>
          <p:cNvPr id="21" name="Text Placeholder 16">
            <a:extLst>
              <a:ext uri="{FF2B5EF4-FFF2-40B4-BE49-F238E27FC236}">
                <a16:creationId xmlns:a16="http://schemas.microsoft.com/office/drawing/2014/main" id="{361394B1-E65F-9083-51B6-05A829D76B31}"/>
              </a:ext>
            </a:extLst>
          </p:cNvPr>
          <p:cNvSpPr>
            <a:spLocks noGrp="1"/>
          </p:cNvSpPr>
          <p:nvPr>
            <p:ph type="body" sz="quarter" idx="18"/>
          </p:nvPr>
        </p:nvSpPr>
        <p:spPr>
          <a:xfrm>
            <a:off x="6940451" y="590550"/>
            <a:ext cx="1600200" cy="381000"/>
          </a:xfrm>
        </p:spPr>
        <p:txBody>
          <a:bodyPr/>
          <a:lstStyle>
            <a:lvl1pPr marL="0" indent="0" algn="ctr">
              <a:buNone/>
              <a:defRPr sz="1000" b="1">
                <a:solidFill>
                  <a:schemeClr val="tx2"/>
                </a:solidFill>
              </a:defRPr>
            </a:lvl1pPr>
          </a:lstStyle>
          <a:p>
            <a:pPr lvl="0"/>
            <a:r>
              <a:rPr lang="en-US" dirty="0"/>
              <a:t>Click to edit Master text styles</a:t>
            </a:r>
          </a:p>
        </p:txBody>
      </p:sp>
      <p:sp>
        <p:nvSpPr>
          <p:cNvPr id="22" name="Text Placeholder 16">
            <a:extLst>
              <a:ext uri="{FF2B5EF4-FFF2-40B4-BE49-F238E27FC236}">
                <a16:creationId xmlns:a16="http://schemas.microsoft.com/office/drawing/2014/main" id="{9365670A-9CC0-253A-13EE-56961738BB9A}"/>
              </a:ext>
            </a:extLst>
          </p:cNvPr>
          <p:cNvSpPr>
            <a:spLocks noGrp="1"/>
          </p:cNvSpPr>
          <p:nvPr>
            <p:ph type="body" sz="quarter" idx="19"/>
          </p:nvPr>
        </p:nvSpPr>
        <p:spPr>
          <a:xfrm>
            <a:off x="6940451" y="976630"/>
            <a:ext cx="1600200" cy="1366520"/>
          </a:xfrm>
        </p:spPr>
        <p:txBody>
          <a:bodyPr/>
          <a:lstStyle>
            <a:lvl1pPr marL="0" indent="0" algn="ctr">
              <a:buNone/>
              <a:defRPr sz="1000" b="0"/>
            </a:lvl1pPr>
          </a:lstStyle>
          <a:p>
            <a:pPr lvl="0"/>
            <a:r>
              <a:rPr lang="en-US" dirty="0"/>
              <a:t>Click to edit Master text styles</a:t>
            </a:r>
          </a:p>
        </p:txBody>
      </p:sp>
      <p:sp>
        <p:nvSpPr>
          <p:cNvPr id="23" name="Text Placeholder 16">
            <a:extLst>
              <a:ext uri="{FF2B5EF4-FFF2-40B4-BE49-F238E27FC236}">
                <a16:creationId xmlns:a16="http://schemas.microsoft.com/office/drawing/2014/main" id="{DE6E2C7E-2A1F-EFD0-7A56-6CDB492652A7}"/>
              </a:ext>
            </a:extLst>
          </p:cNvPr>
          <p:cNvSpPr>
            <a:spLocks noGrp="1"/>
          </p:cNvSpPr>
          <p:nvPr>
            <p:ph type="body" sz="quarter" idx="20"/>
          </p:nvPr>
        </p:nvSpPr>
        <p:spPr>
          <a:xfrm>
            <a:off x="4846126" y="2795270"/>
            <a:ext cx="1600200" cy="381000"/>
          </a:xfrm>
        </p:spPr>
        <p:txBody>
          <a:bodyPr/>
          <a:lstStyle>
            <a:lvl1pPr marL="0" indent="0" algn="ctr">
              <a:buNone/>
              <a:defRPr sz="1000" b="1">
                <a:solidFill>
                  <a:schemeClr val="tx2"/>
                </a:solidFill>
              </a:defRPr>
            </a:lvl1pPr>
          </a:lstStyle>
          <a:p>
            <a:pPr lvl="0"/>
            <a:r>
              <a:rPr lang="en-US" dirty="0"/>
              <a:t>Click to edit Master text styles</a:t>
            </a:r>
          </a:p>
        </p:txBody>
      </p:sp>
      <p:sp>
        <p:nvSpPr>
          <p:cNvPr id="24" name="Text Placeholder 16">
            <a:extLst>
              <a:ext uri="{FF2B5EF4-FFF2-40B4-BE49-F238E27FC236}">
                <a16:creationId xmlns:a16="http://schemas.microsoft.com/office/drawing/2014/main" id="{6A1B7159-5F66-5564-1DC7-70C7ECC3E303}"/>
              </a:ext>
            </a:extLst>
          </p:cNvPr>
          <p:cNvSpPr>
            <a:spLocks noGrp="1"/>
          </p:cNvSpPr>
          <p:nvPr>
            <p:ph type="body" sz="quarter" idx="21"/>
          </p:nvPr>
        </p:nvSpPr>
        <p:spPr>
          <a:xfrm>
            <a:off x="4846126" y="3181350"/>
            <a:ext cx="1600200" cy="1366520"/>
          </a:xfrm>
        </p:spPr>
        <p:txBody>
          <a:bodyPr/>
          <a:lstStyle>
            <a:lvl1pPr marL="0" indent="0" algn="ctr">
              <a:buNone/>
              <a:defRPr sz="1000" b="0"/>
            </a:lvl1pPr>
          </a:lstStyle>
          <a:p>
            <a:pPr lvl="0"/>
            <a:r>
              <a:rPr lang="en-US" dirty="0"/>
              <a:t>Click to edit Master text styles</a:t>
            </a:r>
          </a:p>
        </p:txBody>
      </p:sp>
    </p:spTree>
    <p:extLst>
      <p:ext uri="{BB962C8B-B14F-4D97-AF65-F5344CB8AC3E}">
        <p14:creationId xmlns:p14="http://schemas.microsoft.com/office/powerpoint/2010/main" val="328539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Car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5F70D-4E2D-693C-E5A2-6904BEDD6D90}"/>
              </a:ext>
            </a:extLst>
          </p:cNvPr>
          <p:cNvSpPr/>
          <p:nvPr userDrawn="1"/>
        </p:nvSpPr>
        <p:spPr bwMode="auto">
          <a:xfrm>
            <a:off x="0" y="1121465"/>
            <a:ext cx="9144000" cy="350768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 name="Picture 2" descr="Background pattern&#10;&#10;AI-generated content may be incorrect.">
            <a:extLst>
              <a:ext uri="{FF2B5EF4-FFF2-40B4-BE49-F238E27FC236}">
                <a16:creationId xmlns:a16="http://schemas.microsoft.com/office/drawing/2014/main" id="{4458804E-152F-5627-5370-05F6FA842875}"/>
              </a:ext>
            </a:extLst>
          </p:cNvPr>
          <p:cNvPicPr>
            <a:picLocks noChangeAspect="1"/>
          </p:cNvPicPr>
          <p:nvPr userDrawn="1"/>
        </p:nvPicPr>
        <p:blipFill>
          <a:blip r:embed="rId2"/>
          <a:srcRect l="-1" t="21803" r="-1" b="10000"/>
          <a:stretch/>
        </p:blipFill>
        <p:spPr>
          <a:xfrm>
            <a:off x="0" y="1121465"/>
            <a:ext cx="9144000" cy="3507685"/>
          </a:xfrm>
          <a:prstGeom prst="rect">
            <a:avLst/>
          </a:prstGeom>
        </p:spPr>
      </p:pic>
      <p:cxnSp>
        <p:nvCxnSpPr>
          <p:cNvPr id="7" name="Straight Connector 6">
            <a:extLst>
              <a:ext uri="{FF2B5EF4-FFF2-40B4-BE49-F238E27FC236}">
                <a16:creationId xmlns:a16="http://schemas.microsoft.com/office/drawing/2014/main" id="{F066790F-5766-5443-520A-C89936D5202B}"/>
              </a:ext>
            </a:extLst>
          </p:cNvPr>
          <p:cNvCxnSpPr>
            <a:cxnSpLocks/>
          </p:cNvCxnSpPr>
          <p:nvPr userDrawn="1"/>
        </p:nvCxnSpPr>
        <p:spPr bwMode="auto">
          <a:xfrm flipV="1">
            <a:off x="4104560" y="1335778"/>
            <a:ext cx="0" cy="1450285"/>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12" name="Picture Placeholder 7">
            <a:extLst>
              <a:ext uri="{FF2B5EF4-FFF2-40B4-BE49-F238E27FC236}">
                <a16:creationId xmlns:a16="http://schemas.microsoft.com/office/drawing/2014/main" id="{6C2660E3-84B0-7295-EFE1-BD639A77D022}"/>
              </a:ext>
            </a:extLst>
          </p:cNvPr>
          <p:cNvSpPr>
            <a:spLocks noGrp="1"/>
          </p:cNvSpPr>
          <p:nvPr>
            <p:ph type="pic" sz="quarter" idx="10" hasCustomPrompt="1"/>
          </p:nvPr>
        </p:nvSpPr>
        <p:spPr>
          <a:xfrm>
            <a:off x="346074" y="1335777"/>
            <a:ext cx="3703320" cy="1450285"/>
          </a:xfrm>
          <a:solidFill>
            <a:schemeClr val="bg1"/>
          </a:solidFill>
        </p:spPr>
        <p:txBody>
          <a:bodyPr anchor="ctr"/>
          <a:lstStyle>
            <a:lvl1pPr marL="0" indent="0" algn="ctr">
              <a:buNone/>
              <a:defRPr sz="1600"/>
            </a:lvl1pPr>
          </a:lstStyle>
          <a:p>
            <a:r>
              <a:rPr lang="en-US" dirty="0"/>
              <a:t>Click icon to insert image</a:t>
            </a:r>
          </a:p>
        </p:txBody>
      </p:sp>
      <p:cxnSp>
        <p:nvCxnSpPr>
          <p:cNvPr id="10" name="Straight Connector 9">
            <a:extLst>
              <a:ext uri="{FF2B5EF4-FFF2-40B4-BE49-F238E27FC236}">
                <a16:creationId xmlns:a16="http://schemas.microsoft.com/office/drawing/2014/main" id="{C9B9D245-1EC7-DD7B-166E-97FDAE33083E}"/>
              </a:ext>
            </a:extLst>
          </p:cNvPr>
          <p:cNvCxnSpPr>
            <a:cxnSpLocks/>
          </p:cNvCxnSpPr>
          <p:nvPr userDrawn="1"/>
        </p:nvCxnSpPr>
        <p:spPr bwMode="auto">
          <a:xfrm flipV="1">
            <a:off x="4104560" y="2999686"/>
            <a:ext cx="0" cy="1450285"/>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11" name="Picture Placeholder 7">
            <a:extLst>
              <a:ext uri="{FF2B5EF4-FFF2-40B4-BE49-F238E27FC236}">
                <a16:creationId xmlns:a16="http://schemas.microsoft.com/office/drawing/2014/main" id="{15A61527-4862-08B6-EE14-5812D156D1F4}"/>
              </a:ext>
            </a:extLst>
          </p:cNvPr>
          <p:cNvSpPr>
            <a:spLocks noGrp="1"/>
          </p:cNvSpPr>
          <p:nvPr>
            <p:ph type="pic" sz="quarter" idx="18" hasCustomPrompt="1"/>
          </p:nvPr>
        </p:nvSpPr>
        <p:spPr>
          <a:xfrm>
            <a:off x="346074" y="2999685"/>
            <a:ext cx="3703320" cy="1450285"/>
          </a:xfrm>
          <a:solidFill>
            <a:schemeClr val="bg1"/>
          </a:solidFill>
        </p:spPr>
        <p:txBody>
          <a:bodyPr anchor="ctr"/>
          <a:lstStyle>
            <a:lvl1pPr marL="0" indent="0" algn="ctr">
              <a:buNone/>
              <a:defRPr sz="1600"/>
            </a:lvl1pPr>
          </a:lstStyle>
          <a:p>
            <a:r>
              <a:rPr lang="en-US" dirty="0"/>
              <a:t>Click icon to insert image</a:t>
            </a:r>
          </a:p>
        </p:txBody>
      </p:sp>
      <p:sp>
        <p:nvSpPr>
          <p:cNvPr id="17" name="Text Placeholder 16">
            <a:extLst>
              <a:ext uri="{FF2B5EF4-FFF2-40B4-BE49-F238E27FC236}">
                <a16:creationId xmlns:a16="http://schemas.microsoft.com/office/drawing/2014/main" id="{069FF6F7-0F81-1A12-41BC-3BEA55EAA4AE}"/>
              </a:ext>
            </a:extLst>
          </p:cNvPr>
          <p:cNvSpPr>
            <a:spLocks noGrp="1"/>
          </p:cNvSpPr>
          <p:nvPr>
            <p:ph type="body" sz="quarter" idx="14"/>
          </p:nvPr>
        </p:nvSpPr>
        <p:spPr>
          <a:xfrm>
            <a:off x="4495800" y="1576070"/>
            <a:ext cx="4219856" cy="381000"/>
          </a:xfrm>
        </p:spPr>
        <p:txBody>
          <a:bodyPr/>
          <a:lstStyle>
            <a:lvl1pPr marL="0" indent="0" algn="l">
              <a:buNone/>
              <a:defRPr sz="1600" b="1">
                <a:solidFill>
                  <a:schemeClr val="tx2"/>
                </a:solidFill>
              </a:defRPr>
            </a:lvl1pPr>
          </a:lstStyle>
          <a:p>
            <a:pPr lvl="0"/>
            <a:r>
              <a:rPr lang="en-US" dirty="0"/>
              <a:t>Click to edit Master text styles</a:t>
            </a:r>
          </a:p>
        </p:txBody>
      </p:sp>
      <p:sp>
        <p:nvSpPr>
          <p:cNvPr id="18" name="Text Placeholder 16">
            <a:extLst>
              <a:ext uri="{FF2B5EF4-FFF2-40B4-BE49-F238E27FC236}">
                <a16:creationId xmlns:a16="http://schemas.microsoft.com/office/drawing/2014/main" id="{827EA400-C9AD-4C61-DE18-FC198B53F0BF}"/>
              </a:ext>
            </a:extLst>
          </p:cNvPr>
          <p:cNvSpPr>
            <a:spLocks noGrp="1"/>
          </p:cNvSpPr>
          <p:nvPr>
            <p:ph type="body" sz="quarter" idx="15"/>
          </p:nvPr>
        </p:nvSpPr>
        <p:spPr>
          <a:xfrm>
            <a:off x="4495800" y="1962150"/>
            <a:ext cx="4219856" cy="609600"/>
          </a:xfrm>
        </p:spPr>
        <p:txBody>
          <a:bodyPr/>
          <a:lstStyle>
            <a:lvl1pPr marL="0" indent="0" algn="l">
              <a:buNone/>
              <a:defRPr sz="1000" b="0"/>
            </a:lvl1pPr>
          </a:lstStyle>
          <a:p>
            <a:pPr lvl="0"/>
            <a:r>
              <a:rPr lang="en-US" dirty="0"/>
              <a:t>Click to edit Master text styles</a:t>
            </a:r>
          </a:p>
        </p:txBody>
      </p:sp>
      <p:sp>
        <p:nvSpPr>
          <p:cNvPr id="25" name="Text Placeholder 16">
            <a:extLst>
              <a:ext uri="{FF2B5EF4-FFF2-40B4-BE49-F238E27FC236}">
                <a16:creationId xmlns:a16="http://schemas.microsoft.com/office/drawing/2014/main" id="{60326F6C-CA30-5A40-CF17-52752544E097}"/>
              </a:ext>
            </a:extLst>
          </p:cNvPr>
          <p:cNvSpPr>
            <a:spLocks noGrp="1"/>
          </p:cNvSpPr>
          <p:nvPr>
            <p:ph type="body" sz="quarter" idx="19"/>
          </p:nvPr>
        </p:nvSpPr>
        <p:spPr>
          <a:xfrm>
            <a:off x="4495800" y="3257550"/>
            <a:ext cx="4219856" cy="381000"/>
          </a:xfrm>
        </p:spPr>
        <p:txBody>
          <a:bodyPr/>
          <a:lstStyle>
            <a:lvl1pPr marL="0" indent="0" algn="l">
              <a:buNone/>
              <a:defRPr sz="1600" b="1">
                <a:solidFill>
                  <a:schemeClr val="tx2"/>
                </a:solidFill>
              </a:defRPr>
            </a:lvl1pPr>
          </a:lstStyle>
          <a:p>
            <a:pPr lvl="0"/>
            <a:r>
              <a:rPr lang="en-US" dirty="0"/>
              <a:t>Click to edit Master text styles</a:t>
            </a:r>
          </a:p>
        </p:txBody>
      </p:sp>
      <p:sp>
        <p:nvSpPr>
          <p:cNvPr id="26" name="Text Placeholder 16">
            <a:extLst>
              <a:ext uri="{FF2B5EF4-FFF2-40B4-BE49-F238E27FC236}">
                <a16:creationId xmlns:a16="http://schemas.microsoft.com/office/drawing/2014/main" id="{DB4A33BF-AE46-9B52-DE9B-463C2D4B7AEC}"/>
              </a:ext>
            </a:extLst>
          </p:cNvPr>
          <p:cNvSpPr>
            <a:spLocks noGrp="1"/>
          </p:cNvSpPr>
          <p:nvPr>
            <p:ph type="body" sz="quarter" idx="20"/>
          </p:nvPr>
        </p:nvSpPr>
        <p:spPr>
          <a:xfrm>
            <a:off x="4495800" y="3643630"/>
            <a:ext cx="4219856" cy="609600"/>
          </a:xfrm>
        </p:spPr>
        <p:txBody>
          <a:bodyPr/>
          <a:lstStyle>
            <a:lvl1pPr marL="0" indent="0" algn="l">
              <a:buNone/>
              <a:defRPr sz="1000" b="0"/>
            </a:lvl1pPr>
          </a:lstStyle>
          <a:p>
            <a:pPr lvl="0"/>
            <a:r>
              <a:rPr lang="en-US" dirty="0"/>
              <a:t>Click to edit Master text styles</a:t>
            </a:r>
          </a:p>
        </p:txBody>
      </p:sp>
      <p:sp>
        <p:nvSpPr>
          <p:cNvPr id="27" name="Title 1">
            <a:extLst>
              <a:ext uri="{FF2B5EF4-FFF2-40B4-BE49-F238E27FC236}">
                <a16:creationId xmlns:a16="http://schemas.microsoft.com/office/drawing/2014/main" id="{36DD5C0C-7F0A-6562-4C3F-34AF6291DD7A}"/>
              </a:ext>
            </a:extLst>
          </p:cNvPr>
          <p:cNvSpPr>
            <a:spLocks noGrp="1"/>
          </p:cNvSpPr>
          <p:nvPr>
            <p:ph type="title"/>
          </p:nvPr>
        </p:nvSpPr>
        <p:spPr>
          <a:xfrm>
            <a:off x="346074" y="366464"/>
            <a:ext cx="8468551" cy="593393"/>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13670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46888" y="1276350"/>
            <a:ext cx="8567738" cy="3028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2"/>
          <p:cNvSpPr>
            <a:spLocks noGrp="1" noChangeArrowheads="1"/>
          </p:cNvSpPr>
          <p:nvPr>
            <p:ph type="title"/>
          </p:nvPr>
        </p:nvSpPr>
        <p:spPr bwMode="auto">
          <a:xfrm>
            <a:off x="246888" y="371475"/>
            <a:ext cx="8567738"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6" name="Slide Number Placeholder 5"/>
          <p:cNvSpPr txBox="1">
            <a:spLocks/>
          </p:cNvSpPr>
          <p:nvPr userDrawn="1"/>
        </p:nvSpPr>
        <p:spPr>
          <a:xfrm>
            <a:off x="8382000" y="4812506"/>
            <a:ext cx="533400" cy="273844"/>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pPr algn="r"/>
            <a:fld id="{51221C86-548F-ED48-B57A-2AF14FA05D94}" type="slidenum">
              <a:rPr lang="en-US" sz="800" smtClean="0">
                <a:solidFill>
                  <a:schemeClr val="tx2"/>
                </a:solidFill>
                <a:latin typeface="+mn-lt"/>
                <a:cs typeface="Arial"/>
              </a:rPr>
              <a:pPr algn="r"/>
              <a:t>‹#›</a:t>
            </a:fld>
            <a:endParaRPr lang="en-US" sz="800" dirty="0">
              <a:solidFill>
                <a:schemeClr val="tx2"/>
              </a:solidFill>
              <a:latin typeface="+mn-lt"/>
              <a:cs typeface="Arial"/>
            </a:endParaRPr>
          </a:p>
        </p:txBody>
      </p:sp>
      <p:sp>
        <p:nvSpPr>
          <p:cNvPr id="2" name="TextBox 1">
            <a:extLst>
              <a:ext uri="{FF2B5EF4-FFF2-40B4-BE49-F238E27FC236}">
                <a16:creationId xmlns:a16="http://schemas.microsoft.com/office/drawing/2014/main" id="{033F8817-2190-D4C9-9888-6BA4D12C0234}"/>
              </a:ext>
            </a:extLst>
          </p:cNvPr>
          <p:cNvSpPr txBox="1"/>
          <p:nvPr userDrawn="1"/>
        </p:nvSpPr>
        <p:spPr>
          <a:xfrm>
            <a:off x="254594" y="4847621"/>
            <a:ext cx="5155606" cy="246221"/>
          </a:xfrm>
          <a:prstGeom prst="rect">
            <a:avLst/>
          </a:prstGeom>
          <a:noFill/>
        </p:spPr>
        <p:txBody>
          <a:bodyPr wrap="square" rtlCol="0">
            <a:spAutoFit/>
          </a:bodyPr>
          <a:lstStyle/>
          <a:p>
            <a:pPr algn="l">
              <a:spcAft>
                <a:spcPts val="1200"/>
              </a:spcAft>
            </a:pPr>
            <a:r>
              <a:rPr lang="en-US" sz="1000" b="1" dirty="0">
                <a:solidFill>
                  <a:schemeClr val="tx2"/>
                </a:solidFill>
                <a:latin typeface="+mn-lt"/>
                <a:cs typeface="Arial" panose="020B0604020202020204" pitchFamily="34" charset="0"/>
              </a:rPr>
              <a:t>FEDERAL RESERVE EDUCATION   </a:t>
            </a:r>
            <a:r>
              <a:rPr lang="en-US" sz="1000" b="1" dirty="0">
                <a:solidFill>
                  <a:schemeClr val="accent1"/>
                </a:solidFill>
                <a:latin typeface="+mn-lt"/>
                <a:cs typeface="Arial" panose="020B0604020202020204" pitchFamily="34" charset="0"/>
              </a:rPr>
              <a:t>|</a:t>
            </a:r>
            <a:r>
              <a:rPr lang="en-US" sz="1000" b="1" dirty="0">
                <a:solidFill>
                  <a:schemeClr val="tx2"/>
                </a:solidFill>
                <a:latin typeface="+mn-lt"/>
                <a:cs typeface="Arial" panose="020B0604020202020204" pitchFamily="34" charset="0"/>
              </a:rPr>
              <a:t>   FRE.ORG  </a:t>
            </a:r>
            <a:r>
              <a:rPr lang="en-US" sz="1000" b="1" kern="1200" dirty="0">
                <a:solidFill>
                  <a:schemeClr val="tx2"/>
                </a:solidFill>
                <a:latin typeface="Times"/>
                <a:ea typeface="ＭＳ Ｐゴシック"/>
                <a:cs typeface="Arial" panose="020B0604020202020204" pitchFamily="34" charset="0"/>
              </a:rPr>
              <a:t> </a:t>
            </a:r>
            <a:r>
              <a:rPr lang="en-US" sz="1000" b="1" kern="1200" dirty="0">
                <a:solidFill>
                  <a:schemeClr val="accent1"/>
                </a:solidFill>
                <a:latin typeface="Times"/>
                <a:ea typeface="ＭＳ Ｐゴシック"/>
                <a:cs typeface="Arial" panose="020B0604020202020204" pitchFamily="34" charset="0"/>
              </a:rPr>
              <a:t>|</a:t>
            </a:r>
            <a:r>
              <a:rPr lang="en-US" sz="1000" b="1" kern="1200" dirty="0">
                <a:solidFill>
                  <a:schemeClr val="tx2"/>
                </a:solidFill>
                <a:latin typeface="Times"/>
                <a:ea typeface="ＭＳ Ｐゴシック"/>
                <a:cs typeface="Arial" panose="020B0604020202020204" pitchFamily="34" charset="0"/>
              </a:rPr>
              <a:t>   </a:t>
            </a:r>
            <a:r>
              <a:rPr lang="en-US" sz="1000" b="1" kern="1200" dirty="0">
                <a:solidFill>
                  <a:schemeClr val="tx2"/>
                </a:solidFill>
                <a:latin typeface="+mn-lt"/>
                <a:ea typeface="ＭＳ Ｐゴシック"/>
                <a:cs typeface="Arial" panose="020B0604020202020204" pitchFamily="34" charset="0"/>
              </a:rPr>
              <a:t>KEYS 1.5: FINANCIAL TECHNOLOGY</a:t>
            </a:r>
            <a:r>
              <a:rPr lang="en-US" sz="1000" b="1" kern="1200" dirty="0">
                <a:solidFill>
                  <a:schemeClr val="accent1"/>
                </a:solidFill>
                <a:latin typeface="+mn-lt"/>
                <a:ea typeface="ＭＳ Ｐゴシック"/>
                <a:cs typeface="Arial" panose="020B0604020202020204" pitchFamily="34" charset="0"/>
              </a:rPr>
              <a:t>  </a:t>
            </a:r>
            <a:r>
              <a:rPr lang="en-US" sz="1000" b="1" dirty="0">
                <a:solidFill>
                  <a:schemeClr val="tx2"/>
                </a:solidFill>
                <a:latin typeface="+mn-lt"/>
                <a:cs typeface="Arial" panose="020B0604020202020204" pitchFamily="34" charset="0"/>
              </a:rPr>
              <a:t> </a:t>
            </a:r>
          </a:p>
        </p:txBody>
      </p:sp>
    </p:spTree>
  </p:cSld>
  <p:clrMap bg1="lt1" tx1="dk1" bg2="lt2" tx2="dk2" accent1="accent1" accent2="accent2" accent3="accent3" accent4="accent4" accent5="accent5" accent6="accent6" hlink="hlink" folHlink="folHlink"/>
  <p:sldLayoutIdLst>
    <p:sldLayoutId id="2147483983" r:id="rId1"/>
    <p:sldLayoutId id="2147483986" r:id="rId2"/>
    <p:sldLayoutId id="2147483925" r:id="rId3"/>
    <p:sldLayoutId id="2147483926" r:id="rId4"/>
    <p:sldLayoutId id="2147483928" r:id="rId5"/>
    <p:sldLayoutId id="2147483967" r:id="rId6"/>
    <p:sldLayoutId id="2147483969" r:id="rId7"/>
    <p:sldLayoutId id="2147483987" r:id="rId8"/>
    <p:sldLayoutId id="2147483974" r:id="rId9"/>
    <p:sldLayoutId id="2147483968" r:id="rId10"/>
    <p:sldLayoutId id="2147483971" r:id="rId11"/>
    <p:sldLayoutId id="2147483989" r:id="rId12"/>
    <p:sldLayoutId id="2147483990" r:id="rId13"/>
    <p:sldLayoutId id="2147483988" r:id="rId14"/>
    <p:sldLayoutId id="2147483966" r:id="rId15"/>
    <p:sldLayoutId id="2147483936" r:id="rId16"/>
    <p:sldLayoutId id="2147483991" r:id="rId17"/>
    <p:sldLayoutId id="2147483992" r:id="rId18"/>
  </p:sldLayoutIdLst>
  <p:hf sldNum="0" hdr="0" ftr="0" dt="0"/>
  <p:txStyles>
    <p:titleStyle>
      <a:lvl1pPr algn="l" rtl="0" eaLnBrk="1" fontAlgn="base" hangingPunct="1">
        <a:lnSpc>
          <a:spcPct val="90000"/>
        </a:lnSpc>
        <a:spcBef>
          <a:spcPct val="0"/>
        </a:spcBef>
        <a:spcAft>
          <a:spcPct val="0"/>
        </a:spcAft>
        <a:defRPr sz="2800" b="1" kern="1200" spc="0">
          <a:solidFill>
            <a:schemeClr val="tx2"/>
          </a:solidFill>
          <a:latin typeface="+mj-lt"/>
          <a:ea typeface="+mj-ea"/>
          <a:cs typeface="Arial"/>
        </a:defRPr>
      </a:lvl1pPr>
      <a:lvl2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rgbClr val="715A35"/>
          </a:solidFill>
          <a:latin typeface="Times" pitchFamily="-65" charset="0"/>
        </a:defRPr>
      </a:lvl6pPr>
      <a:lvl7pPr marL="914400" algn="l" rtl="0" eaLnBrk="1" fontAlgn="base" hangingPunct="1">
        <a:spcBef>
          <a:spcPct val="0"/>
        </a:spcBef>
        <a:spcAft>
          <a:spcPct val="0"/>
        </a:spcAft>
        <a:defRPr sz="3600">
          <a:solidFill>
            <a:srgbClr val="715A35"/>
          </a:solidFill>
          <a:latin typeface="Times" pitchFamily="-65" charset="0"/>
        </a:defRPr>
      </a:lvl7pPr>
      <a:lvl8pPr marL="1371600" algn="l" rtl="0" eaLnBrk="1" fontAlgn="base" hangingPunct="1">
        <a:spcBef>
          <a:spcPct val="0"/>
        </a:spcBef>
        <a:spcAft>
          <a:spcPct val="0"/>
        </a:spcAft>
        <a:defRPr sz="3600">
          <a:solidFill>
            <a:srgbClr val="715A35"/>
          </a:solidFill>
          <a:latin typeface="Times" pitchFamily="-65" charset="0"/>
        </a:defRPr>
      </a:lvl8pPr>
      <a:lvl9pPr marL="1828800" algn="l" rtl="0" eaLnBrk="1" fontAlgn="base" hangingPunct="1">
        <a:spcBef>
          <a:spcPct val="0"/>
        </a:spcBef>
        <a:spcAft>
          <a:spcPct val="0"/>
        </a:spcAft>
        <a:defRPr sz="3600">
          <a:solidFill>
            <a:srgbClr val="715A35"/>
          </a:solidFill>
          <a:latin typeface="Times" pitchFamily="-65" charset="0"/>
        </a:defRPr>
      </a:lvl9pPr>
    </p:titleStyle>
    <p:bodyStyle>
      <a:lvl1pPr marL="256032" indent="-256032" algn="l" rtl="0" eaLnBrk="1" fontAlgn="base" hangingPunct="1">
        <a:spcBef>
          <a:spcPts val="0"/>
        </a:spcBef>
        <a:spcAft>
          <a:spcPts val="1200"/>
        </a:spcAft>
        <a:buClr>
          <a:schemeClr val="tx1"/>
        </a:buClr>
        <a:buSzPct val="125000"/>
        <a:buFont typeface="Arial"/>
        <a:buChar char="•"/>
        <a:defRPr sz="2000">
          <a:solidFill>
            <a:schemeClr val="tx1"/>
          </a:solidFill>
          <a:latin typeface="+mn-lt"/>
          <a:ea typeface="+mn-ea"/>
          <a:cs typeface="Arial"/>
        </a:defRPr>
      </a:lvl1pPr>
      <a:lvl2pPr marL="649224" indent="-283464" algn="l" rtl="0" eaLnBrk="1" fontAlgn="base" hangingPunct="1">
        <a:spcBef>
          <a:spcPts val="0"/>
        </a:spcBef>
        <a:spcAft>
          <a:spcPts val="1200"/>
        </a:spcAft>
        <a:buClr>
          <a:schemeClr val="tx1"/>
        </a:buClr>
        <a:buSzPct val="90000"/>
        <a:buFont typeface="Lucida Grande"/>
        <a:buChar char="−"/>
        <a:defRPr sz="1800">
          <a:solidFill>
            <a:schemeClr val="tx1"/>
          </a:solidFill>
          <a:latin typeface="+mn-lt"/>
          <a:ea typeface="+mn-ea"/>
          <a:cs typeface="Arial"/>
        </a:defRPr>
      </a:lvl2pPr>
      <a:lvl3pPr marL="1143000" indent="-228600" algn="l" rtl="0" eaLnBrk="1" fontAlgn="base" hangingPunct="1">
        <a:spcBef>
          <a:spcPct val="20000"/>
        </a:spcBef>
        <a:spcAft>
          <a:spcPct val="0"/>
        </a:spcAft>
        <a:buClr>
          <a:schemeClr val="tx1"/>
        </a:buClr>
        <a:buFont typeface="Times"/>
        <a:buChar char="•"/>
        <a:defRPr sz="1600">
          <a:solidFill>
            <a:schemeClr val="tx1"/>
          </a:solidFill>
          <a:latin typeface="+mn-lt"/>
          <a:ea typeface="+mn-ea"/>
          <a:cs typeface="Arial"/>
        </a:defRPr>
      </a:lvl3pPr>
      <a:lvl4pPr marL="1600200" indent="-228600" algn="l" rtl="0" eaLnBrk="1" fontAlgn="base" hangingPunct="1">
        <a:spcBef>
          <a:spcPct val="20000"/>
        </a:spcBef>
        <a:spcAft>
          <a:spcPct val="0"/>
        </a:spcAft>
        <a:buClr>
          <a:schemeClr val="tx1"/>
        </a:buClr>
        <a:buFont typeface="Lucida Grande"/>
        <a:buChar char="−"/>
        <a:defRPr sz="1400">
          <a:solidFill>
            <a:schemeClr val="tx1"/>
          </a:solidFill>
          <a:latin typeface="+mn-lt"/>
          <a:ea typeface="+mn-ea"/>
          <a:cs typeface="Arial"/>
        </a:defRPr>
      </a:lvl4pPr>
      <a:lvl5pPr marL="2057400" indent="-228600" algn="l" rtl="0" eaLnBrk="1" fontAlgn="base" hangingPunct="1">
        <a:spcBef>
          <a:spcPct val="20000"/>
        </a:spcBef>
        <a:spcAft>
          <a:spcPct val="0"/>
        </a:spcAft>
        <a:buClr>
          <a:schemeClr val="tx1"/>
        </a:buClr>
        <a:defRPr sz="1400">
          <a:solidFill>
            <a:schemeClr val="tx1"/>
          </a:solidFill>
          <a:latin typeface="+mn-lt"/>
          <a:ea typeface="+mn-ea"/>
          <a:cs typeface="Arial"/>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3104" userDrawn="1">
          <p15:clr>
            <a:srgbClr val="F26B43"/>
          </p15:clr>
        </p15:guide>
        <p15:guide id="3" pos="218" userDrawn="1">
          <p15:clr>
            <a:srgbClr val="F26B43"/>
          </p15:clr>
        </p15:guide>
        <p15:guide id="4" pos="5541" userDrawn="1">
          <p15:clr>
            <a:srgbClr val="F26B43"/>
          </p15:clr>
        </p15:guide>
        <p15:guide id="5" orient="horz" pos="225" userDrawn="1">
          <p15:clr>
            <a:srgbClr val="F26B43"/>
          </p15:clr>
        </p15:guide>
        <p15:guide id="6" orient="horz" pos="1620" userDrawn="1">
          <p15:clr>
            <a:srgbClr val="F26B43"/>
          </p15:clr>
        </p15:guide>
        <p15:guide id="7" orient="horz" pos="1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F7D2C-B3C2-B15C-22A8-335A70A848D1}"/>
              </a:ext>
            </a:extLst>
          </p:cNvPr>
          <p:cNvSpPr>
            <a:spLocks noGrp="1"/>
          </p:cNvSpPr>
          <p:nvPr>
            <p:ph type="ctrTitle"/>
          </p:nvPr>
        </p:nvSpPr>
        <p:spPr>
          <a:xfrm>
            <a:off x="1057982" y="1769743"/>
            <a:ext cx="6257218" cy="1354040"/>
          </a:xfrm>
        </p:spPr>
        <p:txBody>
          <a:bodyPr/>
          <a:lstStyle/>
          <a:p>
            <a:r>
              <a:rPr lang="en-US" dirty="0"/>
              <a:t>Financial Technology (Fintech)</a:t>
            </a:r>
          </a:p>
        </p:txBody>
      </p:sp>
      <p:sp>
        <p:nvSpPr>
          <p:cNvPr id="4" name="Text Placeholder 3">
            <a:extLst>
              <a:ext uri="{FF2B5EF4-FFF2-40B4-BE49-F238E27FC236}">
                <a16:creationId xmlns:a16="http://schemas.microsoft.com/office/drawing/2014/main" id="{EE5DD36A-4351-440D-1482-DE92B7EF4A83}"/>
              </a:ext>
            </a:extLst>
          </p:cNvPr>
          <p:cNvSpPr>
            <a:spLocks noGrp="1"/>
          </p:cNvSpPr>
          <p:nvPr>
            <p:ph type="body" sz="quarter" idx="10"/>
          </p:nvPr>
        </p:nvSpPr>
        <p:spPr/>
        <p:txBody>
          <a:bodyPr/>
          <a:lstStyle/>
          <a:p>
            <a:r>
              <a:rPr lang="en-US" dirty="0"/>
              <a:t>Slides for Keys to Financial Success Lesson 4.4</a:t>
            </a:r>
          </a:p>
        </p:txBody>
      </p:sp>
    </p:spTree>
    <p:extLst>
      <p:ext uri="{BB962C8B-B14F-4D97-AF65-F5344CB8AC3E}">
        <p14:creationId xmlns:p14="http://schemas.microsoft.com/office/powerpoint/2010/main" val="584051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7A8E5-9736-27CE-8418-055D0EAFF821}"/>
              </a:ext>
            </a:extLst>
          </p:cNvPr>
          <p:cNvSpPr>
            <a:spLocks noGrp="1"/>
          </p:cNvSpPr>
          <p:nvPr>
            <p:ph type="title"/>
          </p:nvPr>
        </p:nvSpPr>
        <p:spPr/>
        <p:txBody>
          <a:bodyPr/>
          <a:lstStyle/>
          <a:p>
            <a:r>
              <a:rPr lang="en" dirty="0"/>
              <a:t>Debrief</a:t>
            </a:r>
            <a:endParaRPr lang="en-US" dirty="0"/>
          </a:p>
        </p:txBody>
      </p:sp>
      <p:sp>
        <p:nvSpPr>
          <p:cNvPr id="2" name="Content Placeholder 1">
            <a:extLst>
              <a:ext uri="{FF2B5EF4-FFF2-40B4-BE49-F238E27FC236}">
                <a16:creationId xmlns:a16="http://schemas.microsoft.com/office/drawing/2014/main" id="{D450257A-B0C1-2E2C-944E-5DD7FF424872}"/>
              </a:ext>
            </a:extLst>
          </p:cNvPr>
          <p:cNvSpPr>
            <a:spLocks noGrp="1"/>
          </p:cNvSpPr>
          <p:nvPr>
            <p:ph idx="1"/>
          </p:nvPr>
        </p:nvSpPr>
        <p:spPr/>
        <p:txBody>
          <a:bodyPr/>
          <a:lstStyle/>
          <a:p>
            <a:pPr marL="527050" lvl="0" indent="-457200">
              <a:spcBef>
                <a:spcPts val="1200"/>
              </a:spcBef>
              <a:spcAft>
                <a:spcPts val="0"/>
              </a:spcAft>
              <a:buClr>
                <a:schemeClr val="dk1"/>
              </a:buClr>
              <a:buSzPct val="100000"/>
              <a:buFont typeface="+mj-lt"/>
              <a:buAutoNum type="alphaLcPeriod"/>
            </a:pPr>
            <a:r>
              <a:rPr lang="en-US" dirty="0">
                <a:solidFill>
                  <a:schemeClr val="dk1"/>
                </a:solidFill>
              </a:rPr>
              <a:t>Which tools seem the most useful or appealing? What makes them stand out?</a:t>
            </a:r>
          </a:p>
          <a:p>
            <a:pPr marL="527050" lvl="0" indent="-457200">
              <a:spcAft>
                <a:spcPts val="0"/>
              </a:spcAft>
              <a:buClr>
                <a:schemeClr val="dk1"/>
              </a:buClr>
              <a:buSzPct val="100000"/>
              <a:buFont typeface="+mj-lt"/>
              <a:buAutoNum type="alphaLcPeriod"/>
            </a:pPr>
            <a:r>
              <a:rPr lang="en-US" dirty="0">
                <a:solidFill>
                  <a:schemeClr val="dk1"/>
                </a:solidFill>
              </a:rPr>
              <a:t>Which tools might require the most caution? What makes them riskier or more challenging to use?</a:t>
            </a:r>
          </a:p>
          <a:p>
            <a:pPr marL="527050" lvl="0" indent="-457200">
              <a:spcAft>
                <a:spcPts val="0"/>
              </a:spcAft>
              <a:buClr>
                <a:schemeClr val="dk1"/>
              </a:buClr>
              <a:buSzPct val="100000"/>
              <a:buFont typeface="+mj-lt"/>
              <a:buAutoNum type="alphaLcPeriod"/>
            </a:pPr>
            <a:r>
              <a:rPr lang="en-US" dirty="0">
                <a:solidFill>
                  <a:schemeClr val="dk1"/>
                </a:solidFill>
              </a:rPr>
              <a:t>Which pros and cons matter the most to you and why?</a:t>
            </a:r>
          </a:p>
          <a:p>
            <a:endParaRPr lang="en-US" dirty="0"/>
          </a:p>
        </p:txBody>
      </p:sp>
    </p:spTree>
    <p:extLst>
      <p:ext uri="{BB962C8B-B14F-4D97-AF65-F5344CB8AC3E}">
        <p14:creationId xmlns:p14="http://schemas.microsoft.com/office/powerpoint/2010/main" val="457650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8BED8A-6850-857C-687C-B0EA36B877C2}"/>
              </a:ext>
            </a:extLst>
          </p:cNvPr>
          <p:cNvSpPr>
            <a:spLocks noGrp="1"/>
          </p:cNvSpPr>
          <p:nvPr>
            <p:ph type="title"/>
          </p:nvPr>
        </p:nvSpPr>
        <p:spPr/>
        <p:txBody>
          <a:bodyPr/>
          <a:lstStyle/>
          <a:p>
            <a:r>
              <a:rPr lang="en" dirty="0"/>
              <a:t>Would You Rather? Fintech Edition</a:t>
            </a:r>
            <a:endParaRPr lang="en-US" dirty="0"/>
          </a:p>
        </p:txBody>
      </p:sp>
      <p:sp>
        <p:nvSpPr>
          <p:cNvPr id="2" name="Content Placeholder 1">
            <a:extLst>
              <a:ext uri="{FF2B5EF4-FFF2-40B4-BE49-F238E27FC236}">
                <a16:creationId xmlns:a16="http://schemas.microsoft.com/office/drawing/2014/main" id="{9AC7529D-6D36-3BDD-CDCA-4A7981360413}"/>
              </a:ext>
            </a:extLst>
          </p:cNvPr>
          <p:cNvSpPr>
            <a:spLocks noGrp="1"/>
          </p:cNvSpPr>
          <p:nvPr>
            <p:ph idx="1"/>
          </p:nvPr>
        </p:nvSpPr>
        <p:spPr/>
        <p:txBody>
          <a:bodyPr/>
          <a:lstStyle/>
          <a:p>
            <a:pPr marL="0" lvl="0" indent="0">
              <a:spcAft>
                <a:spcPts val="0"/>
              </a:spcAft>
              <a:buNone/>
            </a:pPr>
            <a:r>
              <a:rPr lang="en-US" dirty="0">
                <a:solidFill>
                  <a:schemeClr val="dk1"/>
                </a:solidFill>
              </a:rPr>
              <a:t>For each scenario:</a:t>
            </a:r>
          </a:p>
          <a:p>
            <a:pPr marL="412750" indent="-342900">
              <a:spcBef>
                <a:spcPts val="1200"/>
              </a:spcBef>
              <a:spcAft>
                <a:spcPts val="0"/>
              </a:spcAft>
              <a:buClr>
                <a:schemeClr val="dk1"/>
              </a:buClr>
              <a:buSzPts val="2500"/>
            </a:pPr>
            <a:r>
              <a:rPr lang="en-US" dirty="0">
                <a:solidFill>
                  <a:schemeClr val="dk1"/>
                </a:solidFill>
              </a:rPr>
              <a:t>Partner 1 chooses A or B and defends their choice.</a:t>
            </a:r>
          </a:p>
          <a:p>
            <a:pPr marL="412750" indent="-342900">
              <a:spcAft>
                <a:spcPts val="0"/>
              </a:spcAft>
              <a:buClr>
                <a:schemeClr val="dk1"/>
              </a:buClr>
              <a:buSzPts val="2500"/>
            </a:pPr>
            <a:r>
              <a:rPr lang="en-US" dirty="0">
                <a:solidFill>
                  <a:schemeClr val="dk1"/>
                </a:solidFill>
              </a:rPr>
              <a:t>Partner 2 agrees or disagrees then explains why.</a:t>
            </a:r>
          </a:p>
          <a:p>
            <a:pPr marL="412750" indent="-342900">
              <a:spcAft>
                <a:spcPts val="0"/>
              </a:spcAft>
              <a:buClr>
                <a:schemeClr val="dk1"/>
              </a:buClr>
              <a:buSzPts val="2500"/>
            </a:pPr>
            <a:r>
              <a:rPr lang="en-US" dirty="0">
                <a:solidFill>
                  <a:schemeClr val="dk1"/>
                </a:solidFill>
              </a:rPr>
              <a:t>Switch roles for each new scenario.</a:t>
            </a:r>
          </a:p>
          <a:p>
            <a:pPr marL="69850" indent="0">
              <a:spcAft>
                <a:spcPts val="0"/>
              </a:spcAft>
              <a:buClr>
                <a:schemeClr val="dk1"/>
              </a:buClr>
              <a:buSzPts val="2500"/>
              <a:buNone/>
            </a:pPr>
            <a:endParaRPr lang="en-US" dirty="0">
              <a:solidFill>
                <a:schemeClr val="dk1"/>
              </a:solidFill>
            </a:endParaRPr>
          </a:p>
          <a:p>
            <a:pPr marL="0" indent="0">
              <a:buNone/>
            </a:pPr>
            <a:endParaRPr lang="en-US" dirty="0"/>
          </a:p>
        </p:txBody>
      </p:sp>
    </p:spTree>
    <p:extLst>
      <p:ext uri="{BB962C8B-B14F-4D97-AF65-F5344CB8AC3E}">
        <p14:creationId xmlns:p14="http://schemas.microsoft.com/office/powerpoint/2010/main" val="355450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5D9ACD-6853-6D24-502E-194E7E6907BF}"/>
              </a:ext>
            </a:extLst>
          </p:cNvPr>
          <p:cNvSpPr>
            <a:spLocks noGrp="1"/>
          </p:cNvSpPr>
          <p:nvPr>
            <p:ph type="title"/>
          </p:nvPr>
        </p:nvSpPr>
        <p:spPr/>
        <p:txBody>
          <a:bodyPr/>
          <a:lstStyle/>
          <a:p>
            <a:r>
              <a:rPr lang="en" dirty="0"/>
              <a:t>Example Response for Would You Rather</a:t>
            </a:r>
            <a:endParaRPr lang="en-US" dirty="0"/>
          </a:p>
        </p:txBody>
      </p:sp>
      <p:sp>
        <p:nvSpPr>
          <p:cNvPr id="2" name="Content Placeholder 1">
            <a:extLst>
              <a:ext uri="{FF2B5EF4-FFF2-40B4-BE49-F238E27FC236}">
                <a16:creationId xmlns:a16="http://schemas.microsoft.com/office/drawing/2014/main" id="{F74A3F79-2E4E-543D-8616-8AA6DAC48E15}"/>
              </a:ext>
            </a:extLst>
          </p:cNvPr>
          <p:cNvSpPr>
            <a:spLocks noGrp="1"/>
          </p:cNvSpPr>
          <p:nvPr>
            <p:ph idx="1"/>
          </p:nvPr>
        </p:nvSpPr>
        <p:spPr/>
        <p:txBody>
          <a:bodyPr/>
          <a:lstStyle/>
          <a:p>
            <a:pPr marL="914400" lvl="1" indent="-381000">
              <a:spcAft>
                <a:spcPts val="0"/>
              </a:spcAft>
              <a:buClr>
                <a:schemeClr val="dk1"/>
              </a:buClr>
              <a:buSzPts val="2400"/>
              <a:buAutoNum type="alphaLcPeriod"/>
            </a:pPr>
            <a:r>
              <a:rPr lang="en-US" sz="2400" dirty="0">
                <a:solidFill>
                  <a:schemeClr val="dk1"/>
                </a:solidFill>
              </a:rPr>
              <a:t>Use cash and always see how much you’re spending</a:t>
            </a:r>
          </a:p>
          <a:p>
            <a:pPr marL="914400" lvl="1" indent="-381000">
              <a:buClr>
                <a:schemeClr val="dk1"/>
              </a:buClr>
              <a:buSzPts val="2400"/>
              <a:buAutoNum type="alphaLcPeriod"/>
            </a:pPr>
            <a:r>
              <a:rPr lang="en-US" sz="2400" dirty="0">
                <a:solidFill>
                  <a:schemeClr val="dk1"/>
                </a:solidFill>
              </a:rPr>
              <a:t>Use Apple Pay and pay instantly with your phone</a:t>
            </a:r>
            <a:endParaRPr lang="en-US" sz="2400" dirty="0"/>
          </a:p>
          <a:p>
            <a:endParaRPr lang="en-US" dirty="0"/>
          </a:p>
        </p:txBody>
      </p:sp>
      <p:sp>
        <p:nvSpPr>
          <p:cNvPr id="6" name="Speech Bubble: Rectangle with Corners Rounded 5">
            <a:extLst>
              <a:ext uri="{FF2B5EF4-FFF2-40B4-BE49-F238E27FC236}">
                <a16:creationId xmlns:a16="http://schemas.microsoft.com/office/drawing/2014/main" id="{BC12EC01-8E4F-5628-7EA8-26D60D071220}"/>
              </a:ext>
            </a:extLst>
          </p:cNvPr>
          <p:cNvSpPr/>
          <p:nvPr/>
        </p:nvSpPr>
        <p:spPr bwMode="auto">
          <a:xfrm>
            <a:off x="329374" y="2257425"/>
            <a:ext cx="7848600" cy="1066800"/>
          </a:xfrm>
          <a:prstGeom prst="wedgeRoundRectCallout">
            <a:avLst>
              <a:gd name="adj1" fmla="val -36367"/>
              <a:gd name="adj2" fmla="val 75000"/>
              <a:gd name="adj3" fmla="val 16667"/>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i="1" dirty="0">
                <a:solidFill>
                  <a:schemeClr val="dk1"/>
                </a:solidFill>
              </a:rPr>
              <a:t>Partner 1: </a:t>
            </a:r>
            <a:r>
              <a:rPr lang="en-US" sz="2000" i="1" dirty="0">
                <a:solidFill>
                  <a:schemeClr val="dk1"/>
                </a:solidFill>
              </a:rPr>
              <a:t>I would choose Apple Pay because it’s faster and more convenient. I don’t like carrying cash, and I can pay instantly. I like that it’s easy and requires Face ID for added security.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2E2D2821-7BB6-819E-189E-25D48984B890}"/>
              </a:ext>
            </a:extLst>
          </p:cNvPr>
          <p:cNvSpPr/>
          <p:nvPr/>
        </p:nvSpPr>
        <p:spPr bwMode="auto">
          <a:xfrm flipH="1">
            <a:off x="1143000" y="3667125"/>
            <a:ext cx="7848600" cy="1066800"/>
          </a:xfrm>
          <a:prstGeom prst="wedgeRoundRectCallout">
            <a:avLst>
              <a:gd name="adj1" fmla="val -36367"/>
              <a:gd name="adj2" fmla="val 75000"/>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spcBef>
                <a:spcPts val="0"/>
              </a:spcBef>
              <a:spcAft>
                <a:spcPts val="0"/>
              </a:spcAft>
              <a:buClr>
                <a:schemeClr val="dk1"/>
              </a:buClr>
              <a:buSzPts val="1100"/>
            </a:pPr>
            <a:r>
              <a:rPr lang="en-US" sz="2000" b="1" i="1" dirty="0">
                <a:solidFill>
                  <a:schemeClr val="dk1"/>
                </a:solidFill>
              </a:rPr>
              <a:t>Partner 2: </a:t>
            </a:r>
            <a:r>
              <a:rPr lang="en-US" sz="2000" i="1" dirty="0">
                <a:solidFill>
                  <a:schemeClr val="dk1"/>
                </a:solidFill>
              </a:rPr>
              <a:t>I disagree because it’s too easy to overspend since I don’t physically see the cash leaving my wallet, and not every business accepts Apple Pay.</a:t>
            </a:r>
            <a:endParaRPr lang="en-US" sz="2000" i="1"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2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904BE-49C8-F705-5DF7-773F7E821BC1}"/>
              </a:ext>
            </a:extLst>
          </p:cNvPr>
          <p:cNvSpPr>
            <a:spLocks noGrp="1"/>
          </p:cNvSpPr>
          <p:nvPr>
            <p:ph type="title"/>
          </p:nvPr>
        </p:nvSpPr>
        <p:spPr/>
        <p:txBody>
          <a:bodyPr/>
          <a:lstStyle/>
          <a:p>
            <a:r>
              <a:rPr lang="en" dirty="0"/>
              <a:t>Closure</a:t>
            </a:r>
            <a:endParaRPr lang="en-US" dirty="0"/>
          </a:p>
        </p:txBody>
      </p:sp>
      <p:sp>
        <p:nvSpPr>
          <p:cNvPr id="2" name="Content Placeholder 1">
            <a:extLst>
              <a:ext uri="{FF2B5EF4-FFF2-40B4-BE49-F238E27FC236}">
                <a16:creationId xmlns:a16="http://schemas.microsoft.com/office/drawing/2014/main" id="{F40BE052-B5DF-49C8-BD57-14B5C04A3BA7}"/>
              </a:ext>
            </a:extLst>
          </p:cNvPr>
          <p:cNvSpPr>
            <a:spLocks noGrp="1"/>
          </p:cNvSpPr>
          <p:nvPr>
            <p:ph idx="1"/>
          </p:nvPr>
        </p:nvSpPr>
        <p:spPr/>
        <p:txBody>
          <a:bodyPr/>
          <a:lstStyle/>
          <a:p>
            <a:pPr marL="527050" lvl="0" indent="-457200">
              <a:buClr>
                <a:schemeClr val="dk1"/>
              </a:buClr>
              <a:buSzPct val="100000"/>
              <a:buFont typeface="+mj-lt"/>
              <a:buAutoNum type="alphaLcPeriod"/>
            </a:pPr>
            <a:r>
              <a:rPr lang="en-US" dirty="0">
                <a:solidFill>
                  <a:schemeClr val="dk1"/>
                </a:solidFill>
              </a:rPr>
              <a:t>How has fintech changed the way people access and use financial services?</a:t>
            </a:r>
            <a:endParaRPr lang="en-US" i="1" dirty="0">
              <a:solidFill>
                <a:schemeClr val="dk1"/>
              </a:solidFill>
            </a:endParaRPr>
          </a:p>
          <a:p>
            <a:pPr marL="527050" indent="-457200">
              <a:buClr>
                <a:schemeClr val="dk1"/>
              </a:buClr>
              <a:buSzPct val="100000"/>
              <a:buFont typeface="+mj-lt"/>
              <a:buAutoNum type="alphaLcPeriod"/>
            </a:pPr>
            <a:r>
              <a:rPr lang="en-US" dirty="0">
                <a:solidFill>
                  <a:schemeClr val="dk1"/>
                </a:solidFill>
              </a:rPr>
              <a:t>What are some of the biggest advantages of fintech? </a:t>
            </a:r>
          </a:p>
          <a:p>
            <a:pPr marL="527050" indent="-457200">
              <a:buClr>
                <a:schemeClr val="dk1"/>
              </a:buClr>
              <a:buSzPct val="100000"/>
              <a:buFont typeface="+mj-lt"/>
              <a:buAutoNum type="alphaLcPeriod"/>
            </a:pPr>
            <a:r>
              <a:rPr lang="en-US" dirty="0">
                <a:solidFill>
                  <a:schemeClr val="dk1"/>
                </a:solidFill>
              </a:rPr>
              <a:t>What are the biggest risks or disadvantages of fintech? </a:t>
            </a:r>
          </a:p>
          <a:p>
            <a:pPr marL="527050" indent="-457200">
              <a:buClr>
                <a:schemeClr val="dk1"/>
              </a:buClr>
              <a:buSzPct val="100000"/>
              <a:buFont typeface="+mj-lt"/>
              <a:buAutoNum type="alphaLcPeriod"/>
            </a:pPr>
            <a:r>
              <a:rPr lang="en-US" dirty="0">
                <a:solidFill>
                  <a:schemeClr val="dk1"/>
                </a:solidFill>
              </a:rPr>
              <a:t>What should people consider before choosing to use a fintech tool? </a:t>
            </a:r>
          </a:p>
          <a:p>
            <a:endParaRPr lang="en-US" dirty="0"/>
          </a:p>
        </p:txBody>
      </p:sp>
    </p:spTree>
    <p:extLst>
      <p:ext uri="{BB962C8B-B14F-4D97-AF65-F5344CB8AC3E}">
        <p14:creationId xmlns:p14="http://schemas.microsoft.com/office/powerpoint/2010/main" val="311076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BCDEF7-C4DC-0477-CFC4-403CB8C18AB6}"/>
              </a:ext>
            </a:extLst>
          </p:cNvPr>
          <p:cNvSpPr>
            <a:spLocks noGrp="1"/>
          </p:cNvSpPr>
          <p:nvPr>
            <p:ph type="title" idx="4294967295"/>
          </p:nvPr>
        </p:nvSpPr>
        <p:spPr>
          <a:xfrm>
            <a:off x="0" y="371475"/>
            <a:ext cx="8567738" cy="857250"/>
          </a:xfrm>
        </p:spPr>
        <p:txBody>
          <a:bodyPr/>
          <a:lstStyle/>
          <a:p>
            <a:r>
              <a:rPr lang="en" dirty="0"/>
              <a:t>News Headlines</a:t>
            </a:r>
            <a:endParaRPr lang="en-US" dirty="0"/>
          </a:p>
        </p:txBody>
      </p:sp>
      <p:sp>
        <p:nvSpPr>
          <p:cNvPr id="6" name="Content Placeholder 5">
            <a:extLst>
              <a:ext uri="{FF2B5EF4-FFF2-40B4-BE49-F238E27FC236}">
                <a16:creationId xmlns:a16="http://schemas.microsoft.com/office/drawing/2014/main" id="{37E23941-CCE5-7E28-F6B7-CD28BC585E87}"/>
              </a:ext>
            </a:extLst>
          </p:cNvPr>
          <p:cNvSpPr>
            <a:spLocks noGrp="1"/>
          </p:cNvSpPr>
          <p:nvPr>
            <p:ph idx="4294967295"/>
          </p:nvPr>
        </p:nvSpPr>
        <p:spPr>
          <a:xfrm>
            <a:off x="0" y="1276350"/>
            <a:ext cx="8567738" cy="3028950"/>
          </a:xfrm>
        </p:spPr>
        <p:txBody>
          <a:bodyPr/>
          <a:lstStyle/>
          <a:p>
            <a:pPr marL="0" lvl="0" indent="0">
              <a:lnSpc>
                <a:spcPct val="130000"/>
              </a:lnSpc>
              <a:spcBef>
                <a:spcPts val="1200"/>
              </a:spcBef>
              <a:spcAft>
                <a:spcPts val="0"/>
              </a:spcAft>
              <a:buClr>
                <a:schemeClr val="dk1"/>
              </a:buClr>
              <a:buSzPts val="1100"/>
              <a:buNone/>
            </a:pPr>
            <a:r>
              <a:rPr lang="en-US" i="1" dirty="0">
                <a:solidFill>
                  <a:schemeClr val="dk1"/>
                </a:solidFill>
              </a:rPr>
              <a:t>How Mobile Payments Are Changing Spending Habits</a:t>
            </a:r>
          </a:p>
          <a:p>
            <a:pPr marL="0" lvl="0" indent="0">
              <a:lnSpc>
                <a:spcPct val="130000"/>
              </a:lnSpc>
              <a:spcBef>
                <a:spcPts val="1200"/>
              </a:spcBef>
              <a:spcAft>
                <a:spcPts val="0"/>
              </a:spcAft>
              <a:buClr>
                <a:schemeClr val="dk1"/>
              </a:buClr>
              <a:buSzPts val="1100"/>
              <a:buNone/>
            </a:pPr>
            <a:r>
              <a:rPr lang="en-US" i="1" dirty="0">
                <a:solidFill>
                  <a:schemeClr val="dk1"/>
                </a:solidFill>
              </a:rPr>
              <a:t>Why We’re Spending More through Digital Payments</a:t>
            </a:r>
          </a:p>
          <a:p>
            <a:pPr marL="0" lvl="0" indent="0">
              <a:lnSpc>
                <a:spcPct val="130000"/>
              </a:lnSpc>
              <a:spcBef>
                <a:spcPts val="1200"/>
              </a:spcBef>
              <a:spcAft>
                <a:spcPts val="0"/>
              </a:spcAft>
              <a:buClr>
                <a:schemeClr val="dk1"/>
              </a:buClr>
              <a:buSzPts val="1100"/>
              <a:buNone/>
            </a:pPr>
            <a:r>
              <a:rPr lang="en-US" i="1" dirty="0">
                <a:solidFill>
                  <a:schemeClr val="dk1"/>
                </a:solidFill>
              </a:rPr>
              <a:t>The Growth of Buy Now, Pay Later Services</a:t>
            </a:r>
          </a:p>
          <a:p>
            <a:pPr marL="0" lvl="0" indent="0">
              <a:lnSpc>
                <a:spcPct val="130000"/>
              </a:lnSpc>
              <a:spcBef>
                <a:spcPts val="1200"/>
              </a:spcBef>
              <a:spcAft>
                <a:spcPts val="0"/>
              </a:spcAft>
              <a:buClr>
                <a:schemeClr val="dk1"/>
              </a:buClr>
              <a:buSzPts val="1100"/>
              <a:buNone/>
            </a:pPr>
            <a:r>
              <a:rPr lang="en-US" i="1" dirty="0">
                <a:solidFill>
                  <a:schemeClr val="dk1"/>
                </a:solidFill>
              </a:rPr>
              <a:t>Are Digital Wallets Replacing Traditional Cash?</a:t>
            </a:r>
          </a:p>
          <a:p>
            <a:pPr marL="0" lvl="0" indent="0">
              <a:lnSpc>
                <a:spcPct val="130000"/>
              </a:lnSpc>
              <a:spcBef>
                <a:spcPts val="1200"/>
              </a:spcBef>
              <a:spcAft>
                <a:spcPts val="0"/>
              </a:spcAft>
              <a:buClr>
                <a:schemeClr val="dk1"/>
              </a:buClr>
              <a:buSzPts val="1100"/>
              <a:buNone/>
            </a:pPr>
            <a:r>
              <a:rPr lang="en-US" i="1" dirty="0">
                <a:solidFill>
                  <a:schemeClr val="dk1"/>
                </a:solidFill>
              </a:rPr>
              <a:t>Why Young Adults Are Turning to Investing Apps</a:t>
            </a:r>
          </a:p>
          <a:p>
            <a:pPr marL="0" lvl="0" indent="0">
              <a:lnSpc>
                <a:spcPct val="130000"/>
              </a:lnSpc>
              <a:spcBef>
                <a:spcPts val="1200"/>
              </a:spcBef>
              <a:spcAft>
                <a:spcPts val="0"/>
              </a:spcAft>
              <a:buClr>
                <a:schemeClr val="dk1"/>
              </a:buClr>
              <a:buSzPts val="1100"/>
              <a:buNone/>
            </a:pPr>
            <a:r>
              <a:rPr lang="en-US" i="1" dirty="0">
                <a:solidFill>
                  <a:schemeClr val="dk1"/>
                </a:solidFill>
              </a:rPr>
              <a:t>More Consumers Are Using Budgeting Apps</a:t>
            </a:r>
          </a:p>
        </p:txBody>
      </p:sp>
    </p:spTree>
    <p:extLst>
      <p:ext uri="{BB962C8B-B14F-4D97-AF65-F5344CB8AC3E}">
        <p14:creationId xmlns:p14="http://schemas.microsoft.com/office/powerpoint/2010/main" val="334879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49022-2913-6084-4358-68D6896B1F1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7177AAB-AC0F-038B-03AE-D87EE2C2D869}"/>
              </a:ext>
              <a:ext uri="{C183D7F6-B498-43B3-948B-1728B52AA6E4}">
                <adec:decorative xmlns:adec="http://schemas.microsoft.com/office/drawing/2017/decorative" val="1"/>
              </a:ext>
            </a:extLst>
          </p:cNvPr>
          <p:cNvSpPr/>
          <p:nvPr/>
        </p:nvSpPr>
        <p:spPr bwMode="auto">
          <a:xfrm>
            <a:off x="990600" y="1200150"/>
            <a:ext cx="7162800" cy="9906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Content Placeholder 11">
            <a:extLst>
              <a:ext uri="{FF2B5EF4-FFF2-40B4-BE49-F238E27FC236}">
                <a16:creationId xmlns:a16="http://schemas.microsoft.com/office/drawing/2014/main" id="{5D358A6D-A849-8507-248A-161FB29EB4D2}"/>
              </a:ext>
            </a:extLst>
          </p:cNvPr>
          <p:cNvSpPr txBox="1">
            <a:spLocks noGrp="1"/>
          </p:cNvSpPr>
          <p:nvPr>
            <p:ph type="title" idx="4294967295"/>
          </p:nvPr>
        </p:nvSpPr>
        <p:spPr>
          <a:xfrm>
            <a:off x="990600" y="1364456"/>
            <a:ext cx="7162800" cy="661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1" fontAlgn="base" hangingPunct="1">
              <a:spcBef>
                <a:spcPts val="0"/>
              </a:spcBef>
              <a:spcAft>
                <a:spcPts val="1200"/>
              </a:spcAft>
              <a:buClr>
                <a:schemeClr val="tx1"/>
              </a:buClr>
              <a:buSzPct val="125000"/>
              <a:buFont typeface="Arial"/>
              <a:buNone/>
              <a:defRPr sz="4000" b="1">
                <a:solidFill>
                  <a:schemeClr val="bg1"/>
                </a:solidFill>
                <a:latin typeface="+mn-lt"/>
                <a:ea typeface="+mn-ea"/>
                <a:cs typeface="Arial"/>
              </a:defRPr>
            </a:lvl1pPr>
            <a:lvl2pPr marL="365760" indent="0" algn="ctr" rtl="0" eaLnBrk="1" fontAlgn="base" hangingPunct="1">
              <a:spcBef>
                <a:spcPts val="0"/>
              </a:spcBef>
              <a:spcAft>
                <a:spcPts val="1200"/>
              </a:spcAft>
              <a:buClr>
                <a:schemeClr val="tx1"/>
              </a:buClr>
              <a:buSzPct val="90000"/>
              <a:buFont typeface="Lucida Grande"/>
              <a:buNone/>
              <a:defRPr sz="4000">
                <a:solidFill>
                  <a:schemeClr val="bg1"/>
                </a:solidFill>
                <a:latin typeface="+mn-lt"/>
                <a:ea typeface="+mn-ea"/>
                <a:cs typeface="Arial"/>
              </a:defRPr>
            </a:lvl2pPr>
            <a:lvl3pPr marL="914400" indent="0" algn="ctr" rtl="0" eaLnBrk="1" fontAlgn="base" hangingPunct="1">
              <a:spcBef>
                <a:spcPct val="20000"/>
              </a:spcBef>
              <a:spcAft>
                <a:spcPct val="0"/>
              </a:spcAft>
              <a:buClr>
                <a:schemeClr val="tx1"/>
              </a:buClr>
              <a:buFont typeface="Times"/>
              <a:buNone/>
              <a:defRPr sz="4000">
                <a:solidFill>
                  <a:schemeClr val="bg1"/>
                </a:solidFill>
                <a:latin typeface="+mn-lt"/>
                <a:ea typeface="+mn-ea"/>
                <a:cs typeface="Arial"/>
              </a:defRPr>
            </a:lvl3pPr>
            <a:lvl4pPr marL="1371600" indent="0" algn="ctr" rtl="0" eaLnBrk="1" fontAlgn="base" hangingPunct="1">
              <a:spcBef>
                <a:spcPct val="20000"/>
              </a:spcBef>
              <a:spcAft>
                <a:spcPct val="0"/>
              </a:spcAft>
              <a:buClr>
                <a:schemeClr val="tx1"/>
              </a:buClr>
              <a:buFont typeface="Lucida Grande"/>
              <a:buNone/>
              <a:defRPr sz="4000">
                <a:solidFill>
                  <a:schemeClr val="bg1"/>
                </a:solidFill>
                <a:latin typeface="+mn-lt"/>
                <a:ea typeface="+mn-ea"/>
                <a:cs typeface="Arial"/>
              </a:defRPr>
            </a:lvl4pPr>
            <a:lvl5pPr marL="1828800" indent="0" algn="ctr" rtl="0" eaLnBrk="1" fontAlgn="base" hangingPunct="1">
              <a:spcBef>
                <a:spcPct val="20000"/>
              </a:spcBef>
              <a:spcAft>
                <a:spcPct val="0"/>
              </a:spcAft>
              <a:buClr>
                <a:schemeClr val="tx1"/>
              </a:buClr>
              <a:buFont typeface="Arial" panose="020B0604020202020204" pitchFamily="34" charset="0"/>
              <a:buNone/>
              <a:defRPr sz="4000">
                <a:solidFill>
                  <a:schemeClr val="bg1"/>
                </a:solidFill>
                <a:latin typeface="+mn-lt"/>
                <a:ea typeface="+mn-ea"/>
                <a:cs typeface="Arial"/>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a:lstStyle>
          <a:p>
            <a:pPr lvl="0">
              <a:lnSpc>
                <a:spcPct val="100000"/>
              </a:lnSpc>
              <a:defRPr/>
            </a:pPr>
            <a:r>
              <a:rPr lang="en" dirty="0"/>
              <a:t>Financial Technology (Fintech) </a:t>
            </a:r>
            <a:endParaRPr kumimoji="0" lang="en-US" sz="4000" b="1" i="0" u="none" strike="noStrike" kern="0" cap="none" spc="0" normalizeH="0" baseline="0" noProof="0" dirty="0">
              <a:ln>
                <a:noFill/>
              </a:ln>
              <a:solidFill>
                <a:schemeClr val="bg1"/>
              </a:solidFill>
              <a:effectLst/>
              <a:uLnTx/>
              <a:uFillTx/>
              <a:latin typeface="+mn-lt"/>
              <a:ea typeface="+mn-ea"/>
              <a:cs typeface="Arial"/>
            </a:endParaRPr>
          </a:p>
        </p:txBody>
      </p:sp>
      <p:sp>
        <p:nvSpPr>
          <p:cNvPr id="6" name="Content Placeholder 13">
            <a:extLst>
              <a:ext uri="{FF2B5EF4-FFF2-40B4-BE49-F238E27FC236}">
                <a16:creationId xmlns:a16="http://schemas.microsoft.com/office/drawing/2014/main" id="{68E9B18D-4062-808B-7A4D-93DD530D8CD2}"/>
              </a:ext>
            </a:extLst>
          </p:cNvPr>
          <p:cNvSpPr txBox="1">
            <a:spLocks/>
          </p:cNvSpPr>
          <p:nvPr/>
        </p:nvSpPr>
        <p:spPr>
          <a:xfrm>
            <a:off x="990600" y="2354263"/>
            <a:ext cx="7162800" cy="1589087"/>
          </a:xfrm>
          <a:prstGeom prst="rect">
            <a:avLst/>
          </a:prstGeom>
        </p:spPr>
        <p:txBody>
          <a:bodyPr anchor="ctr"/>
          <a:lstStyle>
            <a:lvl1pPr marL="0" indent="0" algn="ctr" rtl="0" eaLnBrk="1" fontAlgn="base" hangingPunct="1">
              <a:spcBef>
                <a:spcPts val="0"/>
              </a:spcBef>
              <a:spcAft>
                <a:spcPts val="1200"/>
              </a:spcAft>
              <a:buClr>
                <a:schemeClr val="tx1"/>
              </a:buClr>
              <a:buSzPct val="125000"/>
              <a:buFont typeface="Arial"/>
              <a:buNone/>
              <a:defRPr sz="2800">
                <a:solidFill>
                  <a:schemeClr val="tx2"/>
                </a:solidFill>
                <a:latin typeface="+mn-lt"/>
                <a:ea typeface="+mn-ea"/>
                <a:cs typeface="Arial"/>
              </a:defRPr>
            </a:lvl1pPr>
            <a:lvl2pPr marL="365760" indent="0" algn="ctr" rtl="0" eaLnBrk="1" fontAlgn="base" hangingPunct="1">
              <a:spcBef>
                <a:spcPts val="0"/>
              </a:spcBef>
              <a:spcAft>
                <a:spcPts val="1200"/>
              </a:spcAft>
              <a:buClr>
                <a:schemeClr val="tx1"/>
              </a:buClr>
              <a:buSzPct val="90000"/>
              <a:buFont typeface="Lucida Grande"/>
              <a:buNone/>
              <a:defRPr sz="2800">
                <a:solidFill>
                  <a:schemeClr val="tx2"/>
                </a:solidFill>
                <a:latin typeface="+mn-lt"/>
                <a:ea typeface="+mn-ea"/>
                <a:cs typeface="Arial"/>
              </a:defRPr>
            </a:lvl2pPr>
            <a:lvl3pPr marL="914400" indent="0" algn="ctr" rtl="0" eaLnBrk="1" fontAlgn="base" hangingPunct="1">
              <a:spcBef>
                <a:spcPct val="20000"/>
              </a:spcBef>
              <a:spcAft>
                <a:spcPct val="0"/>
              </a:spcAft>
              <a:buClr>
                <a:schemeClr val="tx1"/>
              </a:buClr>
              <a:buFont typeface="Times"/>
              <a:buNone/>
              <a:defRPr sz="2800">
                <a:solidFill>
                  <a:schemeClr val="tx2"/>
                </a:solidFill>
                <a:latin typeface="+mn-lt"/>
                <a:ea typeface="+mn-ea"/>
                <a:cs typeface="Arial"/>
              </a:defRPr>
            </a:lvl3pPr>
            <a:lvl4pPr marL="1371600" indent="0" algn="ctr" rtl="0" eaLnBrk="1" fontAlgn="base" hangingPunct="1">
              <a:spcBef>
                <a:spcPct val="20000"/>
              </a:spcBef>
              <a:spcAft>
                <a:spcPct val="0"/>
              </a:spcAft>
              <a:buClr>
                <a:schemeClr val="tx1"/>
              </a:buClr>
              <a:buFont typeface="Lucida Grande"/>
              <a:buNone/>
              <a:defRPr sz="2800">
                <a:solidFill>
                  <a:schemeClr val="tx2"/>
                </a:solidFill>
                <a:latin typeface="+mn-lt"/>
                <a:ea typeface="+mn-ea"/>
                <a:cs typeface="Arial"/>
              </a:defRPr>
            </a:lvl4pPr>
            <a:lvl5pPr marL="1828800" indent="0" algn="ctr" rtl="0" eaLnBrk="1" fontAlgn="base" hangingPunct="1">
              <a:spcBef>
                <a:spcPct val="20000"/>
              </a:spcBef>
              <a:spcAft>
                <a:spcPct val="0"/>
              </a:spcAft>
              <a:buClr>
                <a:schemeClr val="tx1"/>
              </a:buClr>
              <a:buFont typeface="Arial" panose="020B0604020202020204" pitchFamily="34" charset="0"/>
              <a:buNone/>
              <a:defRPr sz="2800">
                <a:solidFill>
                  <a:schemeClr val="tx2"/>
                </a:solidFill>
                <a:latin typeface="+mn-lt"/>
                <a:ea typeface="+mn-ea"/>
                <a:cs typeface="Arial"/>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a:lstStyle>
          <a:p>
            <a:r>
              <a:rPr lang="en" dirty="0">
                <a:solidFill>
                  <a:schemeClr val="dk1"/>
                </a:solidFill>
              </a:rPr>
              <a:t>The use of technology, such as apps and websites, to deliver financial services and products to consumers</a:t>
            </a:r>
            <a:endParaRPr lang="en-US" sz="2400" dirty="0"/>
          </a:p>
        </p:txBody>
      </p:sp>
      <p:pic>
        <p:nvPicPr>
          <p:cNvPr id="7" name="Google Shape;64;p14" descr="A cell phone is being held by a female hand with applications displayed on the home screen. ">
            <a:extLst>
              <a:ext uri="{FF2B5EF4-FFF2-40B4-BE49-F238E27FC236}">
                <a16:creationId xmlns:a16="http://schemas.microsoft.com/office/drawing/2014/main" id="{1DCA6B45-86FF-F34E-55DA-E2D159AC4BA2}"/>
              </a:ext>
              <a:ext uri="{C183D7F6-B498-43B3-948B-1728B52AA6E4}">
                <adec:decorative xmlns:adec="http://schemas.microsoft.com/office/drawing/2017/decorative" val="0"/>
              </a:ext>
            </a:extLst>
          </p:cNvPr>
          <p:cNvPicPr preferRelativeResize="0">
            <a:picLocks noChangeAspect="1"/>
          </p:cNvPicPr>
          <p:nvPr/>
        </p:nvPicPr>
        <p:blipFill>
          <a:blip r:embed="rId2">
            <a:alphaModFix/>
          </a:blip>
          <a:stretch>
            <a:fillRect/>
          </a:stretch>
        </p:blipFill>
        <p:spPr>
          <a:xfrm>
            <a:off x="3885481" y="4019550"/>
            <a:ext cx="1373038" cy="914400"/>
          </a:xfrm>
          <a:prstGeom prst="rect">
            <a:avLst/>
          </a:prstGeom>
          <a:noFill/>
          <a:ln>
            <a:noFill/>
          </a:ln>
        </p:spPr>
      </p:pic>
    </p:spTree>
    <p:extLst>
      <p:ext uri="{BB962C8B-B14F-4D97-AF65-F5344CB8AC3E}">
        <p14:creationId xmlns:p14="http://schemas.microsoft.com/office/powerpoint/2010/main" val="109173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91084-99DE-3DCF-B7E1-E50F75CFBD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373EFEB-BB4D-235F-1F4E-64C422A6BDD5}"/>
              </a:ext>
              <a:ext uri="{C183D7F6-B498-43B3-948B-1728B52AA6E4}">
                <adec:decorative xmlns:adec="http://schemas.microsoft.com/office/drawing/2017/decorative" val="1"/>
              </a:ext>
            </a:extLst>
          </p:cNvPr>
          <p:cNvSpPr/>
          <p:nvPr/>
        </p:nvSpPr>
        <p:spPr bwMode="auto">
          <a:xfrm>
            <a:off x="990600" y="1200150"/>
            <a:ext cx="7162800" cy="9906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Content Placeholder 11">
            <a:extLst>
              <a:ext uri="{FF2B5EF4-FFF2-40B4-BE49-F238E27FC236}">
                <a16:creationId xmlns:a16="http://schemas.microsoft.com/office/drawing/2014/main" id="{F3762B52-56BE-AF5D-4F70-3D8331458003}"/>
              </a:ext>
            </a:extLst>
          </p:cNvPr>
          <p:cNvSpPr txBox="1">
            <a:spLocks noGrp="1"/>
          </p:cNvSpPr>
          <p:nvPr>
            <p:ph type="title" idx="4294967295"/>
          </p:nvPr>
        </p:nvSpPr>
        <p:spPr>
          <a:xfrm>
            <a:off x="1066800" y="1364456"/>
            <a:ext cx="7162800" cy="661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1" fontAlgn="base" hangingPunct="1">
              <a:spcBef>
                <a:spcPts val="0"/>
              </a:spcBef>
              <a:spcAft>
                <a:spcPts val="1200"/>
              </a:spcAft>
              <a:buClr>
                <a:schemeClr val="tx1"/>
              </a:buClr>
              <a:buSzPct val="125000"/>
              <a:buFont typeface="Arial"/>
              <a:buNone/>
              <a:defRPr sz="4000" b="1">
                <a:solidFill>
                  <a:schemeClr val="bg1"/>
                </a:solidFill>
                <a:latin typeface="+mn-lt"/>
                <a:ea typeface="+mn-ea"/>
                <a:cs typeface="Arial"/>
              </a:defRPr>
            </a:lvl1pPr>
            <a:lvl2pPr marL="365760" indent="0" algn="ctr" rtl="0" eaLnBrk="1" fontAlgn="base" hangingPunct="1">
              <a:spcBef>
                <a:spcPts val="0"/>
              </a:spcBef>
              <a:spcAft>
                <a:spcPts val="1200"/>
              </a:spcAft>
              <a:buClr>
                <a:schemeClr val="tx1"/>
              </a:buClr>
              <a:buSzPct val="90000"/>
              <a:buFont typeface="Lucida Grande"/>
              <a:buNone/>
              <a:defRPr sz="4000">
                <a:solidFill>
                  <a:schemeClr val="bg1"/>
                </a:solidFill>
                <a:latin typeface="+mn-lt"/>
                <a:ea typeface="+mn-ea"/>
                <a:cs typeface="Arial"/>
              </a:defRPr>
            </a:lvl2pPr>
            <a:lvl3pPr marL="914400" indent="0" algn="ctr" rtl="0" eaLnBrk="1" fontAlgn="base" hangingPunct="1">
              <a:spcBef>
                <a:spcPct val="20000"/>
              </a:spcBef>
              <a:spcAft>
                <a:spcPct val="0"/>
              </a:spcAft>
              <a:buClr>
                <a:schemeClr val="tx1"/>
              </a:buClr>
              <a:buFont typeface="Times"/>
              <a:buNone/>
              <a:defRPr sz="4000">
                <a:solidFill>
                  <a:schemeClr val="bg1"/>
                </a:solidFill>
                <a:latin typeface="+mn-lt"/>
                <a:ea typeface="+mn-ea"/>
                <a:cs typeface="Arial"/>
              </a:defRPr>
            </a:lvl3pPr>
            <a:lvl4pPr marL="1371600" indent="0" algn="ctr" rtl="0" eaLnBrk="1" fontAlgn="base" hangingPunct="1">
              <a:spcBef>
                <a:spcPct val="20000"/>
              </a:spcBef>
              <a:spcAft>
                <a:spcPct val="0"/>
              </a:spcAft>
              <a:buClr>
                <a:schemeClr val="tx1"/>
              </a:buClr>
              <a:buFont typeface="Lucida Grande"/>
              <a:buNone/>
              <a:defRPr sz="4000">
                <a:solidFill>
                  <a:schemeClr val="bg1"/>
                </a:solidFill>
                <a:latin typeface="+mn-lt"/>
                <a:ea typeface="+mn-ea"/>
                <a:cs typeface="Arial"/>
              </a:defRPr>
            </a:lvl4pPr>
            <a:lvl5pPr marL="1828800" indent="0" algn="ctr" rtl="0" eaLnBrk="1" fontAlgn="base" hangingPunct="1">
              <a:spcBef>
                <a:spcPct val="20000"/>
              </a:spcBef>
              <a:spcAft>
                <a:spcPct val="0"/>
              </a:spcAft>
              <a:buClr>
                <a:schemeClr val="tx1"/>
              </a:buClr>
              <a:buFont typeface="Arial" panose="020B0604020202020204" pitchFamily="34" charset="0"/>
              <a:buNone/>
              <a:defRPr sz="4000">
                <a:solidFill>
                  <a:schemeClr val="bg1"/>
                </a:solidFill>
                <a:latin typeface="+mn-lt"/>
                <a:ea typeface="+mn-ea"/>
                <a:cs typeface="Arial"/>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a:lstStyle>
          <a:p>
            <a:pPr lvl="0">
              <a:lnSpc>
                <a:spcPct val="100000"/>
              </a:lnSpc>
              <a:defRPr/>
            </a:pPr>
            <a:r>
              <a:rPr lang="en" dirty="0"/>
              <a:t>Buy Now, Pay Later (BNPL)</a:t>
            </a:r>
            <a:endParaRPr kumimoji="0" lang="en-US" sz="4000" b="1" i="0" u="none" strike="noStrike" kern="0" cap="none" spc="0" normalizeH="0" baseline="0" noProof="0" dirty="0">
              <a:ln>
                <a:noFill/>
              </a:ln>
              <a:solidFill>
                <a:schemeClr val="bg1"/>
              </a:solidFill>
              <a:effectLst/>
              <a:uLnTx/>
              <a:uFillTx/>
              <a:latin typeface="+mn-lt"/>
              <a:ea typeface="+mn-ea"/>
              <a:cs typeface="Arial"/>
            </a:endParaRPr>
          </a:p>
        </p:txBody>
      </p:sp>
      <p:sp>
        <p:nvSpPr>
          <p:cNvPr id="6" name="Content Placeholder 13">
            <a:extLst>
              <a:ext uri="{FF2B5EF4-FFF2-40B4-BE49-F238E27FC236}">
                <a16:creationId xmlns:a16="http://schemas.microsoft.com/office/drawing/2014/main" id="{4DBD8A95-DB0D-864E-D2C4-A7A15D672735}"/>
              </a:ext>
            </a:extLst>
          </p:cNvPr>
          <p:cNvSpPr txBox="1">
            <a:spLocks/>
          </p:cNvSpPr>
          <p:nvPr/>
        </p:nvSpPr>
        <p:spPr>
          <a:xfrm>
            <a:off x="990600" y="2354263"/>
            <a:ext cx="7162800" cy="1589087"/>
          </a:xfrm>
          <a:prstGeom prst="rect">
            <a:avLst/>
          </a:prstGeom>
        </p:spPr>
        <p:txBody>
          <a:bodyPr anchor="ctr"/>
          <a:lstStyle>
            <a:lvl1pPr marL="0" indent="0" algn="ctr" rtl="0" eaLnBrk="1" fontAlgn="base" hangingPunct="1">
              <a:spcBef>
                <a:spcPts val="0"/>
              </a:spcBef>
              <a:spcAft>
                <a:spcPts val="1200"/>
              </a:spcAft>
              <a:buClr>
                <a:schemeClr val="tx1"/>
              </a:buClr>
              <a:buSzPct val="125000"/>
              <a:buFont typeface="Arial"/>
              <a:buNone/>
              <a:defRPr sz="2800">
                <a:solidFill>
                  <a:schemeClr val="tx2"/>
                </a:solidFill>
                <a:latin typeface="+mn-lt"/>
                <a:ea typeface="+mn-ea"/>
                <a:cs typeface="Arial"/>
              </a:defRPr>
            </a:lvl1pPr>
            <a:lvl2pPr marL="365760" indent="0" algn="ctr" rtl="0" eaLnBrk="1" fontAlgn="base" hangingPunct="1">
              <a:spcBef>
                <a:spcPts val="0"/>
              </a:spcBef>
              <a:spcAft>
                <a:spcPts val="1200"/>
              </a:spcAft>
              <a:buClr>
                <a:schemeClr val="tx1"/>
              </a:buClr>
              <a:buSzPct val="90000"/>
              <a:buFont typeface="Lucida Grande"/>
              <a:buNone/>
              <a:defRPr sz="2800">
                <a:solidFill>
                  <a:schemeClr val="tx2"/>
                </a:solidFill>
                <a:latin typeface="+mn-lt"/>
                <a:ea typeface="+mn-ea"/>
                <a:cs typeface="Arial"/>
              </a:defRPr>
            </a:lvl2pPr>
            <a:lvl3pPr marL="914400" indent="0" algn="ctr" rtl="0" eaLnBrk="1" fontAlgn="base" hangingPunct="1">
              <a:spcBef>
                <a:spcPct val="20000"/>
              </a:spcBef>
              <a:spcAft>
                <a:spcPct val="0"/>
              </a:spcAft>
              <a:buClr>
                <a:schemeClr val="tx1"/>
              </a:buClr>
              <a:buFont typeface="Times"/>
              <a:buNone/>
              <a:defRPr sz="2800">
                <a:solidFill>
                  <a:schemeClr val="tx2"/>
                </a:solidFill>
                <a:latin typeface="+mn-lt"/>
                <a:ea typeface="+mn-ea"/>
                <a:cs typeface="Arial"/>
              </a:defRPr>
            </a:lvl3pPr>
            <a:lvl4pPr marL="1371600" indent="0" algn="ctr" rtl="0" eaLnBrk="1" fontAlgn="base" hangingPunct="1">
              <a:spcBef>
                <a:spcPct val="20000"/>
              </a:spcBef>
              <a:spcAft>
                <a:spcPct val="0"/>
              </a:spcAft>
              <a:buClr>
                <a:schemeClr val="tx1"/>
              </a:buClr>
              <a:buFont typeface="Lucida Grande"/>
              <a:buNone/>
              <a:defRPr sz="2800">
                <a:solidFill>
                  <a:schemeClr val="tx2"/>
                </a:solidFill>
                <a:latin typeface="+mn-lt"/>
                <a:ea typeface="+mn-ea"/>
                <a:cs typeface="Arial"/>
              </a:defRPr>
            </a:lvl4pPr>
            <a:lvl5pPr marL="1828800" indent="0" algn="ctr" rtl="0" eaLnBrk="1" fontAlgn="base" hangingPunct="1">
              <a:spcBef>
                <a:spcPct val="20000"/>
              </a:spcBef>
              <a:spcAft>
                <a:spcPct val="0"/>
              </a:spcAft>
              <a:buClr>
                <a:schemeClr val="tx1"/>
              </a:buClr>
              <a:buFont typeface="Arial" panose="020B0604020202020204" pitchFamily="34" charset="0"/>
              <a:buNone/>
              <a:defRPr sz="2800">
                <a:solidFill>
                  <a:schemeClr val="tx2"/>
                </a:solidFill>
                <a:latin typeface="+mn-lt"/>
                <a:ea typeface="+mn-ea"/>
                <a:cs typeface="Arial"/>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a:lstStyle>
          <a:p>
            <a:pPr lvl="0" algn="l">
              <a:spcAft>
                <a:spcPts val="0"/>
              </a:spcAft>
              <a:buClr>
                <a:schemeClr val="dk1"/>
              </a:buClr>
              <a:buSzPts val="1100"/>
            </a:pPr>
            <a:r>
              <a:rPr lang="en-US" dirty="0">
                <a:solidFill>
                  <a:schemeClr val="dk1"/>
                </a:solidFill>
              </a:rPr>
              <a:t>A digital payment option (like Klarna) that lets you split a purchase into smaller payments over time, acting as a short-term loan, often carrying no finance charge</a:t>
            </a:r>
            <a:endParaRPr lang="en-US" b="1" dirty="0">
              <a:solidFill>
                <a:schemeClr val="dk1"/>
              </a:solidFill>
            </a:endParaRPr>
          </a:p>
        </p:txBody>
      </p:sp>
    </p:spTree>
    <p:extLst>
      <p:ext uri="{BB962C8B-B14F-4D97-AF65-F5344CB8AC3E}">
        <p14:creationId xmlns:p14="http://schemas.microsoft.com/office/powerpoint/2010/main" val="1405896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68E7C-9B90-7D0B-11F7-8AA88E6C8B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82B4773-65F4-00EB-FB40-CAB5E10BAD0E}"/>
              </a:ext>
              <a:ext uri="{C183D7F6-B498-43B3-948B-1728B52AA6E4}">
                <adec:decorative xmlns:adec="http://schemas.microsoft.com/office/drawing/2017/decorative" val="1"/>
              </a:ext>
            </a:extLst>
          </p:cNvPr>
          <p:cNvSpPr/>
          <p:nvPr/>
        </p:nvSpPr>
        <p:spPr bwMode="auto">
          <a:xfrm>
            <a:off x="990600" y="1200150"/>
            <a:ext cx="7162800" cy="9906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Content Placeholder 11">
            <a:extLst>
              <a:ext uri="{FF2B5EF4-FFF2-40B4-BE49-F238E27FC236}">
                <a16:creationId xmlns:a16="http://schemas.microsoft.com/office/drawing/2014/main" id="{7D2979A2-DA9C-29E1-0081-515682C1C180}"/>
              </a:ext>
            </a:extLst>
          </p:cNvPr>
          <p:cNvSpPr txBox="1">
            <a:spLocks noGrp="1"/>
          </p:cNvSpPr>
          <p:nvPr>
            <p:ph type="title" idx="4294967295"/>
          </p:nvPr>
        </p:nvSpPr>
        <p:spPr>
          <a:xfrm>
            <a:off x="914400" y="1364456"/>
            <a:ext cx="7315200" cy="661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1" fontAlgn="base" hangingPunct="1">
              <a:spcBef>
                <a:spcPts val="0"/>
              </a:spcBef>
              <a:spcAft>
                <a:spcPts val="1200"/>
              </a:spcAft>
              <a:buClr>
                <a:schemeClr val="tx1"/>
              </a:buClr>
              <a:buSzPct val="125000"/>
              <a:buFont typeface="Arial"/>
              <a:buNone/>
              <a:defRPr sz="4000" b="1">
                <a:solidFill>
                  <a:schemeClr val="bg1"/>
                </a:solidFill>
                <a:latin typeface="+mn-lt"/>
                <a:ea typeface="+mn-ea"/>
                <a:cs typeface="Arial"/>
              </a:defRPr>
            </a:lvl1pPr>
            <a:lvl2pPr marL="365760" indent="0" algn="ctr" rtl="0" eaLnBrk="1" fontAlgn="base" hangingPunct="1">
              <a:spcBef>
                <a:spcPts val="0"/>
              </a:spcBef>
              <a:spcAft>
                <a:spcPts val="1200"/>
              </a:spcAft>
              <a:buClr>
                <a:schemeClr val="tx1"/>
              </a:buClr>
              <a:buSzPct val="90000"/>
              <a:buFont typeface="Lucida Grande"/>
              <a:buNone/>
              <a:defRPr sz="4000">
                <a:solidFill>
                  <a:schemeClr val="bg1"/>
                </a:solidFill>
                <a:latin typeface="+mn-lt"/>
                <a:ea typeface="+mn-ea"/>
                <a:cs typeface="Arial"/>
              </a:defRPr>
            </a:lvl2pPr>
            <a:lvl3pPr marL="914400" indent="0" algn="ctr" rtl="0" eaLnBrk="1" fontAlgn="base" hangingPunct="1">
              <a:spcBef>
                <a:spcPct val="20000"/>
              </a:spcBef>
              <a:spcAft>
                <a:spcPct val="0"/>
              </a:spcAft>
              <a:buClr>
                <a:schemeClr val="tx1"/>
              </a:buClr>
              <a:buFont typeface="Times"/>
              <a:buNone/>
              <a:defRPr sz="4000">
                <a:solidFill>
                  <a:schemeClr val="bg1"/>
                </a:solidFill>
                <a:latin typeface="+mn-lt"/>
                <a:ea typeface="+mn-ea"/>
                <a:cs typeface="Arial"/>
              </a:defRPr>
            </a:lvl3pPr>
            <a:lvl4pPr marL="1371600" indent="0" algn="ctr" rtl="0" eaLnBrk="1" fontAlgn="base" hangingPunct="1">
              <a:spcBef>
                <a:spcPct val="20000"/>
              </a:spcBef>
              <a:spcAft>
                <a:spcPct val="0"/>
              </a:spcAft>
              <a:buClr>
                <a:schemeClr val="tx1"/>
              </a:buClr>
              <a:buFont typeface="Lucida Grande"/>
              <a:buNone/>
              <a:defRPr sz="4000">
                <a:solidFill>
                  <a:schemeClr val="bg1"/>
                </a:solidFill>
                <a:latin typeface="+mn-lt"/>
                <a:ea typeface="+mn-ea"/>
                <a:cs typeface="Arial"/>
              </a:defRPr>
            </a:lvl4pPr>
            <a:lvl5pPr marL="1828800" indent="0" algn="ctr" rtl="0" eaLnBrk="1" fontAlgn="base" hangingPunct="1">
              <a:spcBef>
                <a:spcPct val="20000"/>
              </a:spcBef>
              <a:spcAft>
                <a:spcPct val="0"/>
              </a:spcAft>
              <a:buClr>
                <a:schemeClr val="tx1"/>
              </a:buClr>
              <a:buFont typeface="Arial" panose="020B0604020202020204" pitchFamily="34" charset="0"/>
              <a:buNone/>
              <a:defRPr sz="4000">
                <a:solidFill>
                  <a:schemeClr val="bg1"/>
                </a:solidFill>
                <a:latin typeface="+mn-lt"/>
                <a:ea typeface="+mn-ea"/>
                <a:cs typeface="Arial"/>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a:lstStyle>
          <a:p>
            <a:pPr lvl="0">
              <a:lnSpc>
                <a:spcPct val="100000"/>
              </a:lnSpc>
              <a:defRPr/>
            </a:pPr>
            <a:r>
              <a:rPr lang="en" sz="3600" dirty="0"/>
              <a:t>Peer-to-Peer (P2P) payments</a:t>
            </a:r>
            <a:endParaRPr kumimoji="0" lang="en-US" sz="3600" b="1" i="0" u="none" strike="noStrike" kern="0" cap="none" spc="0" normalizeH="0" baseline="0" noProof="0" dirty="0">
              <a:ln>
                <a:noFill/>
              </a:ln>
              <a:solidFill>
                <a:schemeClr val="bg1"/>
              </a:solidFill>
              <a:effectLst/>
              <a:uLnTx/>
              <a:uFillTx/>
              <a:latin typeface="+mn-lt"/>
              <a:ea typeface="+mn-ea"/>
              <a:cs typeface="Arial"/>
            </a:endParaRPr>
          </a:p>
        </p:txBody>
      </p:sp>
      <p:sp>
        <p:nvSpPr>
          <p:cNvPr id="6" name="Content Placeholder 13">
            <a:extLst>
              <a:ext uri="{FF2B5EF4-FFF2-40B4-BE49-F238E27FC236}">
                <a16:creationId xmlns:a16="http://schemas.microsoft.com/office/drawing/2014/main" id="{D76A5286-0648-80C2-F29E-826CC8F4DBB9}"/>
              </a:ext>
            </a:extLst>
          </p:cNvPr>
          <p:cNvSpPr txBox="1">
            <a:spLocks/>
          </p:cNvSpPr>
          <p:nvPr/>
        </p:nvSpPr>
        <p:spPr>
          <a:xfrm>
            <a:off x="990600" y="2571750"/>
            <a:ext cx="7162800" cy="1589087"/>
          </a:xfrm>
          <a:prstGeom prst="rect">
            <a:avLst/>
          </a:prstGeom>
        </p:spPr>
        <p:txBody>
          <a:bodyPr anchor="ctr"/>
          <a:lstStyle>
            <a:lvl1pPr marL="0" indent="0" algn="ctr" rtl="0" eaLnBrk="1" fontAlgn="base" hangingPunct="1">
              <a:spcBef>
                <a:spcPts val="0"/>
              </a:spcBef>
              <a:spcAft>
                <a:spcPts val="1200"/>
              </a:spcAft>
              <a:buClr>
                <a:schemeClr val="tx1"/>
              </a:buClr>
              <a:buSzPct val="125000"/>
              <a:buFont typeface="Arial"/>
              <a:buNone/>
              <a:defRPr sz="2800">
                <a:solidFill>
                  <a:schemeClr val="tx2"/>
                </a:solidFill>
                <a:latin typeface="+mn-lt"/>
                <a:ea typeface="+mn-ea"/>
                <a:cs typeface="Arial"/>
              </a:defRPr>
            </a:lvl1pPr>
            <a:lvl2pPr marL="365760" indent="0" algn="ctr" rtl="0" eaLnBrk="1" fontAlgn="base" hangingPunct="1">
              <a:spcBef>
                <a:spcPts val="0"/>
              </a:spcBef>
              <a:spcAft>
                <a:spcPts val="1200"/>
              </a:spcAft>
              <a:buClr>
                <a:schemeClr val="tx1"/>
              </a:buClr>
              <a:buSzPct val="90000"/>
              <a:buFont typeface="Lucida Grande"/>
              <a:buNone/>
              <a:defRPr sz="2800">
                <a:solidFill>
                  <a:schemeClr val="tx2"/>
                </a:solidFill>
                <a:latin typeface="+mn-lt"/>
                <a:ea typeface="+mn-ea"/>
                <a:cs typeface="Arial"/>
              </a:defRPr>
            </a:lvl2pPr>
            <a:lvl3pPr marL="914400" indent="0" algn="ctr" rtl="0" eaLnBrk="1" fontAlgn="base" hangingPunct="1">
              <a:spcBef>
                <a:spcPct val="20000"/>
              </a:spcBef>
              <a:spcAft>
                <a:spcPct val="0"/>
              </a:spcAft>
              <a:buClr>
                <a:schemeClr val="tx1"/>
              </a:buClr>
              <a:buFont typeface="Times"/>
              <a:buNone/>
              <a:defRPr sz="2800">
                <a:solidFill>
                  <a:schemeClr val="tx2"/>
                </a:solidFill>
                <a:latin typeface="+mn-lt"/>
                <a:ea typeface="+mn-ea"/>
                <a:cs typeface="Arial"/>
              </a:defRPr>
            </a:lvl3pPr>
            <a:lvl4pPr marL="1371600" indent="0" algn="ctr" rtl="0" eaLnBrk="1" fontAlgn="base" hangingPunct="1">
              <a:spcBef>
                <a:spcPct val="20000"/>
              </a:spcBef>
              <a:spcAft>
                <a:spcPct val="0"/>
              </a:spcAft>
              <a:buClr>
                <a:schemeClr val="tx1"/>
              </a:buClr>
              <a:buFont typeface="Lucida Grande"/>
              <a:buNone/>
              <a:defRPr sz="2800">
                <a:solidFill>
                  <a:schemeClr val="tx2"/>
                </a:solidFill>
                <a:latin typeface="+mn-lt"/>
                <a:ea typeface="+mn-ea"/>
                <a:cs typeface="Arial"/>
              </a:defRPr>
            </a:lvl4pPr>
            <a:lvl5pPr marL="1828800" indent="0" algn="ctr" rtl="0" eaLnBrk="1" fontAlgn="base" hangingPunct="1">
              <a:spcBef>
                <a:spcPct val="20000"/>
              </a:spcBef>
              <a:spcAft>
                <a:spcPct val="0"/>
              </a:spcAft>
              <a:buClr>
                <a:schemeClr val="tx1"/>
              </a:buClr>
              <a:buFont typeface="Arial" panose="020B0604020202020204" pitchFamily="34" charset="0"/>
              <a:buNone/>
              <a:defRPr sz="2800">
                <a:solidFill>
                  <a:schemeClr val="tx2"/>
                </a:solidFill>
                <a:latin typeface="+mn-lt"/>
                <a:ea typeface="+mn-ea"/>
                <a:cs typeface="Arial"/>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a:lstStyle>
          <a:p>
            <a:pPr lvl="0" algn="l">
              <a:spcAft>
                <a:spcPts val="0"/>
              </a:spcAft>
            </a:pPr>
            <a:r>
              <a:rPr lang="en-US" dirty="0">
                <a:solidFill>
                  <a:schemeClr val="dk1"/>
                </a:solidFill>
              </a:rPr>
              <a:t>P2P payments allow money to be instantly transferred between two people using a smartphone app (like Venmo or PayPal) or computer. The app is linked to your bank account or credit card.</a:t>
            </a:r>
            <a:endParaRPr lang="en-US" dirty="0"/>
          </a:p>
        </p:txBody>
      </p:sp>
    </p:spTree>
    <p:extLst>
      <p:ext uri="{BB962C8B-B14F-4D97-AF65-F5344CB8AC3E}">
        <p14:creationId xmlns:p14="http://schemas.microsoft.com/office/powerpoint/2010/main" val="8186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DC01E-370F-7F19-04FA-E37BA999064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19623A-5C32-A223-8577-EDC176BBB847}"/>
              </a:ext>
              <a:ext uri="{C183D7F6-B498-43B3-948B-1728B52AA6E4}">
                <adec:decorative xmlns:adec="http://schemas.microsoft.com/office/drawing/2017/decorative" val="1"/>
              </a:ext>
            </a:extLst>
          </p:cNvPr>
          <p:cNvSpPr/>
          <p:nvPr/>
        </p:nvSpPr>
        <p:spPr bwMode="auto">
          <a:xfrm>
            <a:off x="990600" y="1200150"/>
            <a:ext cx="7162800" cy="9906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Content Placeholder 11">
            <a:extLst>
              <a:ext uri="{FF2B5EF4-FFF2-40B4-BE49-F238E27FC236}">
                <a16:creationId xmlns:a16="http://schemas.microsoft.com/office/drawing/2014/main" id="{850BB78F-6ECB-368B-82F8-3AB91A2156A7}"/>
              </a:ext>
            </a:extLst>
          </p:cNvPr>
          <p:cNvSpPr txBox="1">
            <a:spLocks noGrp="1"/>
          </p:cNvSpPr>
          <p:nvPr>
            <p:ph type="title" idx="4294967295"/>
          </p:nvPr>
        </p:nvSpPr>
        <p:spPr>
          <a:xfrm>
            <a:off x="1066800" y="1364456"/>
            <a:ext cx="7162800" cy="661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1" fontAlgn="base" hangingPunct="1">
              <a:spcBef>
                <a:spcPts val="0"/>
              </a:spcBef>
              <a:spcAft>
                <a:spcPts val="1200"/>
              </a:spcAft>
              <a:buClr>
                <a:schemeClr val="tx1"/>
              </a:buClr>
              <a:buSzPct val="125000"/>
              <a:buFont typeface="Arial"/>
              <a:buNone/>
              <a:defRPr sz="4000" b="1">
                <a:solidFill>
                  <a:schemeClr val="bg1"/>
                </a:solidFill>
                <a:latin typeface="+mn-lt"/>
                <a:ea typeface="+mn-ea"/>
                <a:cs typeface="Arial"/>
              </a:defRPr>
            </a:lvl1pPr>
            <a:lvl2pPr marL="365760" indent="0" algn="ctr" rtl="0" eaLnBrk="1" fontAlgn="base" hangingPunct="1">
              <a:spcBef>
                <a:spcPts val="0"/>
              </a:spcBef>
              <a:spcAft>
                <a:spcPts val="1200"/>
              </a:spcAft>
              <a:buClr>
                <a:schemeClr val="tx1"/>
              </a:buClr>
              <a:buSzPct val="90000"/>
              <a:buFont typeface="Lucida Grande"/>
              <a:buNone/>
              <a:defRPr sz="4000">
                <a:solidFill>
                  <a:schemeClr val="bg1"/>
                </a:solidFill>
                <a:latin typeface="+mn-lt"/>
                <a:ea typeface="+mn-ea"/>
                <a:cs typeface="Arial"/>
              </a:defRPr>
            </a:lvl2pPr>
            <a:lvl3pPr marL="914400" indent="0" algn="ctr" rtl="0" eaLnBrk="1" fontAlgn="base" hangingPunct="1">
              <a:spcBef>
                <a:spcPct val="20000"/>
              </a:spcBef>
              <a:spcAft>
                <a:spcPct val="0"/>
              </a:spcAft>
              <a:buClr>
                <a:schemeClr val="tx1"/>
              </a:buClr>
              <a:buFont typeface="Times"/>
              <a:buNone/>
              <a:defRPr sz="4000">
                <a:solidFill>
                  <a:schemeClr val="bg1"/>
                </a:solidFill>
                <a:latin typeface="+mn-lt"/>
                <a:ea typeface="+mn-ea"/>
                <a:cs typeface="Arial"/>
              </a:defRPr>
            </a:lvl3pPr>
            <a:lvl4pPr marL="1371600" indent="0" algn="ctr" rtl="0" eaLnBrk="1" fontAlgn="base" hangingPunct="1">
              <a:spcBef>
                <a:spcPct val="20000"/>
              </a:spcBef>
              <a:spcAft>
                <a:spcPct val="0"/>
              </a:spcAft>
              <a:buClr>
                <a:schemeClr val="tx1"/>
              </a:buClr>
              <a:buFont typeface="Lucida Grande"/>
              <a:buNone/>
              <a:defRPr sz="4000">
                <a:solidFill>
                  <a:schemeClr val="bg1"/>
                </a:solidFill>
                <a:latin typeface="+mn-lt"/>
                <a:ea typeface="+mn-ea"/>
                <a:cs typeface="Arial"/>
              </a:defRPr>
            </a:lvl4pPr>
            <a:lvl5pPr marL="1828800" indent="0" algn="ctr" rtl="0" eaLnBrk="1" fontAlgn="base" hangingPunct="1">
              <a:spcBef>
                <a:spcPct val="20000"/>
              </a:spcBef>
              <a:spcAft>
                <a:spcPct val="0"/>
              </a:spcAft>
              <a:buClr>
                <a:schemeClr val="tx1"/>
              </a:buClr>
              <a:buFont typeface="Arial" panose="020B0604020202020204" pitchFamily="34" charset="0"/>
              <a:buNone/>
              <a:defRPr sz="4000">
                <a:solidFill>
                  <a:schemeClr val="bg1"/>
                </a:solidFill>
                <a:latin typeface="+mn-lt"/>
                <a:ea typeface="+mn-ea"/>
                <a:cs typeface="Arial"/>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a:lstStyle>
          <a:p>
            <a:pPr lvl="0">
              <a:lnSpc>
                <a:spcPct val="100000"/>
              </a:lnSpc>
              <a:defRPr/>
            </a:pPr>
            <a:r>
              <a:rPr lang="en" dirty="0"/>
              <a:t>Robo-advisor</a:t>
            </a:r>
            <a:endParaRPr kumimoji="0" lang="en-US" sz="4000" b="1" i="0" u="none" strike="noStrike" kern="0" cap="none" spc="0" normalizeH="0" baseline="0" noProof="0" dirty="0">
              <a:ln>
                <a:noFill/>
              </a:ln>
              <a:solidFill>
                <a:schemeClr val="bg1"/>
              </a:solidFill>
              <a:effectLst/>
              <a:uLnTx/>
              <a:uFillTx/>
              <a:latin typeface="+mn-lt"/>
              <a:ea typeface="+mn-ea"/>
              <a:cs typeface="Arial"/>
            </a:endParaRPr>
          </a:p>
        </p:txBody>
      </p:sp>
      <p:sp>
        <p:nvSpPr>
          <p:cNvPr id="6" name="Content Placeholder 13">
            <a:extLst>
              <a:ext uri="{FF2B5EF4-FFF2-40B4-BE49-F238E27FC236}">
                <a16:creationId xmlns:a16="http://schemas.microsoft.com/office/drawing/2014/main" id="{9C1C756F-72CB-920A-73F2-520E2F3C980D}"/>
              </a:ext>
            </a:extLst>
          </p:cNvPr>
          <p:cNvSpPr txBox="1">
            <a:spLocks/>
          </p:cNvSpPr>
          <p:nvPr/>
        </p:nvSpPr>
        <p:spPr>
          <a:xfrm>
            <a:off x="990600" y="2354263"/>
            <a:ext cx="7162800" cy="1589087"/>
          </a:xfrm>
          <a:prstGeom prst="rect">
            <a:avLst/>
          </a:prstGeom>
        </p:spPr>
        <p:txBody>
          <a:bodyPr anchor="ctr"/>
          <a:lstStyle>
            <a:lvl1pPr marL="0" indent="0" algn="ctr" rtl="0" eaLnBrk="1" fontAlgn="base" hangingPunct="1">
              <a:spcBef>
                <a:spcPts val="0"/>
              </a:spcBef>
              <a:spcAft>
                <a:spcPts val="1200"/>
              </a:spcAft>
              <a:buClr>
                <a:schemeClr val="tx1"/>
              </a:buClr>
              <a:buSzPct val="125000"/>
              <a:buFont typeface="Arial"/>
              <a:buNone/>
              <a:defRPr sz="2800">
                <a:solidFill>
                  <a:schemeClr val="tx2"/>
                </a:solidFill>
                <a:latin typeface="+mn-lt"/>
                <a:ea typeface="+mn-ea"/>
                <a:cs typeface="Arial"/>
              </a:defRPr>
            </a:lvl1pPr>
            <a:lvl2pPr marL="365760" indent="0" algn="ctr" rtl="0" eaLnBrk="1" fontAlgn="base" hangingPunct="1">
              <a:spcBef>
                <a:spcPts val="0"/>
              </a:spcBef>
              <a:spcAft>
                <a:spcPts val="1200"/>
              </a:spcAft>
              <a:buClr>
                <a:schemeClr val="tx1"/>
              </a:buClr>
              <a:buSzPct val="90000"/>
              <a:buFont typeface="Lucida Grande"/>
              <a:buNone/>
              <a:defRPr sz="2800">
                <a:solidFill>
                  <a:schemeClr val="tx2"/>
                </a:solidFill>
                <a:latin typeface="+mn-lt"/>
                <a:ea typeface="+mn-ea"/>
                <a:cs typeface="Arial"/>
              </a:defRPr>
            </a:lvl2pPr>
            <a:lvl3pPr marL="914400" indent="0" algn="ctr" rtl="0" eaLnBrk="1" fontAlgn="base" hangingPunct="1">
              <a:spcBef>
                <a:spcPct val="20000"/>
              </a:spcBef>
              <a:spcAft>
                <a:spcPct val="0"/>
              </a:spcAft>
              <a:buClr>
                <a:schemeClr val="tx1"/>
              </a:buClr>
              <a:buFont typeface="Times"/>
              <a:buNone/>
              <a:defRPr sz="2800">
                <a:solidFill>
                  <a:schemeClr val="tx2"/>
                </a:solidFill>
                <a:latin typeface="+mn-lt"/>
                <a:ea typeface="+mn-ea"/>
                <a:cs typeface="Arial"/>
              </a:defRPr>
            </a:lvl3pPr>
            <a:lvl4pPr marL="1371600" indent="0" algn="ctr" rtl="0" eaLnBrk="1" fontAlgn="base" hangingPunct="1">
              <a:spcBef>
                <a:spcPct val="20000"/>
              </a:spcBef>
              <a:spcAft>
                <a:spcPct val="0"/>
              </a:spcAft>
              <a:buClr>
                <a:schemeClr val="tx1"/>
              </a:buClr>
              <a:buFont typeface="Lucida Grande"/>
              <a:buNone/>
              <a:defRPr sz="2800">
                <a:solidFill>
                  <a:schemeClr val="tx2"/>
                </a:solidFill>
                <a:latin typeface="+mn-lt"/>
                <a:ea typeface="+mn-ea"/>
                <a:cs typeface="Arial"/>
              </a:defRPr>
            </a:lvl4pPr>
            <a:lvl5pPr marL="1828800" indent="0" algn="ctr" rtl="0" eaLnBrk="1" fontAlgn="base" hangingPunct="1">
              <a:spcBef>
                <a:spcPct val="20000"/>
              </a:spcBef>
              <a:spcAft>
                <a:spcPct val="0"/>
              </a:spcAft>
              <a:buClr>
                <a:schemeClr val="tx1"/>
              </a:buClr>
              <a:buFont typeface="Arial" panose="020B0604020202020204" pitchFamily="34" charset="0"/>
              <a:buNone/>
              <a:defRPr sz="2800">
                <a:solidFill>
                  <a:schemeClr val="tx2"/>
                </a:solidFill>
                <a:latin typeface="+mn-lt"/>
                <a:ea typeface="+mn-ea"/>
                <a:cs typeface="Arial"/>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a:lstStyle>
          <a:p>
            <a:pPr lvl="0" algn="l">
              <a:spcAft>
                <a:spcPts val="0"/>
              </a:spcAft>
              <a:buClr>
                <a:schemeClr val="dk1"/>
              </a:buClr>
              <a:buSzPts val="1100"/>
            </a:pPr>
            <a:r>
              <a:rPr lang="en" dirty="0">
                <a:solidFill>
                  <a:schemeClr val="dk1"/>
                </a:solidFill>
              </a:rPr>
              <a:t>A digital platform that uses algorithms (step-by-step computer rules) to help you plan and invest your money automatically, based on your goals, timeline, and risk level</a:t>
            </a:r>
            <a:endParaRPr lang="en-US" b="1" dirty="0">
              <a:solidFill>
                <a:schemeClr val="dk1"/>
              </a:solidFill>
            </a:endParaRPr>
          </a:p>
        </p:txBody>
      </p:sp>
    </p:spTree>
    <p:extLst>
      <p:ext uri="{BB962C8B-B14F-4D97-AF65-F5344CB8AC3E}">
        <p14:creationId xmlns:p14="http://schemas.microsoft.com/office/powerpoint/2010/main" val="36548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2A6C-A8D8-7B3C-4A2A-708F2451D5FA}"/>
              </a:ext>
            </a:extLst>
          </p:cNvPr>
          <p:cNvSpPr>
            <a:spLocks noGrp="1"/>
          </p:cNvSpPr>
          <p:nvPr>
            <p:ph type="title"/>
          </p:nvPr>
        </p:nvSpPr>
        <p:spPr/>
        <p:txBody>
          <a:bodyPr/>
          <a:lstStyle/>
          <a:p>
            <a:r>
              <a:rPr lang="en" dirty="0"/>
              <a:t>Types of Financial Services</a:t>
            </a:r>
            <a:endParaRPr lang="en-US" dirty="0"/>
          </a:p>
        </p:txBody>
      </p:sp>
      <p:sp>
        <p:nvSpPr>
          <p:cNvPr id="3" name="Content Placeholder 2">
            <a:extLst>
              <a:ext uri="{FF2B5EF4-FFF2-40B4-BE49-F238E27FC236}">
                <a16:creationId xmlns:a16="http://schemas.microsoft.com/office/drawing/2014/main" id="{5E77C914-F22D-EC4E-160B-4EDF95353086}"/>
              </a:ext>
            </a:extLst>
          </p:cNvPr>
          <p:cNvSpPr>
            <a:spLocks noGrp="1"/>
          </p:cNvSpPr>
          <p:nvPr>
            <p:ph idx="1"/>
          </p:nvPr>
        </p:nvSpPr>
        <p:spPr/>
        <p:txBody>
          <a:bodyPr/>
          <a:lstStyle/>
          <a:p>
            <a:r>
              <a:rPr lang="en-US" b="1" dirty="0">
                <a:solidFill>
                  <a:schemeClr val="dk1"/>
                </a:solidFill>
              </a:rPr>
              <a:t>Deposit Services </a:t>
            </a:r>
            <a:r>
              <a:rPr lang="en-US" dirty="0">
                <a:solidFill>
                  <a:schemeClr val="dk1"/>
                </a:solidFill>
              </a:rPr>
              <a:t>help people store money safely and access it for payments or withdrawals.</a:t>
            </a:r>
          </a:p>
          <a:p>
            <a:r>
              <a:rPr lang="en-US" b="1" dirty="0">
                <a:solidFill>
                  <a:schemeClr val="dk1"/>
                </a:solidFill>
              </a:rPr>
              <a:t>Credit Services</a:t>
            </a:r>
            <a:r>
              <a:rPr lang="en-US" dirty="0">
                <a:solidFill>
                  <a:schemeClr val="dk1"/>
                </a:solidFill>
              </a:rPr>
              <a:t> allow people to borrow money that must be repaid over time. </a:t>
            </a:r>
            <a:endParaRPr lang="en-US" sz="1600" dirty="0">
              <a:solidFill>
                <a:schemeClr val="dk2"/>
              </a:solidFill>
            </a:endParaRPr>
          </a:p>
          <a:p>
            <a:r>
              <a:rPr lang="en-US" b="1" dirty="0">
                <a:solidFill>
                  <a:schemeClr val="dk1"/>
                </a:solidFill>
              </a:rPr>
              <a:t>Investment Services</a:t>
            </a:r>
            <a:r>
              <a:rPr lang="en-US" dirty="0">
                <a:solidFill>
                  <a:schemeClr val="dk1"/>
                </a:solidFill>
              </a:rPr>
              <a:t> help people grow their money to meet future financial goals.</a:t>
            </a:r>
            <a:endParaRPr lang="en-US" sz="1600" dirty="0">
              <a:solidFill>
                <a:schemeClr val="dk2"/>
              </a:solidFill>
            </a:endParaRPr>
          </a:p>
          <a:p>
            <a:endParaRPr lang="en-US" dirty="0"/>
          </a:p>
        </p:txBody>
      </p:sp>
    </p:spTree>
    <p:extLst>
      <p:ext uri="{BB962C8B-B14F-4D97-AF65-F5344CB8AC3E}">
        <p14:creationId xmlns:p14="http://schemas.microsoft.com/office/powerpoint/2010/main" val="125979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DB554-F520-D5B0-B4F1-343D5A910CCF}"/>
              </a:ext>
            </a:extLst>
          </p:cNvPr>
          <p:cNvSpPr>
            <a:spLocks noGrp="1"/>
          </p:cNvSpPr>
          <p:nvPr>
            <p:ph type="title"/>
          </p:nvPr>
        </p:nvSpPr>
        <p:spPr/>
        <p:txBody>
          <a:bodyPr/>
          <a:lstStyle/>
          <a:p>
            <a:r>
              <a:rPr lang="en" dirty="0"/>
              <a:t>Fintech Scavenger Hunt</a:t>
            </a:r>
            <a:endParaRPr lang="en-US" dirty="0"/>
          </a:p>
        </p:txBody>
      </p:sp>
      <p:sp>
        <p:nvSpPr>
          <p:cNvPr id="2" name="Content Placeholder 1">
            <a:extLst>
              <a:ext uri="{FF2B5EF4-FFF2-40B4-BE49-F238E27FC236}">
                <a16:creationId xmlns:a16="http://schemas.microsoft.com/office/drawing/2014/main" id="{5911E8E9-A25B-34B1-5ED3-6917C366EE2A}"/>
              </a:ext>
            </a:extLst>
          </p:cNvPr>
          <p:cNvSpPr>
            <a:spLocks noGrp="1"/>
          </p:cNvSpPr>
          <p:nvPr>
            <p:ph idx="1"/>
          </p:nvPr>
        </p:nvSpPr>
        <p:spPr/>
        <p:txBody>
          <a:bodyPr/>
          <a:lstStyle/>
          <a:p>
            <a:pPr marL="0" lvl="0" indent="0">
              <a:spcAft>
                <a:spcPts val="0"/>
              </a:spcAft>
              <a:buNone/>
            </a:pPr>
            <a:r>
              <a:rPr lang="en-US" dirty="0">
                <a:solidFill>
                  <a:schemeClr val="dk1"/>
                </a:solidFill>
              </a:rPr>
              <a:t>For each financial service:</a:t>
            </a:r>
          </a:p>
          <a:p>
            <a:pPr marL="412750" indent="-342900">
              <a:spcBef>
                <a:spcPts val="1200"/>
              </a:spcBef>
              <a:spcAft>
                <a:spcPts val="0"/>
              </a:spcAft>
              <a:buClr>
                <a:schemeClr val="dk1"/>
              </a:buClr>
              <a:buSzPts val="2500"/>
            </a:pPr>
            <a:r>
              <a:rPr lang="en-US" dirty="0">
                <a:solidFill>
                  <a:schemeClr val="dk1"/>
                </a:solidFill>
              </a:rPr>
              <a:t>Identify a fintech tool that provides that service.</a:t>
            </a:r>
          </a:p>
          <a:p>
            <a:pPr marL="412750" indent="-342900">
              <a:spcAft>
                <a:spcPts val="0"/>
              </a:spcAft>
              <a:buClr>
                <a:schemeClr val="dk1"/>
              </a:buClr>
              <a:buSzPts val="2500"/>
            </a:pPr>
            <a:r>
              <a:rPr lang="en-US" dirty="0">
                <a:solidFill>
                  <a:schemeClr val="dk1"/>
                </a:solidFill>
              </a:rPr>
              <a:t>Explain what it does.</a:t>
            </a:r>
          </a:p>
          <a:p>
            <a:pPr marL="412750" indent="-342900">
              <a:spcAft>
                <a:spcPts val="0"/>
              </a:spcAft>
              <a:buClr>
                <a:schemeClr val="dk1"/>
              </a:buClr>
              <a:buSzPts val="2500"/>
            </a:pPr>
            <a:r>
              <a:rPr lang="en-US" dirty="0">
                <a:solidFill>
                  <a:schemeClr val="dk1"/>
                </a:solidFill>
              </a:rPr>
              <a:t>Explain what makes it useful or appealing.</a:t>
            </a:r>
          </a:p>
          <a:p>
            <a:pPr marL="412750" indent="-342900">
              <a:spcAft>
                <a:spcPts val="0"/>
              </a:spcAft>
              <a:buClr>
                <a:schemeClr val="dk1"/>
              </a:buClr>
              <a:buSzPts val="2500"/>
            </a:pPr>
            <a:r>
              <a:rPr lang="en-US" dirty="0">
                <a:solidFill>
                  <a:schemeClr val="dk1"/>
                </a:solidFill>
              </a:rPr>
              <a:t>Explain what might be challenging or require caution when using it.</a:t>
            </a:r>
            <a:endParaRPr lang="en-US" sz="1600" dirty="0"/>
          </a:p>
          <a:p>
            <a:endParaRPr lang="en-US" dirty="0"/>
          </a:p>
        </p:txBody>
      </p:sp>
    </p:spTree>
    <p:extLst>
      <p:ext uri="{BB962C8B-B14F-4D97-AF65-F5344CB8AC3E}">
        <p14:creationId xmlns:p14="http://schemas.microsoft.com/office/powerpoint/2010/main" val="1111503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737FD-F511-827E-FEC4-B340977557A9}"/>
              </a:ext>
            </a:extLst>
          </p:cNvPr>
          <p:cNvSpPr>
            <a:spLocks noGrp="1"/>
          </p:cNvSpPr>
          <p:nvPr>
            <p:ph type="title"/>
          </p:nvPr>
        </p:nvSpPr>
        <p:spPr/>
        <p:txBody>
          <a:bodyPr/>
          <a:lstStyle/>
          <a:p>
            <a:r>
              <a:rPr lang="en" dirty="0"/>
              <a:t>Sample Response for Scavanger Hunt</a:t>
            </a:r>
            <a:endParaRPr lang="en-US" dirty="0"/>
          </a:p>
        </p:txBody>
      </p:sp>
      <p:sp>
        <p:nvSpPr>
          <p:cNvPr id="2" name="Content Placeholder 1">
            <a:extLst>
              <a:ext uri="{FF2B5EF4-FFF2-40B4-BE49-F238E27FC236}">
                <a16:creationId xmlns:a16="http://schemas.microsoft.com/office/drawing/2014/main" id="{DDDD13E8-57F2-0736-A48F-058E8C9D7652}"/>
              </a:ext>
            </a:extLst>
          </p:cNvPr>
          <p:cNvSpPr>
            <a:spLocks noGrp="1"/>
          </p:cNvSpPr>
          <p:nvPr>
            <p:ph idx="1"/>
          </p:nvPr>
        </p:nvSpPr>
        <p:spPr>
          <a:xfrm>
            <a:off x="246888" y="971550"/>
            <a:ext cx="8567738" cy="3028950"/>
          </a:xfrm>
        </p:spPr>
        <p:txBody>
          <a:bodyPr/>
          <a:lstStyle/>
          <a:p>
            <a:r>
              <a:rPr lang="en-US" b="1" dirty="0">
                <a:solidFill>
                  <a:schemeClr val="dk1"/>
                </a:solidFill>
              </a:rPr>
              <a:t>Name of the app or tool:</a:t>
            </a:r>
            <a:r>
              <a:rPr lang="en-US" dirty="0">
                <a:solidFill>
                  <a:schemeClr val="dk1"/>
                </a:solidFill>
              </a:rPr>
              <a:t> Venmo</a:t>
            </a:r>
          </a:p>
          <a:p>
            <a:r>
              <a:rPr lang="en-US" b="1" dirty="0">
                <a:solidFill>
                  <a:schemeClr val="dk1"/>
                </a:solidFill>
              </a:rPr>
              <a:t>What it does: </a:t>
            </a:r>
            <a:r>
              <a:rPr lang="en-US" dirty="0">
                <a:solidFill>
                  <a:schemeClr val="dk1"/>
                </a:solidFill>
              </a:rPr>
              <a:t>Venmo allows users to send and receive money instantly using a mobile app. It is often used to split bills, pay friends, or make small payments.</a:t>
            </a:r>
            <a:endParaRPr lang="en-US" dirty="0">
              <a:solidFill>
                <a:schemeClr val="dk2"/>
              </a:solidFill>
            </a:endParaRPr>
          </a:p>
          <a:p>
            <a:r>
              <a:rPr lang="en-US" b="1" dirty="0">
                <a:solidFill>
                  <a:schemeClr val="dk1"/>
                </a:solidFill>
              </a:rPr>
              <a:t>What makes it useful or appealing: </a:t>
            </a:r>
            <a:r>
              <a:rPr lang="en-US" dirty="0">
                <a:solidFill>
                  <a:schemeClr val="dk1"/>
                </a:solidFill>
              </a:rPr>
              <a:t>Venmo is fast and convenient, allowing users to quickly send money without needing cash.</a:t>
            </a:r>
            <a:endParaRPr lang="en-US" dirty="0">
              <a:solidFill>
                <a:schemeClr val="dk2"/>
              </a:solidFill>
            </a:endParaRPr>
          </a:p>
          <a:p>
            <a:r>
              <a:rPr lang="en-US" b="1" dirty="0">
                <a:solidFill>
                  <a:schemeClr val="dk1"/>
                </a:solidFill>
              </a:rPr>
              <a:t>What might be challenging or require caution: </a:t>
            </a:r>
            <a:r>
              <a:rPr lang="en-US" dirty="0">
                <a:solidFill>
                  <a:schemeClr val="dk1"/>
                </a:solidFill>
              </a:rPr>
              <a:t>Payments are often not reversible if money is sent to the wrong person or if a user is scammed. There may also be fees for instant transfers, and it can be easy to send money quickly without thinking. Money stored on the app is not FDIC insured.</a:t>
            </a:r>
            <a:endParaRPr lang="en-US" dirty="0">
              <a:solidFill>
                <a:schemeClr val="dk2"/>
              </a:solidFill>
            </a:endParaRPr>
          </a:p>
          <a:p>
            <a:endParaRPr lang="en-US" dirty="0"/>
          </a:p>
        </p:txBody>
      </p:sp>
    </p:spTree>
    <p:extLst>
      <p:ext uri="{BB962C8B-B14F-4D97-AF65-F5344CB8AC3E}">
        <p14:creationId xmlns:p14="http://schemas.microsoft.com/office/powerpoint/2010/main" val="3251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Navy Footer">
  <a:themeElements>
    <a:clrScheme name="FRE 2025">
      <a:dk1>
        <a:srgbClr val="000000"/>
      </a:dk1>
      <a:lt1>
        <a:srgbClr val="FFFFFF"/>
      </a:lt1>
      <a:dk2>
        <a:srgbClr val="102E3C"/>
      </a:dk2>
      <a:lt2>
        <a:srgbClr val="EDF7FC"/>
      </a:lt2>
      <a:accent1>
        <a:srgbClr val="3B7E5F"/>
      </a:accent1>
      <a:accent2>
        <a:srgbClr val="4FA570"/>
      </a:accent2>
      <a:accent3>
        <a:srgbClr val="EFEA54"/>
      </a:accent3>
      <a:accent4>
        <a:srgbClr val="3C718F"/>
      </a:accent4>
      <a:accent5>
        <a:srgbClr val="DCEEF5"/>
      </a:accent5>
      <a:accent6>
        <a:srgbClr val="EAECE3"/>
      </a:accent6>
      <a:hlink>
        <a:srgbClr val="243B50"/>
      </a:hlink>
      <a:folHlink>
        <a:srgbClr val="50B0C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defRPr>
        </a:defPPr>
      </a:lstStyle>
    </a:spDef>
    <a:lnDef>
      <a:spPr bwMode="auto">
        <a:solidFill>
          <a:schemeClr val="accent1"/>
        </a:solidFill>
        <a:ln w="25400" cap="flat" cmpd="sng" algn="ctr">
          <a:solidFill>
            <a:schemeClr val="tx1">
              <a:lumMod val="50000"/>
              <a:lumOff val="50000"/>
            </a:schemeClr>
          </a:solidFill>
          <a:prstDash val="sysDot"/>
          <a:round/>
          <a:headEnd type="none" w="med" len="med"/>
          <a:tailEnd type="triangle" w="lg" len="sm"/>
        </a:ln>
        <a:effectLst/>
      </a:spPr>
      <a:bodyPr/>
      <a:lstStyle/>
    </a:lnDef>
    <a:txDef>
      <a:spPr>
        <a:noFill/>
      </a:spPr>
      <a:bodyPr wrap="square" rtlCol="0">
        <a:spAutoFit/>
      </a:bodyPr>
      <a:lstStyle>
        <a:defPPr algn="l">
          <a:spcAft>
            <a:spcPts val="1200"/>
          </a:spcAft>
          <a:defRPr sz="1600" dirty="0" err="1" smtClean="0">
            <a:latin typeface="+mn-lt"/>
            <a:cs typeface="Arial" panose="020B0604020202020204" pitchFamily="34" charset="0"/>
          </a:defRPr>
        </a:defPPr>
      </a:lstStyle>
    </a:txDef>
  </a:objectDefaults>
  <a:extraClrSchemeLst>
    <a:extraClrScheme>
      <a:clrScheme name="FedS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dST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dST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dST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dST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dST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dST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dST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dST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dST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dST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dST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Internal v1" id="{8B9616CD-2C3B-B441-8D03-7B27A2C5058A}" vid="{0885DE46-AECA-9341-9009-80FB1BCDFA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4264fa-5603-4e4e-a2f4-32f4724a08c4" xsi:nil="true"/>
    <_ip_UnifiedCompliancePolicyUIAction xmlns="http://schemas.microsoft.com/sharepoint/v3" xsi:nil="true"/>
    <_ip_UnifiedCompliancePolicyProperties xmlns="http://schemas.microsoft.com/sharepoint/v3" xsi:nil="true"/>
    <lcf76f155ced4ddcb4097134ff3c332f xmlns="c337cffb-e93c-4b47-be1b-7c9b4a443e6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D5A4FF975C9F4281CDEF8C21DC3C73" ma:contentTypeVersion="18" ma:contentTypeDescription="Create a new document." ma:contentTypeScope="" ma:versionID="d4a5df71f1be742a12009117a205b353">
  <xsd:schema xmlns:xsd="http://www.w3.org/2001/XMLSchema" xmlns:xs="http://www.w3.org/2001/XMLSchema" xmlns:p="http://schemas.microsoft.com/office/2006/metadata/properties" xmlns:ns1="http://schemas.microsoft.com/sharepoint/v3" xmlns:ns2="c337cffb-e93c-4b47-be1b-7c9b4a443e6f" xmlns:ns3="d64264fa-5603-4e4e-a2f4-32f4724a08c4" xmlns:ns4="c4332fd0-4f68-4a7b-b10f-2770331d7b2c" targetNamespace="http://schemas.microsoft.com/office/2006/metadata/properties" ma:root="true" ma:fieldsID="3000510107d22cf72e09aadd736f5ecb" ns1:_="" ns2:_="" ns3:_="" ns4:_="">
    <xsd:import namespace="http://schemas.microsoft.com/sharepoint/v3"/>
    <xsd:import namespace="c337cffb-e93c-4b47-be1b-7c9b4a443e6f"/>
    <xsd:import namespace="d64264fa-5603-4e4e-a2f4-32f4724a08c4"/>
    <xsd:import namespace="c4332fd0-4f68-4a7b-b10f-2770331d7b2c"/>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37cffb-e93c-4b47-be1b-7c9b4a443e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94cc3ae-357c-4eb4-84e8-520ab3b4f5d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4264fa-5603-4e4e-a2f4-32f4724a08c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4bf3ce7-370b-4ece-bd80-7641e82ed007}" ma:internalName="TaxCatchAll" ma:showField="CatchAllData" ma:web="c4332fd0-4f68-4a7b-b10f-2770331d7b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332fd0-4f68-4a7b-b10f-2770331d7b2c"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C51D16-9FEA-4568-BCDA-A128E07EB255}">
  <ds:schemaRefs>
    <ds:schemaRef ds:uri="http://www.w3.org/XML/1998/namespace"/>
    <ds:schemaRef ds:uri="http://schemas.microsoft.com/office/infopath/2007/PartnerControls"/>
    <ds:schemaRef ds:uri="http://purl.org/dc/elements/1.1/"/>
    <ds:schemaRef ds:uri="4aaac78d-d2dd-4267-b6be-4ddb578dc89b"/>
    <ds:schemaRef ds:uri="51ea473b-8541-407b-a471-b1a3fe57fa8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terms/"/>
    <ds:schemaRef ds:uri="d64264fa-5603-4e4e-a2f4-32f4724a08c4"/>
    <ds:schemaRef ds:uri="adb06784-f235-4cf2-ace7-47a03030853b"/>
    <ds:schemaRef ds:uri="http://schemas.microsoft.com/sharepoint/v3"/>
    <ds:schemaRef ds:uri="c337cffb-e93c-4b47-be1b-7c9b4a443e6f"/>
  </ds:schemaRefs>
</ds:datastoreItem>
</file>

<file path=customXml/itemProps2.xml><?xml version="1.0" encoding="utf-8"?>
<ds:datastoreItem xmlns:ds="http://schemas.openxmlformats.org/officeDocument/2006/customXml" ds:itemID="{C74079FA-4099-460D-B015-A741A2D93523}">
  <ds:schemaRefs>
    <ds:schemaRef ds:uri="http://schemas.microsoft.com/sharepoint/v3/contenttype/forms"/>
  </ds:schemaRefs>
</ds:datastoreItem>
</file>

<file path=customXml/itemProps3.xml><?xml version="1.0" encoding="utf-8"?>
<ds:datastoreItem xmlns:ds="http://schemas.openxmlformats.org/officeDocument/2006/customXml" ds:itemID="{7BE37AFF-3E7B-4165-A227-C4B7B0B7A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37cffb-e93c-4b47-be1b-7c9b4a443e6f"/>
    <ds:schemaRef ds:uri="d64264fa-5603-4e4e-a2f4-32f4724a08c4"/>
    <ds:schemaRef ds:uri="c4332fd0-4f68-4a7b-b10f-2770331d7b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5269c60-0483-4c57-9e8c-3779d6900235}" enabled="1" method="Privileged" siteId="{b397c653-5b19-463f-b9fc-af658ded9128}" contentBits="0" removed="0"/>
</clbl:labelList>
</file>

<file path=docProps/app.xml><?xml version="1.0" encoding="utf-8"?>
<Properties xmlns="http://schemas.openxmlformats.org/officeDocument/2006/extended-properties" xmlns:vt="http://schemas.openxmlformats.org/officeDocument/2006/docPropsVTypes">
  <Template>1_FedSTL</Template>
  <TotalTime>4314</TotalTime>
  <Words>635</Words>
  <Application>Microsoft Office PowerPoint</Application>
  <PresentationFormat>On-screen Show (16:9)</PresentationFormat>
  <Paragraphs>51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Lucida Grande</vt:lpstr>
      <vt:lpstr>Times</vt:lpstr>
      <vt:lpstr>Navy Footer</vt:lpstr>
      <vt:lpstr>Financial Technology (Fintech)</vt:lpstr>
      <vt:lpstr>News Headlines</vt:lpstr>
      <vt:lpstr>Financial Technology (Fintech) </vt:lpstr>
      <vt:lpstr>Buy Now, Pay Later (BNPL)</vt:lpstr>
      <vt:lpstr>Peer-to-Peer (P2P) payments</vt:lpstr>
      <vt:lpstr>Robo-advisor</vt:lpstr>
      <vt:lpstr>Types of Financial Services</vt:lpstr>
      <vt:lpstr>Fintech Scavenger Hunt</vt:lpstr>
      <vt:lpstr>Sample Response for Scavanger Hunt</vt:lpstr>
      <vt:lpstr>Debrief</vt:lpstr>
      <vt:lpstr>Would You Rather? Fintech Edition</vt:lpstr>
      <vt:lpstr>Example Response for Would You Rather</vt:lpstr>
      <vt:lpstr>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Reich, Jackie A</dc:creator>
  <cp:lastModifiedBy>Mike Kaiman</cp:lastModifiedBy>
  <cp:revision>43</cp:revision>
  <cp:lastPrinted>2017-03-29T14:58:18Z</cp:lastPrinted>
  <dcterms:created xsi:type="dcterms:W3CDTF">2023-09-21T18:22:14Z</dcterms:created>
  <dcterms:modified xsi:type="dcterms:W3CDTF">2026-06-03T13:39:27Z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qminfo">
    <vt:i4>5</vt:i4>
  </property>
  <property fmtid="{D5CDD505-2E9C-101B-9397-08002B2CF9AE}" pid="3" name="lqmsess">
    <vt:lpwstr>a397fc98-89aa-4926-8c15-2b0f8f12a25a</vt:lpwstr>
  </property>
  <property fmtid="{D5CDD505-2E9C-101B-9397-08002B2CF9AE}" pid="4" name="MSIP_Label_60a845d3-2b08-4410-a62e-4321eae94757_Enabled">
    <vt:lpwstr>true</vt:lpwstr>
  </property>
  <property fmtid="{D5CDD505-2E9C-101B-9397-08002B2CF9AE}" pid="5" name="MSIP_Label_60a845d3-2b08-4410-a62e-4321eae94757_SetDate">
    <vt:lpwstr>2022-07-05T16:27:50Z</vt:lpwstr>
  </property>
  <property fmtid="{D5CDD505-2E9C-101B-9397-08002B2CF9AE}" pid="6" name="MSIP_Label_60a845d3-2b08-4410-a62e-4321eae94757_Method">
    <vt:lpwstr>Privileged</vt:lpwstr>
  </property>
  <property fmtid="{D5CDD505-2E9C-101B-9397-08002B2CF9AE}" pid="7" name="MSIP_Label_60a845d3-2b08-4410-a62e-4321eae94757_Name">
    <vt:lpwstr>60a845d3-2b08-4410-a62e-4321eae94757</vt:lpwstr>
  </property>
  <property fmtid="{D5CDD505-2E9C-101B-9397-08002B2CF9AE}" pid="8" name="MSIP_Label_60a845d3-2b08-4410-a62e-4321eae94757_SiteId">
    <vt:lpwstr>b397c653-5b19-463f-b9fc-af658ded9128</vt:lpwstr>
  </property>
  <property fmtid="{D5CDD505-2E9C-101B-9397-08002B2CF9AE}" pid="9" name="MSIP_Label_60a845d3-2b08-4410-a62e-4321eae94757_ActionId">
    <vt:lpwstr>5dad71de-1d80-4c64-99c4-adc978c00373</vt:lpwstr>
  </property>
  <property fmtid="{D5CDD505-2E9C-101B-9397-08002B2CF9AE}" pid="10" name="MSIP_Label_60a845d3-2b08-4410-a62e-4321eae94757_ContentBits">
    <vt:lpwstr>1</vt:lpwstr>
  </property>
  <property fmtid="{D5CDD505-2E9C-101B-9397-08002B2CF9AE}" pid="11" name="ContentTypeId">
    <vt:lpwstr>0x010100A2D5A4FF975C9F4281CDEF8C21DC3C73</vt:lpwstr>
  </property>
  <property fmtid="{D5CDD505-2E9C-101B-9397-08002B2CF9AE}" pid="12" name="MediaServiceImageTags">
    <vt:lpwstr/>
  </property>
</Properties>
</file>