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0" r:id="rId4"/>
  </p:sldMasterIdLst>
  <p:notesMasterIdLst>
    <p:notesMasterId r:id="rId14"/>
  </p:notesMasterIdLst>
  <p:handoutMasterIdLst>
    <p:handoutMasterId r:id="rId15"/>
  </p:handoutMasterIdLst>
  <p:sldIdLst>
    <p:sldId id="257" r:id="rId5"/>
    <p:sldId id="337" r:id="rId6"/>
    <p:sldId id="338" r:id="rId7"/>
    <p:sldId id="339" r:id="rId8"/>
    <p:sldId id="340" r:id="rId9"/>
    <p:sldId id="341" r:id="rId10"/>
    <p:sldId id="342" r:id="rId11"/>
    <p:sldId id="343" r:id="rId12"/>
    <p:sldId id="344" r:id="rId13"/>
  </p:sldIdLst>
  <p:sldSz cx="9144000" cy="5143500" type="screen16x9"/>
  <p:notesSz cx="7010400" cy="9236075"/>
  <p:defaultTextStyle>
    <a:defPPr>
      <a:defRPr lang="en-US"/>
    </a:defPPr>
    <a:lvl1pPr algn="l" rtl="0" fontAlgn="base">
      <a:spcBef>
        <a:spcPct val="0"/>
      </a:spcBef>
      <a:spcAft>
        <a:spcPct val="0"/>
      </a:spcAft>
      <a:defRPr sz="2400" kern="1200">
        <a:solidFill>
          <a:schemeClr val="tx1"/>
        </a:solidFill>
        <a:latin typeface="Times"/>
        <a:ea typeface="ＭＳ Ｐゴシック"/>
        <a:cs typeface="ＭＳ Ｐゴシック"/>
      </a:defRPr>
    </a:lvl1pPr>
    <a:lvl2pPr marL="457200" algn="l" rtl="0" fontAlgn="base">
      <a:spcBef>
        <a:spcPct val="0"/>
      </a:spcBef>
      <a:spcAft>
        <a:spcPct val="0"/>
      </a:spcAft>
      <a:defRPr sz="2400" kern="1200">
        <a:solidFill>
          <a:schemeClr val="tx1"/>
        </a:solidFill>
        <a:latin typeface="Times"/>
        <a:ea typeface="ＭＳ Ｐゴシック"/>
        <a:cs typeface="ＭＳ Ｐゴシック"/>
      </a:defRPr>
    </a:lvl2pPr>
    <a:lvl3pPr marL="914400" algn="l" rtl="0" fontAlgn="base">
      <a:spcBef>
        <a:spcPct val="0"/>
      </a:spcBef>
      <a:spcAft>
        <a:spcPct val="0"/>
      </a:spcAft>
      <a:defRPr sz="2400" kern="1200">
        <a:solidFill>
          <a:schemeClr val="tx1"/>
        </a:solidFill>
        <a:latin typeface="Times"/>
        <a:ea typeface="ＭＳ Ｐゴシック"/>
        <a:cs typeface="ＭＳ Ｐゴシック"/>
      </a:defRPr>
    </a:lvl3pPr>
    <a:lvl4pPr marL="1371600" algn="l" rtl="0" fontAlgn="base">
      <a:spcBef>
        <a:spcPct val="0"/>
      </a:spcBef>
      <a:spcAft>
        <a:spcPct val="0"/>
      </a:spcAft>
      <a:defRPr sz="2400" kern="1200">
        <a:solidFill>
          <a:schemeClr val="tx1"/>
        </a:solidFill>
        <a:latin typeface="Times"/>
        <a:ea typeface="ＭＳ Ｐゴシック"/>
        <a:cs typeface="ＭＳ Ｐゴシック"/>
      </a:defRPr>
    </a:lvl4pPr>
    <a:lvl5pPr marL="1828800" algn="l" rtl="0" fontAlgn="base">
      <a:spcBef>
        <a:spcPct val="0"/>
      </a:spcBef>
      <a:spcAft>
        <a:spcPct val="0"/>
      </a:spcAft>
      <a:defRPr sz="2400" kern="1200">
        <a:solidFill>
          <a:schemeClr val="tx1"/>
        </a:solidFill>
        <a:latin typeface="Times"/>
        <a:ea typeface="ＭＳ Ｐゴシック"/>
        <a:cs typeface="ＭＳ Ｐゴシック"/>
      </a:defRPr>
    </a:lvl5pPr>
    <a:lvl6pPr marL="2286000" algn="l" defTabSz="914400" rtl="0" eaLnBrk="1" latinLnBrk="0" hangingPunct="1">
      <a:defRPr sz="2400" kern="1200">
        <a:solidFill>
          <a:schemeClr val="tx1"/>
        </a:solidFill>
        <a:latin typeface="Times"/>
        <a:ea typeface="ＭＳ Ｐゴシック"/>
        <a:cs typeface="ＭＳ Ｐゴシック"/>
      </a:defRPr>
    </a:lvl6pPr>
    <a:lvl7pPr marL="2743200" algn="l" defTabSz="914400" rtl="0" eaLnBrk="1" latinLnBrk="0" hangingPunct="1">
      <a:defRPr sz="2400" kern="1200">
        <a:solidFill>
          <a:schemeClr val="tx1"/>
        </a:solidFill>
        <a:latin typeface="Times"/>
        <a:ea typeface="ＭＳ Ｐゴシック"/>
        <a:cs typeface="ＭＳ Ｐゴシック"/>
      </a:defRPr>
    </a:lvl7pPr>
    <a:lvl8pPr marL="3200400" algn="l" defTabSz="914400" rtl="0" eaLnBrk="1" latinLnBrk="0" hangingPunct="1">
      <a:defRPr sz="2400" kern="1200">
        <a:solidFill>
          <a:schemeClr val="tx1"/>
        </a:solidFill>
        <a:latin typeface="Times"/>
        <a:ea typeface="ＭＳ Ｐゴシック"/>
        <a:cs typeface="ＭＳ Ｐゴシック"/>
      </a:defRPr>
    </a:lvl8pPr>
    <a:lvl9pPr marL="3657600" algn="l" defTabSz="914400" rtl="0" eaLnBrk="1" latinLnBrk="0" hangingPunct="1">
      <a:defRPr sz="2400" kern="1200">
        <a:solidFill>
          <a:schemeClr val="tx1"/>
        </a:solidFill>
        <a:latin typeface="Times"/>
        <a:ea typeface="ＭＳ Ｐゴシック"/>
        <a:cs typeface="ＭＳ Ｐゴシック"/>
      </a:defRPr>
    </a:lvl9pPr>
  </p:defaultTextStyle>
  <p:extLst>
    <p:ext uri="{EFAFB233-063F-42B5-8137-9DF3F51BA10A}">
      <p15:sldGuideLst xmlns:p15="http://schemas.microsoft.com/office/powerpoint/2012/main">
        <p15:guide id="4" pos="2880">
          <p15:clr>
            <a:srgbClr val="A4A3A4"/>
          </p15:clr>
        </p15:guide>
        <p15:guide id="5" orient="horz" pos="1620">
          <p15:clr>
            <a:srgbClr val="A4A3A4"/>
          </p15:clr>
        </p15:guide>
      </p15:sldGuideLst>
    </p:ext>
    <p:ext uri="{2D200454-40CA-4A62-9FC3-DE9A4176ACB9}">
      <p15:notesGuideLst xmlns:p15="http://schemas.microsoft.com/office/powerpoint/2012/main">
        <p15:guide id="1" orient="horz" pos="2909">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ECEC"/>
    <a:srgbClr val="4086D5"/>
    <a:srgbClr val="236BC6"/>
    <a:srgbClr val="A0BCE4"/>
    <a:srgbClr val="C07C00"/>
    <a:srgbClr val="02245A"/>
    <a:srgbClr val="021C5A"/>
    <a:srgbClr val="021C6E"/>
    <a:srgbClr val="C07C1A"/>
    <a:srgbClr val="021C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43" autoAdjust="0"/>
    <p:restoredTop sz="95986" autoAdjust="0"/>
  </p:normalViewPr>
  <p:slideViewPr>
    <p:cSldViewPr>
      <p:cViewPr varScale="1">
        <p:scale>
          <a:sx n="129" d="100"/>
          <a:sy n="129" d="100"/>
        </p:scale>
        <p:origin x="900" y="498"/>
      </p:cViewPr>
      <p:guideLst>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96" d="100"/>
          <a:sy n="96" d="100"/>
        </p:scale>
        <p:origin x="3080" y="176"/>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3"/>
            <a:ext cx="3038475" cy="462120"/>
          </a:xfrm>
          <a:prstGeom prst="rect">
            <a:avLst/>
          </a:prstGeom>
        </p:spPr>
        <p:txBody>
          <a:bodyPr vert="horz" lIns="91269" tIns="45634" rIns="91269" bIns="45634" rtlCol="0"/>
          <a:lstStyle>
            <a:lvl1pPr algn="l">
              <a:defRPr sz="1200">
                <a:ea typeface="+mn-ea"/>
                <a:cs typeface="+mn-cs"/>
              </a:defRPr>
            </a:lvl1pPr>
          </a:lstStyle>
          <a:p>
            <a:pPr>
              <a:defRPr/>
            </a:pPr>
            <a:endParaRPr lang="en-US" dirty="0"/>
          </a:p>
        </p:txBody>
      </p:sp>
      <p:sp>
        <p:nvSpPr>
          <p:cNvPr id="3" name="Date Placeholder 2"/>
          <p:cNvSpPr>
            <a:spLocks noGrp="1"/>
          </p:cNvSpPr>
          <p:nvPr>
            <p:ph type="dt" sz="quarter" idx="1"/>
          </p:nvPr>
        </p:nvSpPr>
        <p:spPr>
          <a:xfrm>
            <a:off x="3970339" y="3"/>
            <a:ext cx="3038475" cy="462120"/>
          </a:xfrm>
          <a:prstGeom prst="rect">
            <a:avLst/>
          </a:prstGeom>
        </p:spPr>
        <p:txBody>
          <a:bodyPr vert="horz" lIns="91269" tIns="45634" rIns="91269" bIns="45634" rtlCol="0"/>
          <a:lstStyle>
            <a:lvl1pPr algn="r">
              <a:defRPr sz="1200">
                <a:ea typeface="+mn-ea"/>
                <a:cs typeface="+mn-cs"/>
              </a:defRPr>
            </a:lvl1pPr>
          </a:lstStyle>
          <a:p>
            <a:pPr>
              <a:defRPr/>
            </a:pPr>
            <a:fld id="{CBBB9AC9-F41F-4916-B5CB-4BAC3B071E9E}" type="datetimeFigureOut">
              <a:rPr lang="en-US"/>
              <a:pPr>
                <a:defRPr/>
              </a:pPr>
              <a:t>6/25/2026</a:t>
            </a:fld>
            <a:endParaRPr lang="en-US" dirty="0"/>
          </a:p>
        </p:txBody>
      </p:sp>
      <p:sp>
        <p:nvSpPr>
          <p:cNvPr id="4" name="Footer Placeholder 3"/>
          <p:cNvSpPr>
            <a:spLocks noGrp="1"/>
          </p:cNvSpPr>
          <p:nvPr>
            <p:ph type="ftr" sz="quarter" idx="2"/>
          </p:nvPr>
        </p:nvSpPr>
        <p:spPr>
          <a:xfrm>
            <a:off x="2" y="8772379"/>
            <a:ext cx="3038475" cy="462120"/>
          </a:xfrm>
          <a:prstGeom prst="rect">
            <a:avLst/>
          </a:prstGeom>
        </p:spPr>
        <p:txBody>
          <a:bodyPr vert="horz" lIns="91269" tIns="45634" rIns="91269" bIns="45634" rtlCol="0" anchor="b"/>
          <a:lstStyle>
            <a:lvl1pPr algn="l">
              <a:defRPr sz="1200">
                <a:ea typeface="+mn-ea"/>
                <a:cs typeface="+mn-cs"/>
              </a:defRPr>
            </a:lvl1pPr>
          </a:lstStyle>
          <a:p>
            <a:pPr>
              <a:defRPr/>
            </a:pPr>
            <a:endParaRPr lang="en-US" dirty="0"/>
          </a:p>
        </p:txBody>
      </p:sp>
      <p:sp>
        <p:nvSpPr>
          <p:cNvPr id="5" name="Slide Number Placeholder 4"/>
          <p:cNvSpPr>
            <a:spLocks noGrp="1"/>
          </p:cNvSpPr>
          <p:nvPr>
            <p:ph type="sldNum" sz="quarter" idx="3"/>
          </p:nvPr>
        </p:nvSpPr>
        <p:spPr>
          <a:xfrm>
            <a:off x="3970339" y="8772379"/>
            <a:ext cx="3038475" cy="462120"/>
          </a:xfrm>
          <a:prstGeom prst="rect">
            <a:avLst/>
          </a:prstGeom>
        </p:spPr>
        <p:txBody>
          <a:bodyPr vert="horz" lIns="91269" tIns="45634" rIns="91269" bIns="45634" rtlCol="0" anchor="b"/>
          <a:lstStyle>
            <a:lvl1pPr algn="r">
              <a:defRPr sz="1200">
                <a:ea typeface="+mn-ea"/>
                <a:cs typeface="+mn-cs"/>
              </a:defRPr>
            </a:lvl1pPr>
          </a:lstStyle>
          <a:p>
            <a:pPr>
              <a:defRPr/>
            </a:pPr>
            <a:fld id="{974AC060-BAD6-47CC-AF30-254C9B2BD940}" type="slidenum">
              <a:rPr lang="en-US"/>
              <a:pPr>
                <a:defRPr/>
              </a:pPr>
              <a:t>‹#›</a:t>
            </a:fld>
            <a:endParaRPr lang="en-US" dirty="0"/>
          </a:p>
        </p:txBody>
      </p:sp>
    </p:spTree>
    <p:extLst>
      <p:ext uri="{BB962C8B-B14F-4D97-AF65-F5344CB8AC3E}">
        <p14:creationId xmlns:p14="http://schemas.microsoft.com/office/powerpoint/2010/main" val="1092939862"/>
      </p:ext>
    </p:extLst>
  </p:cSld>
  <p:clrMap bg1="lt1" tx1="dk1" bg2="lt2" tx2="dk2" accent1="accent1" accent2="accent2" accent3="accent3" accent4="accent4" accent5="accent5" accent6="accent6" hlink="hlink" folHlink="folHlink"/>
  <p:hf hdr="0" ftr="0" dt="0"/>
  <p:extLst>
    <p:ext uri="{56416CCD-93CA-4268-BC5B-53C4BB910035}">
      <p15:sldGuideLst xmlns:p15="http://schemas.microsoft.com/office/powerpoint/2012/main">
        <p15:guide id="1" orient="horz" pos="2909" userDrawn="1">
          <p15:clr>
            <a:srgbClr val="F26B43"/>
          </p15:clr>
        </p15:guide>
        <p15:guide id="2" pos="2208"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2" y="3"/>
            <a:ext cx="3038475" cy="462120"/>
          </a:xfrm>
          <a:prstGeom prst="rect">
            <a:avLst/>
          </a:prstGeom>
          <a:noFill/>
          <a:ln w="9525">
            <a:noFill/>
            <a:miter lim="800000"/>
            <a:headEnd/>
            <a:tailEnd/>
          </a:ln>
        </p:spPr>
        <p:txBody>
          <a:bodyPr vert="horz" wrap="square" lIns="93002" tIns="46502" rIns="93002" bIns="46502" numCol="1" anchor="t" anchorCtr="0" compatLnSpc="1">
            <a:prstTxWarp prst="textNoShape">
              <a:avLst/>
            </a:prstTxWarp>
          </a:bodyPr>
          <a:lstStyle>
            <a:lvl1pPr defTabSz="930115" eaLnBrk="0" hangingPunct="0">
              <a:defRPr sz="1200">
                <a:ea typeface="+mn-ea"/>
                <a:cs typeface="+mn-cs"/>
              </a:defRPr>
            </a:lvl1pPr>
          </a:lstStyle>
          <a:p>
            <a:pPr>
              <a:defRPr/>
            </a:pPr>
            <a:endParaRPr lang="en-US" dirty="0"/>
          </a:p>
        </p:txBody>
      </p:sp>
      <p:sp>
        <p:nvSpPr>
          <p:cNvPr id="3" name="Date Placeholder 2"/>
          <p:cNvSpPr>
            <a:spLocks noGrp="1"/>
          </p:cNvSpPr>
          <p:nvPr>
            <p:ph type="dt" idx="1"/>
          </p:nvPr>
        </p:nvSpPr>
        <p:spPr bwMode="auto">
          <a:xfrm>
            <a:off x="3970339" y="3"/>
            <a:ext cx="3038475" cy="462120"/>
          </a:xfrm>
          <a:prstGeom prst="rect">
            <a:avLst/>
          </a:prstGeom>
          <a:noFill/>
          <a:ln w="9525">
            <a:noFill/>
            <a:miter lim="800000"/>
            <a:headEnd/>
            <a:tailEnd/>
          </a:ln>
        </p:spPr>
        <p:txBody>
          <a:bodyPr vert="horz" wrap="square" lIns="93002" tIns="46502" rIns="93002" bIns="46502" numCol="1" anchor="t" anchorCtr="0" compatLnSpc="1">
            <a:prstTxWarp prst="textNoShape">
              <a:avLst/>
            </a:prstTxWarp>
          </a:bodyPr>
          <a:lstStyle>
            <a:lvl1pPr algn="r" defTabSz="930115" eaLnBrk="0" hangingPunct="0">
              <a:defRPr sz="1200">
                <a:ea typeface="+mn-ea"/>
                <a:cs typeface="+mn-cs"/>
              </a:defRPr>
            </a:lvl1pPr>
          </a:lstStyle>
          <a:p>
            <a:pPr>
              <a:defRPr/>
            </a:pPr>
            <a:fld id="{90A359AC-4EDB-4AA1-9AD2-B6BF0735A59F}" type="datetimeFigureOut">
              <a:rPr lang="en-US"/>
              <a:pPr>
                <a:defRPr/>
              </a:pPr>
              <a:t>6/25/2026</a:t>
            </a:fld>
            <a:endParaRPr lang="en-US" dirty="0"/>
          </a:p>
        </p:txBody>
      </p:sp>
      <p:sp>
        <p:nvSpPr>
          <p:cNvPr id="4" name="Slide Image Placeholder 3"/>
          <p:cNvSpPr>
            <a:spLocks noGrp="1" noRot="1" noChangeAspect="1"/>
          </p:cNvSpPr>
          <p:nvPr>
            <p:ph type="sldImg" idx="2"/>
          </p:nvPr>
        </p:nvSpPr>
        <p:spPr>
          <a:xfrm>
            <a:off x="427038" y="692150"/>
            <a:ext cx="6156325" cy="3463925"/>
          </a:xfrm>
          <a:prstGeom prst="rect">
            <a:avLst/>
          </a:prstGeom>
          <a:noFill/>
          <a:ln w="12700">
            <a:solidFill>
              <a:prstClr val="black"/>
            </a:solidFill>
          </a:ln>
        </p:spPr>
        <p:txBody>
          <a:bodyPr vert="horz" lIns="91269" tIns="45634" rIns="91269" bIns="45634" rtlCol="0" anchor="ctr"/>
          <a:lstStyle/>
          <a:p>
            <a:pPr lvl="0"/>
            <a:endParaRPr lang="en-US" noProof="0" dirty="0"/>
          </a:p>
        </p:txBody>
      </p:sp>
      <p:sp>
        <p:nvSpPr>
          <p:cNvPr id="5" name="Notes Placeholder 4"/>
          <p:cNvSpPr>
            <a:spLocks noGrp="1"/>
          </p:cNvSpPr>
          <p:nvPr>
            <p:ph type="body" sz="quarter" idx="3"/>
          </p:nvPr>
        </p:nvSpPr>
        <p:spPr bwMode="auto">
          <a:xfrm>
            <a:off x="701676" y="4387769"/>
            <a:ext cx="5607050" cy="4155918"/>
          </a:xfrm>
          <a:prstGeom prst="rect">
            <a:avLst/>
          </a:prstGeom>
          <a:noFill/>
          <a:ln w="9525">
            <a:noFill/>
            <a:miter lim="800000"/>
            <a:headEnd/>
            <a:tailEnd/>
          </a:ln>
        </p:spPr>
        <p:txBody>
          <a:bodyPr vert="horz" wrap="square" lIns="93002" tIns="46502" rIns="93002" bIns="4650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bwMode="auto">
          <a:xfrm>
            <a:off x="2" y="8772379"/>
            <a:ext cx="3038475" cy="462120"/>
          </a:xfrm>
          <a:prstGeom prst="rect">
            <a:avLst/>
          </a:prstGeom>
          <a:noFill/>
          <a:ln w="9525">
            <a:noFill/>
            <a:miter lim="800000"/>
            <a:headEnd/>
            <a:tailEnd/>
          </a:ln>
        </p:spPr>
        <p:txBody>
          <a:bodyPr vert="horz" wrap="square" lIns="93002" tIns="46502" rIns="93002" bIns="46502" numCol="1" anchor="b" anchorCtr="0" compatLnSpc="1">
            <a:prstTxWarp prst="textNoShape">
              <a:avLst/>
            </a:prstTxWarp>
          </a:bodyPr>
          <a:lstStyle>
            <a:lvl1pPr defTabSz="930115" eaLnBrk="0" hangingPunct="0">
              <a:defRPr sz="1200">
                <a:ea typeface="+mn-ea"/>
                <a:cs typeface="+mn-cs"/>
              </a:defRPr>
            </a:lvl1pPr>
          </a:lstStyle>
          <a:p>
            <a:pPr>
              <a:defRPr/>
            </a:pPr>
            <a:endParaRPr lang="en-US" dirty="0"/>
          </a:p>
        </p:txBody>
      </p:sp>
      <p:sp>
        <p:nvSpPr>
          <p:cNvPr id="7" name="Slide Number Placeholder 6"/>
          <p:cNvSpPr>
            <a:spLocks noGrp="1"/>
          </p:cNvSpPr>
          <p:nvPr>
            <p:ph type="sldNum" sz="quarter" idx="5"/>
          </p:nvPr>
        </p:nvSpPr>
        <p:spPr bwMode="auto">
          <a:xfrm>
            <a:off x="3970339" y="8772379"/>
            <a:ext cx="3038475" cy="462120"/>
          </a:xfrm>
          <a:prstGeom prst="rect">
            <a:avLst/>
          </a:prstGeom>
          <a:noFill/>
          <a:ln w="9525">
            <a:noFill/>
            <a:miter lim="800000"/>
            <a:headEnd/>
            <a:tailEnd/>
          </a:ln>
        </p:spPr>
        <p:txBody>
          <a:bodyPr vert="horz" wrap="square" lIns="93002" tIns="46502" rIns="93002" bIns="46502" numCol="1" anchor="b" anchorCtr="0" compatLnSpc="1">
            <a:prstTxWarp prst="textNoShape">
              <a:avLst/>
            </a:prstTxWarp>
          </a:bodyPr>
          <a:lstStyle>
            <a:lvl1pPr algn="r" defTabSz="930115" eaLnBrk="0" hangingPunct="0">
              <a:defRPr sz="1200">
                <a:ea typeface="+mn-ea"/>
                <a:cs typeface="+mn-cs"/>
              </a:defRPr>
            </a:lvl1pPr>
          </a:lstStyle>
          <a:p>
            <a:pPr>
              <a:defRPr/>
            </a:pPr>
            <a:fld id="{FB4525BD-1B22-4CBE-A35B-96886ED635B8}" type="slidenum">
              <a:rPr lang="en-US"/>
              <a:pPr>
                <a:defRPr/>
              </a:pPr>
              <a:t>‹#›</a:t>
            </a:fld>
            <a:endParaRPr lang="en-US" dirty="0"/>
          </a:p>
        </p:txBody>
      </p:sp>
    </p:spTree>
    <p:extLst>
      <p:ext uri="{BB962C8B-B14F-4D97-AF65-F5344CB8AC3E}">
        <p14:creationId xmlns:p14="http://schemas.microsoft.com/office/powerpoint/2010/main" val="2764660312"/>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Vertical Image">
    <p:bg>
      <p:bgPr>
        <a:solidFill>
          <a:schemeClr val="bg2"/>
        </a:solidFill>
        <a:effectLst/>
      </p:bgPr>
    </p:bg>
    <p:spTree>
      <p:nvGrpSpPr>
        <p:cNvPr id="1" name=""/>
        <p:cNvGrpSpPr/>
        <p:nvPr/>
      </p:nvGrpSpPr>
      <p:grpSpPr>
        <a:xfrm>
          <a:off x="0" y="0"/>
          <a:ext cx="0" cy="0"/>
          <a:chOff x="0" y="0"/>
          <a:chExt cx="0" cy="0"/>
        </a:xfrm>
      </p:grpSpPr>
      <p:sp>
        <p:nvSpPr>
          <p:cNvPr id="15" name="Rectangle 14"/>
          <p:cNvSpPr/>
          <p:nvPr userDrawn="1"/>
        </p:nvSpPr>
        <p:spPr>
          <a:xfrm>
            <a:off x="0" y="4572001"/>
            <a:ext cx="9144000" cy="5715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0"/>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1"/>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9" name="Rectangle 13"/>
          <p:cNvSpPr>
            <a:spLocks noChangeArrowheads="1"/>
          </p:cNvSpPr>
          <p:nvPr userDrawn="1"/>
        </p:nvSpPr>
        <p:spPr bwMode="auto">
          <a:xfrm>
            <a:off x="-747713" y="282179"/>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pic>
        <p:nvPicPr>
          <p:cNvPr id="4" name="Picture 3" descr="Background pattern&#10;&#10;AI-generated content may be incorrect.">
            <a:extLst>
              <a:ext uri="{FF2B5EF4-FFF2-40B4-BE49-F238E27FC236}">
                <a16:creationId xmlns:a16="http://schemas.microsoft.com/office/drawing/2014/main" id="{6D62C6F0-EFF1-732B-1581-8379BBAA9925}"/>
              </a:ext>
            </a:extLst>
          </p:cNvPr>
          <p:cNvPicPr>
            <a:picLocks noChangeAspect="1"/>
          </p:cNvPicPr>
          <p:nvPr userDrawn="1"/>
        </p:nvPicPr>
        <p:blipFill>
          <a:blip r:embed="rId2"/>
          <a:srcRect/>
          <a:stretch/>
        </p:blipFill>
        <p:spPr>
          <a:xfrm>
            <a:off x="0" y="0"/>
            <a:ext cx="9144000" cy="5143500"/>
          </a:xfrm>
          <a:prstGeom prst="rect">
            <a:avLst/>
          </a:prstGeom>
        </p:spPr>
      </p:pic>
      <p:pic>
        <p:nvPicPr>
          <p:cNvPr id="14" name="Picture 13">
            <a:extLst>
              <a:ext uri="{FF2B5EF4-FFF2-40B4-BE49-F238E27FC236}">
                <a16:creationId xmlns:a16="http://schemas.microsoft.com/office/drawing/2014/main" id="{D18E5B62-7320-7915-C1B2-46E8F873194F}"/>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309878" y="211710"/>
            <a:ext cx="1818643" cy="609601"/>
          </a:xfrm>
          <a:prstGeom prst="rect">
            <a:avLst/>
          </a:prstGeom>
        </p:spPr>
      </p:pic>
      <p:cxnSp>
        <p:nvCxnSpPr>
          <p:cNvPr id="16" name="Straight Connector 15">
            <a:extLst>
              <a:ext uri="{FF2B5EF4-FFF2-40B4-BE49-F238E27FC236}">
                <a16:creationId xmlns:a16="http://schemas.microsoft.com/office/drawing/2014/main" id="{EA236C63-16C0-6F8E-2D75-A3C914E76AE3}"/>
              </a:ext>
            </a:extLst>
          </p:cNvPr>
          <p:cNvCxnSpPr/>
          <p:nvPr userDrawn="1"/>
        </p:nvCxnSpPr>
        <p:spPr bwMode="auto">
          <a:xfrm>
            <a:off x="4699000" y="4781550"/>
            <a:ext cx="4097338" cy="0"/>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18" name="Picture Placeholder 17">
            <a:extLst>
              <a:ext uri="{FF2B5EF4-FFF2-40B4-BE49-F238E27FC236}">
                <a16:creationId xmlns:a16="http://schemas.microsoft.com/office/drawing/2014/main" id="{46AE55D5-BF4A-82D0-0D80-EB576C1FF629}"/>
              </a:ext>
            </a:extLst>
          </p:cNvPr>
          <p:cNvSpPr>
            <a:spLocks noGrp="1"/>
          </p:cNvSpPr>
          <p:nvPr>
            <p:ph type="pic" sz="quarter" idx="11" hasCustomPrompt="1"/>
          </p:nvPr>
        </p:nvSpPr>
        <p:spPr>
          <a:xfrm>
            <a:off x="4699000" y="-1"/>
            <a:ext cx="4097338" cy="4748981"/>
          </a:xfrm>
          <a:solidFill>
            <a:schemeClr val="bg1"/>
          </a:solidFill>
        </p:spPr>
        <p:txBody>
          <a:bodyPr anchor="ctr"/>
          <a:lstStyle>
            <a:lvl1pPr marL="0" indent="0" algn="ctr">
              <a:buNone/>
              <a:defRPr/>
            </a:lvl1pPr>
          </a:lstStyle>
          <a:p>
            <a:r>
              <a:rPr lang="en-US" dirty="0"/>
              <a:t>Click icon to insert image</a:t>
            </a:r>
            <a:br>
              <a:rPr lang="en-US" dirty="0"/>
            </a:br>
            <a:br>
              <a:rPr lang="en-US" dirty="0"/>
            </a:br>
            <a:br>
              <a:rPr lang="en-US" dirty="0"/>
            </a:br>
            <a:endParaRPr lang="en-US" dirty="0"/>
          </a:p>
        </p:txBody>
      </p:sp>
      <p:sp>
        <p:nvSpPr>
          <p:cNvPr id="19" name="Rectangle 3">
            <a:extLst>
              <a:ext uri="{FF2B5EF4-FFF2-40B4-BE49-F238E27FC236}">
                <a16:creationId xmlns:a16="http://schemas.microsoft.com/office/drawing/2014/main" id="{ECC06022-1BCD-1931-2561-1987663CD578}"/>
              </a:ext>
            </a:extLst>
          </p:cNvPr>
          <p:cNvSpPr>
            <a:spLocks noGrp="1" noChangeArrowheads="1"/>
          </p:cNvSpPr>
          <p:nvPr>
            <p:ph type="ctrTitle" hasCustomPrompt="1"/>
          </p:nvPr>
        </p:nvSpPr>
        <p:spPr>
          <a:xfrm>
            <a:off x="346075" y="1571652"/>
            <a:ext cx="4038600" cy="2066897"/>
          </a:xfrm>
        </p:spPr>
        <p:txBody>
          <a:bodyPr/>
          <a:lstStyle>
            <a:lvl1pPr algn="l">
              <a:lnSpc>
                <a:spcPct val="80000"/>
              </a:lnSpc>
              <a:defRPr sz="5400" b="1">
                <a:solidFill>
                  <a:schemeClr val="tx2"/>
                </a:solidFill>
              </a:defRPr>
            </a:lvl1pPr>
          </a:lstStyle>
          <a:p>
            <a:r>
              <a:rPr lang="en-US" dirty="0"/>
              <a:t>Presentation Name Goes Here Lorem</a:t>
            </a:r>
          </a:p>
        </p:txBody>
      </p:sp>
      <p:sp>
        <p:nvSpPr>
          <p:cNvPr id="13" name="Text Placeholder 12"/>
          <p:cNvSpPr>
            <a:spLocks noGrp="1"/>
          </p:cNvSpPr>
          <p:nvPr>
            <p:ph type="body" sz="quarter" idx="10" hasCustomPrompt="1"/>
          </p:nvPr>
        </p:nvSpPr>
        <p:spPr>
          <a:xfrm>
            <a:off x="381000" y="3638550"/>
            <a:ext cx="4114800" cy="685799"/>
          </a:xfrm>
        </p:spPr>
        <p:txBody>
          <a:bodyPr/>
          <a:lstStyle>
            <a:lvl1pPr marL="0" indent="0">
              <a:lnSpc>
                <a:spcPct val="90000"/>
              </a:lnSpc>
              <a:buNone/>
              <a:defRPr sz="2000" baseline="0">
                <a:solidFill>
                  <a:schemeClr val="accent4"/>
                </a:solidFill>
              </a:defRPr>
            </a:lvl1pPr>
            <a:lvl2pPr marL="457200" indent="0">
              <a:buNone/>
              <a:defRPr/>
            </a:lvl2pPr>
          </a:lstStyle>
          <a:p>
            <a:pPr lvl="0"/>
            <a:r>
              <a:rPr lang="en-US" dirty="0"/>
              <a:t>Subtitle of Presentation Goes Here Lorem Ipsum Dolor Sit Amet</a:t>
            </a:r>
          </a:p>
        </p:txBody>
      </p:sp>
      <p:sp>
        <p:nvSpPr>
          <p:cNvPr id="21" name="Content Placeholder 20">
            <a:extLst>
              <a:ext uri="{FF2B5EF4-FFF2-40B4-BE49-F238E27FC236}">
                <a16:creationId xmlns:a16="http://schemas.microsoft.com/office/drawing/2014/main" id="{97C4B9FE-B526-3664-8BF4-E67331C9AC5C}"/>
              </a:ext>
            </a:extLst>
          </p:cNvPr>
          <p:cNvSpPr>
            <a:spLocks noGrp="1"/>
          </p:cNvSpPr>
          <p:nvPr>
            <p:ph sz="quarter" idx="12" hasCustomPrompt="1"/>
          </p:nvPr>
        </p:nvSpPr>
        <p:spPr>
          <a:xfrm>
            <a:off x="460248" y="1251966"/>
            <a:ext cx="758952" cy="201168"/>
          </a:xfrm>
          <a:solidFill>
            <a:schemeClr val="accent4"/>
          </a:solidFill>
        </p:spPr>
        <p:txBody>
          <a:bodyPr lIns="91440" tIns="0" rIns="0" bIns="0" anchor="ctr"/>
          <a:lstStyle>
            <a:lvl1pPr marL="0" indent="0">
              <a:buNone/>
              <a:defRPr sz="1200" b="1">
                <a:solidFill>
                  <a:schemeClr val="bg1"/>
                </a:solidFill>
                <a:latin typeface="+mj-lt"/>
              </a:defRPr>
            </a:lvl1pPr>
            <a:lvl2pPr marL="365760" indent="0">
              <a:buNone/>
              <a:defRPr sz="1200" b="1">
                <a:solidFill>
                  <a:schemeClr val="bg1"/>
                </a:solidFill>
              </a:defRPr>
            </a:lvl2pPr>
            <a:lvl3pPr marL="914400" indent="0">
              <a:buNone/>
              <a:defRPr sz="1200" b="1">
                <a:solidFill>
                  <a:schemeClr val="bg1"/>
                </a:solidFill>
              </a:defRPr>
            </a:lvl3pPr>
            <a:lvl4pPr marL="1371600" indent="0">
              <a:buNone/>
              <a:defRPr sz="1200" b="1">
                <a:solidFill>
                  <a:schemeClr val="bg1"/>
                </a:solidFill>
              </a:defRPr>
            </a:lvl4pPr>
            <a:lvl5pPr marL="1828800" indent="0">
              <a:buFont typeface="Arial" panose="020B0604020202020204" pitchFamily="34" charset="0"/>
              <a:buNone/>
              <a:defRPr sz="1200" b="1">
                <a:solidFill>
                  <a:schemeClr val="bg1"/>
                </a:solidFill>
              </a:defRPr>
            </a:lvl5pPr>
          </a:lstStyle>
          <a:p>
            <a:pPr lvl="0"/>
            <a:r>
              <a:rPr lang="en-US" dirty="0"/>
              <a:t>XX/20XX</a:t>
            </a:r>
          </a:p>
        </p:txBody>
      </p:sp>
    </p:spTree>
    <p:extLst>
      <p:ext uri="{BB962C8B-B14F-4D97-AF65-F5344CB8AC3E}">
        <p14:creationId xmlns:p14="http://schemas.microsoft.com/office/powerpoint/2010/main" val="332775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mpact - Image and Tex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95B71BC4-27DD-0D47-8289-378CE57FEBDB}"/>
              </a:ext>
            </a:extLst>
          </p:cNvPr>
          <p:cNvSpPr>
            <a:spLocks noGrp="1"/>
          </p:cNvSpPr>
          <p:nvPr>
            <p:ph type="pic" sz="quarter" idx="43"/>
          </p:nvPr>
        </p:nvSpPr>
        <p:spPr>
          <a:xfrm>
            <a:off x="0" y="0"/>
            <a:ext cx="5943600" cy="4781550"/>
          </a:xfrm>
          <a:solidFill>
            <a:schemeClr val="bg1">
              <a:lumMod val="95000"/>
            </a:schemeClr>
          </a:solidFill>
        </p:spPr>
        <p:txBody>
          <a:bodyPr anchor="ctr"/>
          <a:lstStyle>
            <a:lvl1pPr marL="0" indent="0" algn="ctr">
              <a:buNone/>
              <a:defRPr sz="1600"/>
            </a:lvl1pPr>
          </a:lstStyle>
          <a:p>
            <a:r>
              <a:rPr lang="en-US" dirty="0"/>
              <a:t>Click icon to add picture</a:t>
            </a:r>
          </a:p>
        </p:txBody>
      </p:sp>
      <p:sp>
        <p:nvSpPr>
          <p:cNvPr id="6" name="Text Placeholder 5">
            <a:extLst>
              <a:ext uri="{FF2B5EF4-FFF2-40B4-BE49-F238E27FC236}">
                <a16:creationId xmlns:a16="http://schemas.microsoft.com/office/drawing/2014/main" id="{8623C346-46C6-994F-D796-F474B650A4F8}"/>
              </a:ext>
            </a:extLst>
          </p:cNvPr>
          <p:cNvSpPr>
            <a:spLocks noGrp="1"/>
          </p:cNvSpPr>
          <p:nvPr>
            <p:ph type="body" sz="quarter" idx="44"/>
          </p:nvPr>
        </p:nvSpPr>
        <p:spPr>
          <a:xfrm>
            <a:off x="6248400" y="514350"/>
            <a:ext cx="2590800" cy="4114800"/>
          </a:xfrm>
        </p:spPr>
        <p:txBody>
          <a:bodyPr anchor="ctr"/>
          <a:lstStyle>
            <a:lvl1pPr marL="0" indent="0">
              <a:buNone/>
              <a:defRPr sz="1600" b="1"/>
            </a:lvl1pPr>
            <a:lvl5pPr marL="2114550" indent="-285750">
              <a:buFont typeface="Arial" panose="020B0604020202020204" pitchFamily="34" charset="0"/>
              <a:buChar char="•"/>
              <a:defRPr/>
            </a:lvl5pPr>
          </a:lstStyle>
          <a:p>
            <a:pPr lvl="0"/>
            <a:r>
              <a:rPr lang="en-US" dirty="0"/>
              <a:t>Click to edit Master text styles</a:t>
            </a:r>
          </a:p>
        </p:txBody>
      </p:sp>
      <p:cxnSp>
        <p:nvCxnSpPr>
          <p:cNvPr id="2" name="Straight Connector 1">
            <a:extLst>
              <a:ext uri="{FF2B5EF4-FFF2-40B4-BE49-F238E27FC236}">
                <a16:creationId xmlns:a16="http://schemas.microsoft.com/office/drawing/2014/main" id="{59033FBB-B5D6-49D7-A4E5-2484A87950F8}"/>
              </a:ext>
            </a:extLst>
          </p:cNvPr>
          <p:cNvCxnSpPr>
            <a:cxnSpLocks/>
          </p:cNvCxnSpPr>
          <p:nvPr userDrawn="1"/>
        </p:nvCxnSpPr>
        <p:spPr bwMode="auto">
          <a:xfrm flipV="1">
            <a:off x="5956853" y="-2485"/>
            <a:ext cx="0" cy="4784035"/>
          </a:xfrm>
          <a:prstGeom prst="line">
            <a:avLst/>
          </a:prstGeom>
          <a:solidFill>
            <a:schemeClr val="accent1"/>
          </a:solidFill>
          <a:ln w="101600" cap="flat" cmpd="sng" algn="ctr">
            <a:solidFill>
              <a:schemeClr val="tx2"/>
            </a:solidFill>
            <a:prstDash val="solid"/>
            <a:round/>
            <a:headEnd type="none" w="med" len="med"/>
            <a:tailEnd type="none" w="lg" len="sm"/>
          </a:ln>
          <a:effectLst/>
        </p:spPr>
      </p:cxnSp>
    </p:spTree>
    <p:extLst>
      <p:ext uri="{BB962C8B-B14F-4D97-AF65-F5344CB8AC3E}">
        <p14:creationId xmlns:p14="http://schemas.microsoft.com/office/powerpoint/2010/main" val="256532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mpact - Text">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64D70-1034-2743-38D2-E42A8B85B611}"/>
              </a:ext>
            </a:extLst>
          </p:cNvPr>
          <p:cNvSpPr/>
          <p:nvPr userDrawn="1"/>
        </p:nvSpPr>
        <p:spPr bwMode="auto">
          <a:xfrm>
            <a:off x="6781800" y="57150"/>
            <a:ext cx="2014538" cy="304800"/>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7" name="Picture 6" descr="Background pattern&#10;&#10;AI-generated content may be incorrect.">
            <a:extLst>
              <a:ext uri="{FF2B5EF4-FFF2-40B4-BE49-F238E27FC236}">
                <a16:creationId xmlns:a16="http://schemas.microsoft.com/office/drawing/2014/main" id="{48B36076-8F52-054A-BD44-113A2FBE6F82}"/>
              </a:ext>
            </a:extLst>
          </p:cNvPr>
          <p:cNvPicPr>
            <a:picLocks noChangeAspect="1"/>
          </p:cNvPicPr>
          <p:nvPr userDrawn="1"/>
        </p:nvPicPr>
        <p:blipFill>
          <a:blip r:embed="rId2"/>
          <a:srcRect b="7037"/>
          <a:stretch/>
        </p:blipFill>
        <p:spPr>
          <a:xfrm>
            <a:off x="0" y="0"/>
            <a:ext cx="9144000" cy="4781550"/>
          </a:xfrm>
          <a:prstGeom prst="rect">
            <a:avLst/>
          </a:prstGeom>
        </p:spPr>
      </p:pic>
      <p:sp>
        <p:nvSpPr>
          <p:cNvPr id="6" name="Text Placeholder 5">
            <a:extLst>
              <a:ext uri="{FF2B5EF4-FFF2-40B4-BE49-F238E27FC236}">
                <a16:creationId xmlns:a16="http://schemas.microsoft.com/office/drawing/2014/main" id="{4BDB1AE9-ACB9-2C78-CDE7-3DED11876B3A}"/>
              </a:ext>
            </a:extLst>
          </p:cNvPr>
          <p:cNvSpPr>
            <a:spLocks noGrp="1"/>
          </p:cNvSpPr>
          <p:nvPr>
            <p:ph type="body" sz="quarter" idx="10"/>
          </p:nvPr>
        </p:nvSpPr>
        <p:spPr>
          <a:xfrm>
            <a:off x="1409700" y="828675"/>
            <a:ext cx="6438900" cy="3124200"/>
          </a:xfrm>
        </p:spPr>
        <p:txBody>
          <a:bodyPr anchor="ctr"/>
          <a:lstStyle>
            <a:lvl1pPr marL="0" indent="0">
              <a:lnSpc>
                <a:spcPct val="100000"/>
              </a:lnSpc>
              <a:buNone/>
              <a:defRPr sz="2400" b="1">
                <a:solidFill>
                  <a:schemeClr val="tx2"/>
                </a:solidFill>
              </a:defRPr>
            </a:lvl1pPr>
            <a:lvl2pPr marL="365760" indent="0">
              <a:buNone/>
              <a:defRPr sz="2400" b="1">
                <a:solidFill>
                  <a:schemeClr val="bg1"/>
                </a:solidFill>
              </a:defRPr>
            </a:lvl2pPr>
            <a:lvl3pPr marL="914400" indent="0">
              <a:buNone/>
              <a:defRPr sz="2400" b="1">
                <a:solidFill>
                  <a:schemeClr val="bg1"/>
                </a:solidFill>
              </a:defRPr>
            </a:lvl3pPr>
            <a:lvl4pPr marL="1371600" indent="0">
              <a:buNone/>
              <a:defRPr sz="2400" b="1">
                <a:solidFill>
                  <a:schemeClr val="bg1"/>
                </a:solidFill>
              </a:defRPr>
            </a:lvl4pPr>
            <a:lvl5pPr marL="1828800" indent="0">
              <a:buFont typeface="Arial" panose="020B0604020202020204" pitchFamily="34" charset="0"/>
              <a:buNone/>
              <a:defRPr sz="2400" b="1">
                <a:solidFill>
                  <a:schemeClr val="bg1"/>
                </a:solidFill>
              </a:defRPr>
            </a:lvl5pPr>
          </a:lstStyle>
          <a:p>
            <a:pPr lvl="0"/>
            <a:r>
              <a:rPr lang="en-US" dirty="0"/>
              <a:t>Click to edit Master text styles</a:t>
            </a:r>
          </a:p>
        </p:txBody>
      </p:sp>
      <p:sp>
        <p:nvSpPr>
          <p:cNvPr id="3" name="Rectangle 2">
            <a:extLst>
              <a:ext uri="{FF2B5EF4-FFF2-40B4-BE49-F238E27FC236}">
                <a16:creationId xmlns:a16="http://schemas.microsoft.com/office/drawing/2014/main" id="{CC547A5E-DBA9-EF24-0935-45D857580E34}"/>
              </a:ext>
            </a:extLst>
          </p:cNvPr>
          <p:cNvSpPr/>
          <p:nvPr userDrawn="1"/>
        </p:nvSpPr>
        <p:spPr bwMode="auto">
          <a:xfrm>
            <a:off x="0" y="0"/>
            <a:ext cx="1066800" cy="478155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5" name="Graphic 4" descr="Arrow Right with solid fill">
            <a:extLst>
              <a:ext uri="{FF2B5EF4-FFF2-40B4-BE49-F238E27FC236}">
                <a16:creationId xmlns:a16="http://schemas.microsoft.com/office/drawing/2014/main" id="{1008D261-24FD-3E8C-CADC-03E260A07DB1}"/>
              </a:ext>
            </a:extLst>
          </p:cNvPr>
          <p:cNvPicPr>
            <a:picLocks noChangeAspect="1"/>
          </p:cNvPicPr>
          <p:nvPr userDrawn="1"/>
        </p:nvPicPr>
        <p:blipFill>
          <a:blip>
            <a:extLst>
              <a:ext uri="{96DAC541-7B7A-43D3-8B79-37D633B846F1}">
                <asvg:svgBlip xmlns:asvg="http://schemas.microsoft.com/office/drawing/2016/SVG/main" r:embed="rId3"/>
              </a:ext>
            </a:extLst>
          </a:blip>
          <a:srcRect l="37153"/>
          <a:stretch/>
        </p:blipFill>
        <p:spPr>
          <a:xfrm>
            <a:off x="228599" y="1933575"/>
            <a:ext cx="574675" cy="914400"/>
          </a:xfrm>
          <a:prstGeom prst="rect">
            <a:avLst/>
          </a:prstGeom>
        </p:spPr>
      </p:pic>
    </p:spTree>
    <p:extLst>
      <p:ext uri="{BB962C8B-B14F-4D97-AF65-F5344CB8AC3E}">
        <p14:creationId xmlns:p14="http://schemas.microsoft.com/office/powerpoint/2010/main" val="1385640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ank - Wavy">
    <p:bg>
      <p:bgPr>
        <a:solidFill>
          <a:schemeClr val="bg2"/>
        </a:solidFill>
        <a:effectLst/>
      </p:bgPr>
    </p:bg>
    <p:spTree>
      <p:nvGrpSpPr>
        <p:cNvPr id="1" name=""/>
        <p:cNvGrpSpPr/>
        <p:nvPr/>
      </p:nvGrpSpPr>
      <p:grpSpPr>
        <a:xfrm>
          <a:off x="0" y="0"/>
          <a:ext cx="0" cy="0"/>
          <a:chOff x="0" y="0"/>
          <a:chExt cx="0" cy="0"/>
        </a:xfrm>
      </p:grpSpPr>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2" name="Rectangle 1">
            <a:extLst>
              <a:ext uri="{FF2B5EF4-FFF2-40B4-BE49-F238E27FC236}">
                <a16:creationId xmlns:a16="http://schemas.microsoft.com/office/drawing/2014/main" id="{F73F1FBF-C64D-6251-6C7E-E6B12E915B5E}"/>
              </a:ext>
            </a:extLst>
          </p:cNvPr>
          <p:cNvSpPr/>
          <p:nvPr userDrawn="1"/>
        </p:nvSpPr>
        <p:spPr bwMode="auto">
          <a:xfrm>
            <a:off x="6553200" y="0"/>
            <a:ext cx="2362200" cy="35718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C8B0E9E3-0F93-9594-B978-9DD3835B2BAE}"/>
              </a:ext>
            </a:extLst>
          </p:cNvPr>
          <p:cNvPicPr>
            <a:picLocks noChangeAspect="1"/>
          </p:cNvPicPr>
          <p:nvPr userDrawn="1"/>
        </p:nvPicPr>
        <p:blipFill>
          <a:blip r:embed="rId2"/>
          <a:srcRect b="7037"/>
          <a:stretch/>
        </p:blipFill>
        <p:spPr>
          <a:xfrm>
            <a:off x="0" y="0"/>
            <a:ext cx="9144000" cy="4781550"/>
          </a:xfrm>
          <a:prstGeom prst="rect">
            <a:avLst/>
          </a:prstGeom>
        </p:spPr>
      </p:pic>
    </p:spTree>
    <p:extLst>
      <p:ext uri="{BB962C8B-B14F-4D97-AF65-F5344CB8AC3E}">
        <p14:creationId xmlns:p14="http://schemas.microsoft.com/office/powerpoint/2010/main" val="17368953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ersonalized Teams Background">
    <p:bg>
      <p:bgPr>
        <a:solidFill>
          <a:schemeClr val="bg2"/>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73F1FBF-C64D-6251-6C7E-E6B12E915B5E}"/>
              </a:ext>
            </a:extLst>
          </p:cNvPr>
          <p:cNvSpPr/>
          <p:nvPr userDrawn="1"/>
        </p:nvSpPr>
        <p:spPr bwMode="auto">
          <a:xfrm>
            <a:off x="6553200" y="0"/>
            <a:ext cx="2362200" cy="35718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9553C9A-C2CF-D77B-5CF0-D9BC4E877126}"/>
              </a:ext>
            </a:extLst>
          </p:cNvPr>
          <p:cNvSpPr txBox="1"/>
          <p:nvPr userDrawn="1"/>
        </p:nvSpPr>
        <p:spPr>
          <a:xfrm>
            <a:off x="240344" y="4802868"/>
            <a:ext cx="8686800" cy="338554"/>
          </a:xfrm>
          <a:prstGeom prst="rect">
            <a:avLst/>
          </a:prstGeom>
          <a:solidFill>
            <a:schemeClr val="bg2"/>
          </a:solidFill>
        </p:spPr>
        <p:txBody>
          <a:bodyPr wrap="square" rtlCol="0">
            <a:spAutoFit/>
          </a:bodyPr>
          <a:lstStyle/>
          <a:p>
            <a:pPr algn="l">
              <a:spcAft>
                <a:spcPts val="1200"/>
              </a:spcAft>
            </a:pPr>
            <a:endParaRPr lang="en-US" sz="1600" dirty="0" err="1">
              <a:latin typeface="+mn-lt"/>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C8B0E9E3-0F93-9594-B978-9DD3835B2BAE}"/>
              </a:ext>
            </a:extLst>
          </p:cNvPr>
          <p:cNvPicPr>
            <a:picLocks noChangeAspect="1"/>
          </p:cNvPicPr>
          <p:nvPr userDrawn="1"/>
        </p:nvPicPr>
        <p:blipFill>
          <a:blip r:embed="rId2"/>
          <a:srcRect t="1" b="40"/>
          <a:stretch/>
        </p:blipFill>
        <p:spPr>
          <a:xfrm>
            <a:off x="0" y="0"/>
            <a:ext cx="9144000" cy="5141422"/>
          </a:xfrm>
          <a:prstGeom prst="rect">
            <a:avLst/>
          </a:prstGeom>
        </p:spPr>
      </p:pic>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16" name="Rectangle 15">
            <a:extLst>
              <a:ext uri="{FF2B5EF4-FFF2-40B4-BE49-F238E27FC236}">
                <a16:creationId xmlns:a16="http://schemas.microsoft.com/office/drawing/2014/main" id="{F92002F7-4067-6039-0676-FA2396AAD64B}"/>
              </a:ext>
            </a:extLst>
          </p:cNvPr>
          <p:cNvSpPr/>
          <p:nvPr userDrawn="1"/>
        </p:nvSpPr>
        <p:spPr bwMode="auto">
          <a:xfrm>
            <a:off x="511527" y="0"/>
            <a:ext cx="1922318" cy="226695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bg1"/>
              </a:solidFill>
              <a:effectLst/>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72909EFC-88BE-9FE7-A5A4-BD51B8E390C4}"/>
              </a:ext>
            </a:extLst>
          </p:cNvPr>
          <p:cNvSpPr/>
          <p:nvPr userDrawn="1"/>
        </p:nvSpPr>
        <p:spPr bwMode="auto">
          <a:xfrm>
            <a:off x="511527" y="1728278"/>
            <a:ext cx="1922318" cy="648126"/>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p:txBody>
      </p:sp>
      <p:pic>
        <p:nvPicPr>
          <p:cNvPr id="11" name="Picture 13">
            <a:extLst>
              <a:ext uri="{FF2B5EF4-FFF2-40B4-BE49-F238E27FC236}">
                <a16:creationId xmlns:a16="http://schemas.microsoft.com/office/drawing/2014/main" id="{BA30E459-0717-B1B5-89C6-1ACA2DFB1632}"/>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544876" y="1728278"/>
            <a:ext cx="1893524" cy="634701"/>
          </a:xfrm>
          <a:prstGeom prst="rect">
            <a:avLst/>
          </a:prstGeom>
        </p:spPr>
      </p:pic>
      <p:sp>
        <p:nvSpPr>
          <p:cNvPr id="13" name="Text Placeholder 12">
            <a:extLst>
              <a:ext uri="{FF2B5EF4-FFF2-40B4-BE49-F238E27FC236}">
                <a16:creationId xmlns:a16="http://schemas.microsoft.com/office/drawing/2014/main" id="{B868C1B0-E910-1F47-704C-6D9C86D8CC8D}"/>
              </a:ext>
            </a:extLst>
          </p:cNvPr>
          <p:cNvSpPr>
            <a:spLocks noGrp="1"/>
          </p:cNvSpPr>
          <p:nvPr>
            <p:ph type="body" sz="quarter" idx="10" hasCustomPrompt="1"/>
          </p:nvPr>
        </p:nvSpPr>
        <p:spPr>
          <a:xfrm>
            <a:off x="596475" y="238309"/>
            <a:ext cx="1765723" cy="648126"/>
          </a:xfrm>
        </p:spPr>
        <p:txBody>
          <a:bodyPr anchor="ctr">
            <a:noAutofit/>
          </a:bodyPr>
          <a:lstStyle>
            <a:lvl1pPr marL="0" indent="0" algn="ctr">
              <a:lnSpc>
                <a:spcPct val="85000"/>
              </a:lnSpc>
              <a:spcAft>
                <a:spcPts val="0"/>
              </a:spcAft>
              <a:buNone/>
              <a:defRPr sz="2400" b="1"/>
            </a:lvl1pPr>
          </a:lstStyle>
          <a:p>
            <a:pPr lvl="0"/>
            <a:r>
              <a:rPr lang="en-US" dirty="0"/>
              <a:t>First Name Last Name</a:t>
            </a:r>
          </a:p>
        </p:txBody>
      </p:sp>
      <p:sp>
        <p:nvSpPr>
          <p:cNvPr id="15" name="Text Placeholder 14">
            <a:extLst>
              <a:ext uri="{FF2B5EF4-FFF2-40B4-BE49-F238E27FC236}">
                <a16:creationId xmlns:a16="http://schemas.microsoft.com/office/drawing/2014/main" id="{78C6A700-1C8D-0E4A-A605-005E9D0AF28E}"/>
              </a:ext>
            </a:extLst>
          </p:cNvPr>
          <p:cNvSpPr>
            <a:spLocks noGrp="1"/>
          </p:cNvSpPr>
          <p:nvPr>
            <p:ph type="body" sz="quarter" idx="11" hasCustomPrompt="1"/>
          </p:nvPr>
        </p:nvSpPr>
        <p:spPr>
          <a:xfrm>
            <a:off x="596476" y="916073"/>
            <a:ext cx="1765723" cy="743859"/>
          </a:xfrm>
        </p:spPr>
        <p:txBody>
          <a:bodyPr anchor="ctr">
            <a:noAutofit/>
          </a:bodyPr>
          <a:lstStyle>
            <a:lvl1pPr marL="0" indent="0" algn="ctr">
              <a:lnSpc>
                <a:spcPct val="90000"/>
              </a:lnSpc>
              <a:spcAft>
                <a:spcPts val="600"/>
              </a:spcAft>
              <a:buNone/>
              <a:defRPr sz="1200">
                <a:solidFill>
                  <a:schemeClr val="accent4"/>
                </a:solidFill>
              </a:defRPr>
            </a:lvl1pPr>
            <a:lvl2pPr marL="365760" indent="0">
              <a:buNone/>
              <a:defRPr/>
            </a:lvl2pPr>
            <a:lvl3pPr marL="914400" indent="0">
              <a:buNone/>
              <a:defRPr/>
            </a:lvl3pPr>
            <a:lvl4pPr marL="1371600" indent="0">
              <a:buNone/>
              <a:defRPr/>
            </a:lvl4pPr>
            <a:lvl5pPr marL="1828800" indent="0">
              <a:buFont typeface="Arial" panose="020B0604020202020204" pitchFamily="34" charset="0"/>
              <a:buNone/>
              <a:defRPr/>
            </a:lvl5pPr>
          </a:lstStyle>
          <a:p>
            <a:pPr lvl="0"/>
            <a:r>
              <a:rPr lang="en-US" dirty="0"/>
              <a:t>Title Goes Here Lorem Ipsum Dolor,</a:t>
            </a:r>
            <a:br>
              <a:rPr lang="en-US" dirty="0"/>
            </a:br>
            <a:r>
              <a:rPr lang="en-US" dirty="0"/>
              <a:t>Bank Name Goes Here Lorem Ipsum Do</a:t>
            </a:r>
          </a:p>
        </p:txBody>
      </p:sp>
    </p:spTree>
    <p:extLst>
      <p:ext uri="{BB962C8B-B14F-4D97-AF65-F5344CB8AC3E}">
        <p14:creationId xmlns:p14="http://schemas.microsoft.com/office/powerpoint/2010/main" val="42564134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ams Background">
    <p:bg>
      <p:bgPr>
        <a:solidFill>
          <a:schemeClr val="bg2"/>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73F1FBF-C64D-6251-6C7E-E6B12E915B5E}"/>
              </a:ext>
            </a:extLst>
          </p:cNvPr>
          <p:cNvSpPr/>
          <p:nvPr userDrawn="1"/>
        </p:nvSpPr>
        <p:spPr bwMode="auto">
          <a:xfrm>
            <a:off x="6553200" y="0"/>
            <a:ext cx="2362200" cy="35718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9553C9A-C2CF-D77B-5CF0-D9BC4E877126}"/>
              </a:ext>
            </a:extLst>
          </p:cNvPr>
          <p:cNvSpPr txBox="1"/>
          <p:nvPr userDrawn="1"/>
        </p:nvSpPr>
        <p:spPr>
          <a:xfrm>
            <a:off x="240344" y="4802868"/>
            <a:ext cx="8686800" cy="338554"/>
          </a:xfrm>
          <a:prstGeom prst="rect">
            <a:avLst/>
          </a:prstGeom>
          <a:solidFill>
            <a:schemeClr val="bg2"/>
          </a:solidFill>
        </p:spPr>
        <p:txBody>
          <a:bodyPr wrap="square" rtlCol="0">
            <a:spAutoFit/>
          </a:bodyPr>
          <a:lstStyle/>
          <a:p>
            <a:pPr algn="l">
              <a:spcAft>
                <a:spcPts val="1200"/>
              </a:spcAft>
            </a:pPr>
            <a:endParaRPr lang="en-US" sz="1600" dirty="0" err="1">
              <a:latin typeface="+mn-lt"/>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C8B0E9E3-0F93-9594-B978-9DD3835B2BAE}"/>
              </a:ext>
            </a:extLst>
          </p:cNvPr>
          <p:cNvPicPr>
            <a:picLocks noChangeAspect="1"/>
          </p:cNvPicPr>
          <p:nvPr userDrawn="1"/>
        </p:nvPicPr>
        <p:blipFill>
          <a:blip r:embed="rId2"/>
          <a:srcRect t="1" b="40"/>
          <a:stretch/>
        </p:blipFill>
        <p:spPr>
          <a:xfrm>
            <a:off x="0" y="0"/>
            <a:ext cx="9144000" cy="5141422"/>
          </a:xfrm>
          <a:prstGeom prst="rect">
            <a:avLst/>
          </a:prstGeom>
        </p:spPr>
      </p:pic>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grpSp>
        <p:nvGrpSpPr>
          <p:cNvPr id="17" name="Group 16">
            <a:extLst>
              <a:ext uri="{FF2B5EF4-FFF2-40B4-BE49-F238E27FC236}">
                <a16:creationId xmlns:a16="http://schemas.microsoft.com/office/drawing/2014/main" id="{EACA02D9-AF14-6D9C-910F-0276E251A8A5}"/>
              </a:ext>
            </a:extLst>
          </p:cNvPr>
          <p:cNvGrpSpPr/>
          <p:nvPr userDrawn="1"/>
        </p:nvGrpSpPr>
        <p:grpSpPr>
          <a:xfrm>
            <a:off x="511527" y="-1"/>
            <a:ext cx="1926873" cy="1117700"/>
            <a:chOff x="511527" y="1370679"/>
            <a:chExt cx="1850673" cy="1073500"/>
          </a:xfrm>
        </p:grpSpPr>
        <p:sp>
          <p:nvSpPr>
            <p:cNvPr id="18" name="Rectangle 17">
              <a:extLst>
                <a:ext uri="{FF2B5EF4-FFF2-40B4-BE49-F238E27FC236}">
                  <a16:creationId xmlns:a16="http://schemas.microsoft.com/office/drawing/2014/main" id="{F4113A8C-0625-7FC7-EBE1-5C26E9B3BBCA}"/>
                </a:ext>
              </a:extLst>
            </p:cNvPr>
            <p:cNvSpPr/>
            <p:nvPr userDrawn="1"/>
          </p:nvSpPr>
          <p:spPr bwMode="auto">
            <a:xfrm>
              <a:off x="511527" y="1370679"/>
              <a:ext cx="1846298" cy="10735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bg1"/>
                </a:solidFill>
                <a:effectLst/>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E54DF86F-8CF2-6907-41E9-E09A7675E6CA}"/>
                </a:ext>
              </a:extLst>
            </p:cNvPr>
            <p:cNvSpPr/>
            <p:nvPr userDrawn="1"/>
          </p:nvSpPr>
          <p:spPr bwMode="auto">
            <a:xfrm>
              <a:off x="511527" y="2312019"/>
              <a:ext cx="1846298" cy="13216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p:txBody>
        </p:sp>
        <p:pic>
          <p:nvPicPr>
            <p:cNvPr id="20" name="Picture 13">
              <a:extLst>
                <a:ext uri="{FF2B5EF4-FFF2-40B4-BE49-F238E27FC236}">
                  <a16:creationId xmlns:a16="http://schemas.microsoft.com/office/drawing/2014/main" id="{F5C83E02-377C-36E8-52EA-9D5BBE55D046}"/>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543557" y="1547835"/>
              <a:ext cx="1818643" cy="609601"/>
            </a:xfrm>
            <a:prstGeom prst="rect">
              <a:avLst/>
            </a:prstGeom>
          </p:spPr>
        </p:pic>
      </p:grpSp>
    </p:spTree>
    <p:extLst>
      <p:ext uri="{BB962C8B-B14F-4D97-AF65-F5344CB8AC3E}">
        <p14:creationId xmlns:p14="http://schemas.microsoft.com/office/powerpoint/2010/main" val="2609458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White">
    <p:spTree>
      <p:nvGrpSpPr>
        <p:cNvPr id="1" name=""/>
        <p:cNvGrpSpPr/>
        <p:nvPr/>
      </p:nvGrpSpPr>
      <p:grpSpPr>
        <a:xfrm>
          <a:off x="0" y="0"/>
          <a:ext cx="0" cy="0"/>
          <a:chOff x="0" y="0"/>
          <a:chExt cx="0" cy="0"/>
        </a:xfrm>
      </p:grpSpPr>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Tree>
    <p:extLst>
      <p:ext uri="{BB962C8B-B14F-4D97-AF65-F5344CB8AC3E}">
        <p14:creationId xmlns:p14="http://schemas.microsoft.com/office/powerpoint/2010/main" val="2402448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ack Cover">
    <p:bg>
      <p:bgPr>
        <a:solidFill>
          <a:schemeClr val="bg2"/>
        </a:solidFill>
        <a:effectLst/>
      </p:bgPr>
    </p:bg>
    <p:spTree>
      <p:nvGrpSpPr>
        <p:cNvPr id="1" name=""/>
        <p:cNvGrpSpPr/>
        <p:nvPr/>
      </p:nvGrpSpPr>
      <p:grpSpPr>
        <a:xfrm>
          <a:off x="0" y="0"/>
          <a:ext cx="0" cy="0"/>
          <a:chOff x="0" y="0"/>
          <a:chExt cx="0" cy="0"/>
        </a:xfrm>
      </p:grpSpPr>
      <p:pic>
        <p:nvPicPr>
          <p:cNvPr id="24" name="Picture 23" descr="Background pattern&#10;&#10;AI-generated content may be incorrect.">
            <a:extLst>
              <a:ext uri="{FF2B5EF4-FFF2-40B4-BE49-F238E27FC236}">
                <a16:creationId xmlns:a16="http://schemas.microsoft.com/office/drawing/2014/main" id="{E03D8724-A0AF-FCBE-8FF6-62A40C638348}"/>
              </a:ext>
            </a:extLst>
          </p:cNvPr>
          <p:cNvPicPr>
            <a:picLocks noChangeAspect="1"/>
          </p:cNvPicPr>
          <p:nvPr userDrawn="1"/>
        </p:nvPicPr>
        <p:blipFill>
          <a:blip r:embed="rId2"/>
          <a:srcRect b="7037"/>
          <a:stretch/>
        </p:blipFill>
        <p:spPr>
          <a:xfrm>
            <a:off x="0" y="0"/>
            <a:ext cx="9144000" cy="4781550"/>
          </a:xfrm>
          <a:prstGeom prst="rect">
            <a:avLst/>
          </a:prstGeom>
        </p:spPr>
      </p:pic>
      <p:sp>
        <p:nvSpPr>
          <p:cNvPr id="18" name="Rectangle 17">
            <a:extLst>
              <a:ext uri="{FF2B5EF4-FFF2-40B4-BE49-F238E27FC236}">
                <a16:creationId xmlns:a16="http://schemas.microsoft.com/office/drawing/2014/main" id="{DAAF937E-9FCF-223A-7AEE-594774F615A2}"/>
              </a:ext>
            </a:extLst>
          </p:cNvPr>
          <p:cNvSpPr/>
          <p:nvPr userDrawn="1"/>
        </p:nvSpPr>
        <p:spPr bwMode="auto">
          <a:xfrm>
            <a:off x="6324600" y="0"/>
            <a:ext cx="2471738" cy="35718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7" name="Rectangle 10"/>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1"/>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22" name="Rectangle 21">
            <a:extLst>
              <a:ext uri="{FF2B5EF4-FFF2-40B4-BE49-F238E27FC236}">
                <a16:creationId xmlns:a16="http://schemas.microsoft.com/office/drawing/2014/main" id="{04B4B15B-D00E-D633-F159-3E5796A070DD}"/>
              </a:ext>
            </a:extLst>
          </p:cNvPr>
          <p:cNvSpPr/>
          <p:nvPr userDrawn="1"/>
        </p:nvSpPr>
        <p:spPr bwMode="auto">
          <a:xfrm>
            <a:off x="0" y="1047750"/>
            <a:ext cx="9144000" cy="281940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mn-lt"/>
              <a:cs typeface="Arial" panose="020B0604020202020204" pitchFamily="34" charset="0"/>
            </a:endParaRPr>
          </a:p>
        </p:txBody>
      </p:sp>
      <p:sp>
        <p:nvSpPr>
          <p:cNvPr id="23" name="TextBox 22">
            <a:extLst>
              <a:ext uri="{FF2B5EF4-FFF2-40B4-BE49-F238E27FC236}">
                <a16:creationId xmlns:a16="http://schemas.microsoft.com/office/drawing/2014/main" id="{3E75C500-4FF5-5059-C70C-B6E5EE367938}"/>
              </a:ext>
            </a:extLst>
          </p:cNvPr>
          <p:cNvSpPr txBox="1"/>
          <p:nvPr userDrawn="1"/>
        </p:nvSpPr>
        <p:spPr>
          <a:xfrm>
            <a:off x="482662" y="1887582"/>
            <a:ext cx="4953000" cy="1139736"/>
          </a:xfrm>
          <a:prstGeom prst="rect">
            <a:avLst/>
          </a:prstGeom>
          <a:noFill/>
        </p:spPr>
        <p:txBody>
          <a:bodyPr wrap="square" rtlCol="0">
            <a:spAutoFit/>
          </a:bodyPr>
          <a:lstStyle/>
          <a:p>
            <a:pPr algn="l">
              <a:lnSpc>
                <a:spcPct val="80000"/>
              </a:lnSpc>
              <a:spcAft>
                <a:spcPts val="1200"/>
              </a:spcAft>
            </a:pPr>
            <a:r>
              <a:rPr lang="en-US" sz="2800" b="1" dirty="0">
                <a:solidFill>
                  <a:schemeClr val="bg1"/>
                </a:solidFill>
                <a:latin typeface="+mj-lt"/>
                <a:cs typeface="Arial" panose="020B0604020202020204" pitchFamily="34" charset="0"/>
              </a:rPr>
              <a:t>Check out </a:t>
            </a:r>
            <a:r>
              <a:rPr lang="en-US" sz="2800" b="1" dirty="0" err="1">
                <a:solidFill>
                  <a:schemeClr val="bg1"/>
                </a:solidFill>
                <a:latin typeface="+mj-lt"/>
                <a:cs typeface="Arial" panose="020B0604020202020204" pitchFamily="34" charset="0"/>
              </a:rPr>
              <a:t>FRE.org</a:t>
            </a:r>
            <a:r>
              <a:rPr lang="en-US" sz="2800" b="1" dirty="0">
                <a:solidFill>
                  <a:schemeClr val="bg1"/>
                </a:solidFill>
                <a:latin typeface="+mj-lt"/>
                <a:cs typeface="Arial" panose="020B0604020202020204" pitchFamily="34" charset="0"/>
              </a:rPr>
              <a:t> for free, classroom-ready  resources and professional development!</a:t>
            </a:r>
          </a:p>
        </p:txBody>
      </p:sp>
      <p:pic>
        <p:nvPicPr>
          <p:cNvPr id="26" name="Graphic 25">
            <a:extLst>
              <a:ext uri="{FF2B5EF4-FFF2-40B4-BE49-F238E27FC236}">
                <a16:creationId xmlns:a16="http://schemas.microsoft.com/office/drawing/2014/main" id="{9040CEB8-48D6-E73F-790E-B3D793A4EE7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5422344" y="1258726"/>
            <a:ext cx="2381250" cy="2397449"/>
          </a:xfrm>
          <a:prstGeom prst="rect">
            <a:avLst/>
          </a:prstGeom>
        </p:spPr>
      </p:pic>
    </p:spTree>
    <p:extLst>
      <p:ext uri="{BB962C8B-B14F-4D97-AF65-F5344CB8AC3E}">
        <p14:creationId xmlns:p14="http://schemas.microsoft.com/office/powerpoint/2010/main" val="22015804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F1A76-91D8-5C0F-A064-DF651D0E990F}"/>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689EB719-216C-8439-1792-5CE1A8372AA7}"/>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F0C8C321-004B-461E-C93E-9DFD8BF973F9}"/>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F4B2A667-CAA3-F19E-7DD4-A54B16A8E9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41AB6C-BD06-0513-2081-3DCCE6901405}"/>
              </a:ext>
            </a:extLst>
          </p:cNvPr>
          <p:cNvSpPr>
            <a:spLocks noGrp="1"/>
          </p:cNvSpPr>
          <p:nvPr>
            <p:ph type="sldNum" sz="quarter" idx="12"/>
          </p:nvPr>
        </p:nvSpPr>
        <p:spPr/>
        <p:txBody>
          <a:bodyPr/>
          <a:lstStyle/>
          <a:p>
            <a:pPr algn="r">
              <a:spcBef>
                <a:spcPts val="0"/>
              </a:spcBef>
              <a:spcAft>
                <a:spcPts val="0"/>
              </a:spcAft>
            </a:pPr>
            <a:fld id="{00000000-1234-1234-1234-123412341234}" type="slidenum">
              <a:rPr lang="en-US" smtClean="0"/>
              <a:pPr algn="r">
                <a:spcBef>
                  <a:spcPts val="0"/>
                </a:spcBef>
                <a:spcAft>
                  <a:spcPts val="0"/>
                </a:spcAft>
              </a:pPr>
              <a:t>‹#›</a:t>
            </a:fld>
            <a:endParaRPr lang="en-US"/>
          </a:p>
        </p:txBody>
      </p:sp>
    </p:spTree>
    <p:extLst>
      <p:ext uri="{BB962C8B-B14F-4D97-AF65-F5344CB8AC3E}">
        <p14:creationId xmlns:p14="http://schemas.microsoft.com/office/powerpoint/2010/main" val="13661462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BCF09-3F13-39C7-D40A-B8FCDF435454}"/>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23304424-E95D-FAB5-52A7-48A88A142536}"/>
              </a:ext>
            </a:extLst>
          </p:cNvPr>
          <p:cNvSpPr>
            <a:spLocks noGrp="1"/>
          </p:cNvSpPr>
          <p:nvPr>
            <p:ph type="body" idx="1"/>
          </p:nvPr>
        </p:nvSpPr>
        <p:spPr>
          <a:xfrm>
            <a:off x="623888" y="3442098"/>
            <a:ext cx="7886700" cy="1125140"/>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A20E29F-16A5-D000-CBB3-C80DDD37BE0C}"/>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7EAC64ED-8D16-5363-B221-FB2BCA00B1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F886E8-47B0-0FF7-AF1D-629CAAF60027}"/>
              </a:ext>
            </a:extLst>
          </p:cNvPr>
          <p:cNvSpPr>
            <a:spLocks noGrp="1"/>
          </p:cNvSpPr>
          <p:nvPr>
            <p:ph type="sldNum" sz="quarter" idx="12"/>
          </p:nvPr>
        </p:nvSpPr>
        <p:spPr/>
        <p:txBody>
          <a:bodyPr/>
          <a:lstStyle/>
          <a:p>
            <a:pPr algn="r">
              <a:spcBef>
                <a:spcPts val="0"/>
              </a:spcBef>
              <a:spcAft>
                <a:spcPts val="0"/>
              </a:spcAft>
            </a:pPr>
            <a:fld id="{00000000-1234-1234-1234-123412341234}" type="slidenum">
              <a:rPr lang="en-US" smtClean="0"/>
              <a:pPr algn="r">
                <a:spcBef>
                  <a:spcPts val="0"/>
                </a:spcBef>
                <a:spcAft>
                  <a:spcPts val="0"/>
                </a:spcAft>
              </a:pPr>
              <a:t>‹#›</a:t>
            </a:fld>
            <a:endParaRPr lang="en-US"/>
          </a:p>
        </p:txBody>
      </p:sp>
    </p:spTree>
    <p:extLst>
      <p:ext uri="{BB962C8B-B14F-4D97-AF65-F5344CB8AC3E}">
        <p14:creationId xmlns:p14="http://schemas.microsoft.com/office/powerpoint/2010/main" val="754370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Horizontal Image">
    <p:bg>
      <p:bgPr>
        <a:solidFill>
          <a:schemeClr val="bg2"/>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2780192D-ABD9-431B-41D6-2FF6DEDB3667}"/>
              </a:ext>
            </a:extLst>
          </p:cNvPr>
          <p:cNvSpPr/>
          <p:nvPr userDrawn="1"/>
        </p:nvSpPr>
        <p:spPr bwMode="auto">
          <a:xfrm>
            <a:off x="152400" y="4781550"/>
            <a:ext cx="8763000" cy="361950"/>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19" name="Picture 18" descr="Background pattern&#10;&#10;AI-generated content may be incorrect.">
            <a:extLst>
              <a:ext uri="{FF2B5EF4-FFF2-40B4-BE49-F238E27FC236}">
                <a16:creationId xmlns:a16="http://schemas.microsoft.com/office/drawing/2014/main" id="{21F0161D-3AB6-DE1C-E323-67511842B21E}"/>
              </a:ext>
            </a:extLst>
          </p:cNvPr>
          <p:cNvPicPr>
            <a:picLocks noChangeAspect="1"/>
          </p:cNvPicPr>
          <p:nvPr userDrawn="1"/>
        </p:nvPicPr>
        <p:blipFill>
          <a:blip r:embed="rId2"/>
          <a:srcRect/>
          <a:stretch/>
        </p:blipFill>
        <p:spPr>
          <a:xfrm>
            <a:off x="0" y="0"/>
            <a:ext cx="9144000" cy="5143500"/>
          </a:xfrm>
          <a:prstGeom prst="rect">
            <a:avLst/>
          </a:prstGeom>
        </p:spPr>
      </p:pic>
      <p:sp>
        <p:nvSpPr>
          <p:cNvPr id="21" name="Picture Placeholder 17">
            <a:extLst>
              <a:ext uri="{FF2B5EF4-FFF2-40B4-BE49-F238E27FC236}">
                <a16:creationId xmlns:a16="http://schemas.microsoft.com/office/drawing/2014/main" id="{EEB5A3D8-3358-75FC-D9C2-7C9F6394DC5A}"/>
              </a:ext>
            </a:extLst>
          </p:cNvPr>
          <p:cNvSpPr>
            <a:spLocks noGrp="1"/>
          </p:cNvSpPr>
          <p:nvPr>
            <p:ph type="pic" sz="quarter" idx="11" hasCustomPrompt="1"/>
          </p:nvPr>
        </p:nvSpPr>
        <p:spPr>
          <a:xfrm>
            <a:off x="346075" y="1"/>
            <a:ext cx="8450263" cy="3249212"/>
          </a:xfrm>
          <a:solidFill>
            <a:schemeClr val="bg1"/>
          </a:solidFill>
        </p:spPr>
        <p:txBody>
          <a:bodyPr anchor="ctr"/>
          <a:lstStyle>
            <a:lvl1pPr marL="0" indent="0" algn="ctr">
              <a:buNone/>
              <a:defRPr/>
            </a:lvl1pPr>
          </a:lstStyle>
          <a:p>
            <a:r>
              <a:rPr lang="en-US" dirty="0"/>
              <a:t>Click icon to insert image</a:t>
            </a:r>
            <a:br>
              <a:rPr lang="en-US" dirty="0"/>
            </a:br>
            <a:br>
              <a:rPr lang="en-US" dirty="0"/>
            </a:br>
            <a:br>
              <a:rPr lang="en-US" dirty="0"/>
            </a:br>
            <a:endParaRPr lang="en-US" dirty="0"/>
          </a:p>
        </p:txBody>
      </p:sp>
      <p:sp>
        <p:nvSpPr>
          <p:cNvPr id="7" name="Rectangle 10"/>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1"/>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9" name="Rectangle 13"/>
          <p:cNvSpPr>
            <a:spLocks noChangeArrowheads="1"/>
          </p:cNvSpPr>
          <p:nvPr userDrawn="1"/>
        </p:nvSpPr>
        <p:spPr bwMode="auto">
          <a:xfrm>
            <a:off x="-747713" y="282179"/>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cxnSp>
        <p:nvCxnSpPr>
          <p:cNvPr id="11" name="Straight Connector 10">
            <a:extLst>
              <a:ext uri="{FF2B5EF4-FFF2-40B4-BE49-F238E27FC236}">
                <a16:creationId xmlns:a16="http://schemas.microsoft.com/office/drawing/2014/main" id="{7441B54A-20B5-4156-5E9A-FAE8AE71A0A8}"/>
              </a:ext>
            </a:extLst>
          </p:cNvPr>
          <p:cNvCxnSpPr>
            <a:cxnSpLocks/>
          </p:cNvCxnSpPr>
          <p:nvPr userDrawn="1"/>
        </p:nvCxnSpPr>
        <p:spPr bwMode="auto">
          <a:xfrm>
            <a:off x="346074" y="3267048"/>
            <a:ext cx="8450264" cy="0"/>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22" name="Rectangle 3">
            <a:extLst>
              <a:ext uri="{FF2B5EF4-FFF2-40B4-BE49-F238E27FC236}">
                <a16:creationId xmlns:a16="http://schemas.microsoft.com/office/drawing/2014/main" id="{54179C72-0A64-790D-9936-51359BF69524}"/>
              </a:ext>
            </a:extLst>
          </p:cNvPr>
          <p:cNvSpPr>
            <a:spLocks noGrp="1" noChangeArrowheads="1"/>
          </p:cNvSpPr>
          <p:nvPr>
            <p:ph type="ctrTitle" hasCustomPrompt="1"/>
          </p:nvPr>
        </p:nvSpPr>
        <p:spPr>
          <a:xfrm>
            <a:off x="346074" y="3499692"/>
            <a:ext cx="8450263" cy="708294"/>
          </a:xfrm>
        </p:spPr>
        <p:txBody>
          <a:bodyPr/>
          <a:lstStyle>
            <a:lvl1pPr algn="l">
              <a:lnSpc>
                <a:spcPct val="80000"/>
              </a:lnSpc>
              <a:defRPr sz="5400" b="1">
                <a:solidFill>
                  <a:schemeClr val="tx2"/>
                </a:solidFill>
              </a:defRPr>
            </a:lvl1pPr>
          </a:lstStyle>
          <a:p>
            <a:r>
              <a:rPr lang="en-US" dirty="0"/>
              <a:t>Presentation Name Here</a:t>
            </a:r>
          </a:p>
        </p:txBody>
      </p:sp>
      <p:sp>
        <p:nvSpPr>
          <p:cNvPr id="23" name="Text Placeholder 12">
            <a:extLst>
              <a:ext uri="{FF2B5EF4-FFF2-40B4-BE49-F238E27FC236}">
                <a16:creationId xmlns:a16="http://schemas.microsoft.com/office/drawing/2014/main" id="{CD9314CF-22F9-727D-6CB7-1037CC55AE51}"/>
              </a:ext>
            </a:extLst>
          </p:cNvPr>
          <p:cNvSpPr>
            <a:spLocks noGrp="1"/>
          </p:cNvSpPr>
          <p:nvPr>
            <p:ph type="body" sz="quarter" idx="10" hasCustomPrompt="1"/>
          </p:nvPr>
        </p:nvSpPr>
        <p:spPr>
          <a:xfrm>
            <a:off x="381000" y="4252250"/>
            <a:ext cx="7620000" cy="685799"/>
          </a:xfrm>
        </p:spPr>
        <p:txBody>
          <a:bodyPr/>
          <a:lstStyle>
            <a:lvl1pPr marL="0" indent="0">
              <a:lnSpc>
                <a:spcPct val="90000"/>
              </a:lnSpc>
              <a:buNone/>
              <a:defRPr sz="2000" baseline="0">
                <a:solidFill>
                  <a:schemeClr val="accent4"/>
                </a:solidFill>
              </a:defRPr>
            </a:lvl1pPr>
            <a:lvl2pPr marL="457200" indent="0">
              <a:buNone/>
              <a:defRPr/>
            </a:lvl2pPr>
          </a:lstStyle>
          <a:p>
            <a:pPr lvl="0"/>
            <a:r>
              <a:rPr lang="en-US" dirty="0"/>
              <a:t>Subtitle of Presentation Goes Here Lorem Ipsum Dolor Sit Amet</a:t>
            </a:r>
          </a:p>
        </p:txBody>
      </p:sp>
      <p:sp>
        <p:nvSpPr>
          <p:cNvPr id="24" name="Content Placeholder 20">
            <a:extLst>
              <a:ext uri="{FF2B5EF4-FFF2-40B4-BE49-F238E27FC236}">
                <a16:creationId xmlns:a16="http://schemas.microsoft.com/office/drawing/2014/main" id="{A2DFD650-0886-9D04-AC8E-AAA13BE3CD8A}"/>
              </a:ext>
            </a:extLst>
          </p:cNvPr>
          <p:cNvSpPr>
            <a:spLocks noGrp="1"/>
          </p:cNvSpPr>
          <p:nvPr>
            <p:ph sz="quarter" idx="12" hasCustomPrompt="1"/>
          </p:nvPr>
        </p:nvSpPr>
        <p:spPr>
          <a:xfrm>
            <a:off x="457200" y="4726432"/>
            <a:ext cx="758952" cy="201168"/>
          </a:xfrm>
          <a:solidFill>
            <a:schemeClr val="accent4"/>
          </a:solidFill>
        </p:spPr>
        <p:txBody>
          <a:bodyPr lIns="91440" tIns="0" rIns="0" bIns="0" anchor="ctr"/>
          <a:lstStyle>
            <a:lvl1pPr marL="0" indent="0">
              <a:buNone/>
              <a:defRPr sz="1200" b="1">
                <a:solidFill>
                  <a:schemeClr val="bg1"/>
                </a:solidFill>
                <a:latin typeface="+mj-lt"/>
              </a:defRPr>
            </a:lvl1pPr>
            <a:lvl2pPr marL="365760" indent="0">
              <a:buNone/>
              <a:defRPr sz="1200" b="1">
                <a:solidFill>
                  <a:schemeClr val="bg1"/>
                </a:solidFill>
              </a:defRPr>
            </a:lvl2pPr>
            <a:lvl3pPr marL="914400" indent="0">
              <a:buNone/>
              <a:defRPr sz="1200" b="1">
                <a:solidFill>
                  <a:schemeClr val="bg1"/>
                </a:solidFill>
              </a:defRPr>
            </a:lvl3pPr>
            <a:lvl4pPr marL="1371600" indent="0">
              <a:buNone/>
              <a:defRPr sz="1200" b="1">
                <a:solidFill>
                  <a:schemeClr val="bg1"/>
                </a:solidFill>
              </a:defRPr>
            </a:lvl4pPr>
            <a:lvl5pPr marL="1828800" indent="0">
              <a:buFont typeface="Arial" panose="020B0604020202020204" pitchFamily="34" charset="0"/>
              <a:buNone/>
              <a:defRPr sz="1200" b="1">
                <a:solidFill>
                  <a:schemeClr val="bg1"/>
                </a:solidFill>
              </a:defRPr>
            </a:lvl5pPr>
          </a:lstStyle>
          <a:p>
            <a:pPr lvl="0"/>
            <a:r>
              <a:rPr lang="en-US" dirty="0"/>
              <a:t>XX/20XX</a:t>
            </a:r>
          </a:p>
        </p:txBody>
      </p:sp>
      <p:pic>
        <p:nvPicPr>
          <p:cNvPr id="25" name="Picture 13">
            <a:extLst>
              <a:ext uri="{FF2B5EF4-FFF2-40B4-BE49-F238E27FC236}">
                <a16:creationId xmlns:a16="http://schemas.microsoft.com/office/drawing/2014/main" id="{5FD50168-8AEB-D256-20E2-EF639A1B9A93}"/>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457200" y="52387"/>
            <a:ext cx="1818643" cy="609601"/>
          </a:xfrm>
          <a:prstGeom prst="rect">
            <a:avLst/>
          </a:prstGeom>
        </p:spPr>
      </p:pic>
    </p:spTree>
    <p:extLst>
      <p:ext uri="{BB962C8B-B14F-4D97-AF65-F5344CB8AC3E}">
        <p14:creationId xmlns:p14="http://schemas.microsoft.com/office/powerpoint/2010/main" val="145898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No Image">
    <p:bg>
      <p:bgPr>
        <a:solidFill>
          <a:schemeClr val="bg2"/>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14C5D2A-800E-515B-EC05-B3293AEE63AF}"/>
              </a:ext>
            </a:extLst>
          </p:cNvPr>
          <p:cNvSpPr/>
          <p:nvPr userDrawn="1"/>
        </p:nvSpPr>
        <p:spPr bwMode="auto">
          <a:xfrm>
            <a:off x="6705600" y="0"/>
            <a:ext cx="2286000" cy="282179"/>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5" name="Rectangle 14"/>
          <p:cNvSpPr/>
          <p:nvPr userDrawn="1"/>
        </p:nvSpPr>
        <p:spPr>
          <a:xfrm>
            <a:off x="0" y="4572000"/>
            <a:ext cx="9144000" cy="583045"/>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0"/>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1"/>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9" name="Rectangle 13"/>
          <p:cNvSpPr>
            <a:spLocks noChangeArrowheads="1"/>
          </p:cNvSpPr>
          <p:nvPr userDrawn="1"/>
        </p:nvSpPr>
        <p:spPr bwMode="auto">
          <a:xfrm>
            <a:off x="-747713" y="282179"/>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pic>
        <p:nvPicPr>
          <p:cNvPr id="4" name="Picture 3" descr="Background pattern&#10;&#10;AI-generated content may be incorrect.">
            <a:extLst>
              <a:ext uri="{FF2B5EF4-FFF2-40B4-BE49-F238E27FC236}">
                <a16:creationId xmlns:a16="http://schemas.microsoft.com/office/drawing/2014/main" id="{CC63C1E0-A075-7BE1-FB4F-5AC6AB179159}"/>
              </a:ext>
            </a:extLst>
          </p:cNvPr>
          <p:cNvPicPr>
            <a:picLocks noChangeAspect="1"/>
          </p:cNvPicPr>
          <p:nvPr userDrawn="1"/>
        </p:nvPicPr>
        <p:blipFill>
          <a:blip r:embed="rId2"/>
          <a:srcRect/>
          <a:stretch/>
        </p:blipFill>
        <p:spPr>
          <a:xfrm>
            <a:off x="0" y="0"/>
            <a:ext cx="9144000" cy="5143500"/>
          </a:xfrm>
          <a:prstGeom prst="rect">
            <a:avLst/>
          </a:prstGeom>
        </p:spPr>
      </p:pic>
      <p:sp>
        <p:nvSpPr>
          <p:cNvPr id="6" name="Rectangle 5">
            <a:extLst>
              <a:ext uri="{FF2B5EF4-FFF2-40B4-BE49-F238E27FC236}">
                <a16:creationId xmlns:a16="http://schemas.microsoft.com/office/drawing/2014/main" id="{96FF2AB5-F1A2-CDAA-4296-B243EF9E9321}"/>
              </a:ext>
            </a:extLst>
          </p:cNvPr>
          <p:cNvSpPr/>
          <p:nvPr userDrawn="1"/>
        </p:nvSpPr>
        <p:spPr bwMode="auto">
          <a:xfrm>
            <a:off x="838199" y="838200"/>
            <a:ext cx="7459579" cy="3501525"/>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8E6E7C8A-EEF1-E1AC-E5E5-4B8A253E9F64}"/>
              </a:ext>
            </a:extLst>
          </p:cNvPr>
          <p:cNvSpPr/>
          <p:nvPr userDrawn="1"/>
        </p:nvSpPr>
        <p:spPr bwMode="auto">
          <a:xfrm rot="5400000">
            <a:off x="4523125" y="565075"/>
            <a:ext cx="97750" cy="7451555"/>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7" name="Rectangle 3">
            <a:extLst>
              <a:ext uri="{FF2B5EF4-FFF2-40B4-BE49-F238E27FC236}">
                <a16:creationId xmlns:a16="http://schemas.microsoft.com/office/drawing/2014/main" id="{58C687C6-1A65-C6C6-2C6B-702036339BCB}"/>
              </a:ext>
            </a:extLst>
          </p:cNvPr>
          <p:cNvSpPr>
            <a:spLocks noGrp="1" noChangeArrowheads="1"/>
          </p:cNvSpPr>
          <p:nvPr>
            <p:ph type="ctrTitle" hasCustomPrompt="1"/>
          </p:nvPr>
        </p:nvSpPr>
        <p:spPr>
          <a:xfrm>
            <a:off x="1057982" y="1769743"/>
            <a:ext cx="6181017" cy="1354040"/>
          </a:xfrm>
        </p:spPr>
        <p:txBody>
          <a:bodyPr/>
          <a:lstStyle>
            <a:lvl1pPr algn="l">
              <a:lnSpc>
                <a:spcPct val="80000"/>
              </a:lnSpc>
              <a:defRPr sz="5400" b="1">
                <a:solidFill>
                  <a:schemeClr val="tx2"/>
                </a:solidFill>
              </a:defRPr>
            </a:lvl1pPr>
          </a:lstStyle>
          <a:p>
            <a:r>
              <a:rPr lang="en-US" dirty="0"/>
              <a:t>Presentation Name Goes Here Lorem</a:t>
            </a:r>
          </a:p>
        </p:txBody>
      </p:sp>
      <p:sp>
        <p:nvSpPr>
          <p:cNvPr id="18" name="Text Placeholder 12">
            <a:extLst>
              <a:ext uri="{FF2B5EF4-FFF2-40B4-BE49-F238E27FC236}">
                <a16:creationId xmlns:a16="http://schemas.microsoft.com/office/drawing/2014/main" id="{7591B6C8-D8FF-9307-6BA6-34CEC9C44020}"/>
              </a:ext>
            </a:extLst>
          </p:cNvPr>
          <p:cNvSpPr>
            <a:spLocks noGrp="1"/>
          </p:cNvSpPr>
          <p:nvPr>
            <p:ph type="body" sz="quarter" idx="10" hasCustomPrompt="1"/>
          </p:nvPr>
        </p:nvSpPr>
        <p:spPr>
          <a:xfrm>
            <a:off x="1106182" y="3257551"/>
            <a:ext cx="5447018" cy="685799"/>
          </a:xfrm>
        </p:spPr>
        <p:txBody>
          <a:bodyPr/>
          <a:lstStyle>
            <a:lvl1pPr marL="0" indent="0">
              <a:lnSpc>
                <a:spcPct val="90000"/>
              </a:lnSpc>
              <a:buNone/>
              <a:defRPr sz="2000" baseline="0">
                <a:solidFill>
                  <a:schemeClr val="accent4"/>
                </a:solidFill>
              </a:defRPr>
            </a:lvl1pPr>
            <a:lvl2pPr marL="457200" indent="0">
              <a:buNone/>
              <a:defRPr/>
            </a:lvl2pPr>
          </a:lstStyle>
          <a:p>
            <a:pPr lvl="0"/>
            <a:r>
              <a:rPr lang="en-US" dirty="0"/>
              <a:t>Subtitle of Presentation Goes Here Lorem Ipsum Dolor Sit Amet</a:t>
            </a:r>
          </a:p>
        </p:txBody>
      </p:sp>
      <p:sp>
        <p:nvSpPr>
          <p:cNvPr id="19" name="Content Placeholder 20">
            <a:extLst>
              <a:ext uri="{FF2B5EF4-FFF2-40B4-BE49-F238E27FC236}">
                <a16:creationId xmlns:a16="http://schemas.microsoft.com/office/drawing/2014/main" id="{5E3289B7-F33B-CE13-80DE-B658C01D99F2}"/>
              </a:ext>
            </a:extLst>
          </p:cNvPr>
          <p:cNvSpPr>
            <a:spLocks noGrp="1"/>
          </p:cNvSpPr>
          <p:nvPr>
            <p:ph sz="quarter" idx="12" hasCustomPrompt="1"/>
          </p:nvPr>
        </p:nvSpPr>
        <p:spPr>
          <a:xfrm>
            <a:off x="838199" y="637032"/>
            <a:ext cx="758952" cy="201168"/>
          </a:xfrm>
          <a:solidFill>
            <a:schemeClr val="accent4"/>
          </a:solidFill>
        </p:spPr>
        <p:txBody>
          <a:bodyPr lIns="91440" tIns="0" rIns="0" bIns="0" anchor="ctr"/>
          <a:lstStyle>
            <a:lvl1pPr marL="0" indent="0">
              <a:buNone/>
              <a:defRPr sz="1200" b="1">
                <a:solidFill>
                  <a:schemeClr val="bg1"/>
                </a:solidFill>
                <a:latin typeface="+mj-lt"/>
              </a:defRPr>
            </a:lvl1pPr>
            <a:lvl2pPr marL="365760" indent="0">
              <a:buNone/>
              <a:defRPr sz="1200" b="1">
                <a:solidFill>
                  <a:schemeClr val="bg1"/>
                </a:solidFill>
              </a:defRPr>
            </a:lvl2pPr>
            <a:lvl3pPr marL="914400" indent="0">
              <a:buNone/>
              <a:defRPr sz="1200" b="1">
                <a:solidFill>
                  <a:schemeClr val="bg1"/>
                </a:solidFill>
              </a:defRPr>
            </a:lvl3pPr>
            <a:lvl4pPr marL="1371600" indent="0">
              <a:buNone/>
              <a:defRPr sz="1200" b="1">
                <a:solidFill>
                  <a:schemeClr val="bg1"/>
                </a:solidFill>
              </a:defRPr>
            </a:lvl4pPr>
            <a:lvl5pPr marL="1828800" indent="0">
              <a:buFont typeface="Arial" panose="020B0604020202020204" pitchFamily="34" charset="0"/>
              <a:buNone/>
              <a:defRPr sz="1200" b="1">
                <a:solidFill>
                  <a:schemeClr val="bg1"/>
                </a:solidFill>
              </a:defRPr>
            </a:lvl5pPr>
          </a:lstStyle>
          <a:p>
            <a:pPr lvl="0"/>
            <a:r>
              <a:rPr lang="en-US" dirty="0"/>
              <a:t>XX/20XX</a:t>
            </a:r>
          </a:p>
        </p:txBody>
      </p:sp>
      <p:pic>
        <p:nvPicPr>
          <p:cNvPr id="21" name="Picture 13">
            <a:extLst>
              <a:ext uri="{FF2B5EF4-FFF2-40B4-BE49-F238E27FC236}">
                <a16:creationId xmlns:a16="http://schemas.microsoft.com/office/drawing/2014/main" id="{3C9EFEA1-B894-A11E-1373-B63794B462D5}"/>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1046678" y="990278"/>
            <a:ext cx="1818643" cy="609601"/>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Divider">
    <p:bg>
      <p:bgPr>
        <a:solidFill>
          <a:schemeClr val="bg2"/>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163666D2-8D96-BA66-AD17-EE0B605E5258}"/>
              </a:ext>
            </a:extLst>
          </p:cNvPr>
          <p:cNvSpPr/>
          <p:nvPr userDrawn="1"/>
        </p:nvSpPr>
        <p:spPr bwMode="auto">
          <a:xfrm>
            <a:off x="6705600" y="133350"/>
            <a:ext cx="2209800" cy="22383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5"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20"/>
          <p:cNvSpPr>
            <a:spLocks noChangeArrowheads="1"/>
          </p:cNvSpPr>
          <p:nvPr userDrawn="1"/>
        </p:nvSpPr>
        <p:spPr bwMode="auto">
          <a:xfrm>
            <a:off x="9056688" y="2022872"/>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pic>
        <p:nvPicPr>
          <p:cNvPr id="2" name="Picture 1" descr="Background pattern&#10;&#10;AI-generated content may be incorrect.">
            <a:extLst>
              <a:ext uri="{FF2B5EF4-FFF2-40B4-BE49-F238E27FC236}">
                <a16:creationId xmlns:a16="http://schemas.microsoft.com/office/drawing/2014/main" id="{F669360A-3F0C-D48D-FDF5-6855C425E8EB}"/>
              </a:ext>
            </a:extLst>
          </p:cNvPr>
          <p:cNvPicPr>
            <a:picLocks noChangeAspect="1"/>
          </p:cNvPicPr>
          <p:nvPr userDrawn="1"/>
        </p:nvPicPr>
        <p:blipFill>
          <a:blip r:embed="rId2"/>
          <a:srcRect t="707" b="5555"/>
          <a:stretch/>
        </p:blipFill>
        <p:spPr>
          <a:xfrm>
            <a:off x="0" y="-1"/>
            <a:ext cx="9144000" cy="4821417"/>
          </a:xfrm>
          <a:prstGeom prst="rect">
            <a:avLst/>
          </a:prstGeom>
        </p:spPr>
      </p:pic>
      <p:sp>
        <p:nvSpPr>
          <p:cNvPr id="3" name="Rounded Rectangle 2">
            <a:extLst>
              <a:ext uri="{FF2B5EF4-FFF2-40B4-BE49-F238E27FC236}">
                <a16:creationId xmlns:a16="http://schemas.microsoft.com/office/drawing/2014/main" id="{B886CC1B-643C-9F43-B67D-115A83AD2A8A}"/>
              </a:ext>
            </a:extLst>
          </p:cNvPr>
          <p:cNvSpPr/>
          <p:nvPr userDrawn="1"/>
        </p:nvSpPr>
        <p:spPr bwMode="auto">
          <a:xfrm>
            <a:off x="1889049" y="1352550"/>
            <a:ext cx="5888370" cy="2438400"/>
          </a:xfrm>
          <a:prstGeom prst="roundRect">
            <a:avLst/>
          </a:prstGeom>
          <a:solidFill>
            <a:schemeClr val="tx2"/>
          </a:solidFill>
          <a:ln w="857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9" name="Rounded Rectangle 8">
            <a:extLst>
              <a:ext uri="{FF2B5EF4-FFF2-40B4-BE49-F238E27FC236}">
                <a16:creationId xmlns:a16="http://schemas.microsoft.com/office/drawing/2014/main" id="{93342EB5-647E-DBDA-EECC-E62D59DDB4BB}"/>
              </a:ext>
            </a:extLst>
          </p:cNvPr>
          <p:cNvSpPr/>
          <p:nvPr userDrawn="1"/>
        </p:nvSpPr>
        <p:spPr bwMode="auto">
          <a:xfrm>
            <a:off x="1780215" y="1204913"/>
            <a:ext cx="5888370" cy="2438400"/>
          </a:xfrm>
          <a:prstGeom prst="roundRect">
            <a:avLst/>
          </a:prstGeom>
          <a:solidFill>
            <a:schemeClr val="bg2"/>
          </a:solidFill>
          <a:ln w="857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5" name="Content Placeholder 14">
            <a:extLst>
              <a:ext uri="{FF2B5EF4-FFF2-40B4-BE49-F238E27FC236}">
                <a16:creationId xmlns:a16="http://schemas.microsoft.com/office/drawing/2014/main" id="{C62719E6-61DE-BFBD-4BF9-DAE333E7EFB7}"/>
              </a:ext>
            </a:extLst>
          </p:cNvPr>
          <p:cNvSpPr>
            <a:spLocks noGrp="1"/>
          </p:cNvSpPr>
          <p:nvPr>
            <p:ph sz="quarter" idx="13" hasCustomPrompt="1"/>
          </p:nvPr>
        </p:nvSpPr>
        <p:spPr>
          <a:xfrm>
            <a:off x="1780213" y="1479053"/>
            <a:ext cx="5888369" cy="457200"/>
          </a:xfrm>
        </p:spPr>
        <p:txBody>
          <a:bodyPr/>
          <a:lstStyle>
            <a:lvl1pPr marL="0" indent="0" algn="ctr">
              <a:buNone/>
              <a:defRPr sz="1600" b="1">
                <a:solidFill>
                  <a:schemeClr val="accent4"/>
                </a:solidFill>
                <a:latin typeface="+mn-lt"/>
              </a:defRPr>
            </a:lvl1pPr>
            <a:lvl2pPr marL="365760" indent="0">
              <a:buNone/>
              <a:defRPr/>
            </a:lvl2pPr>
          </a:lstStyle>
          <a:p>
            <a:pPr lvl="0"/>
            <a:r>
              <a:rPr lang="en-US" dirty="0"/>
              <a:t>SECTION NUMBER</a:t>
            </a:r>
          </a:p>
        </p:txBody>
      </p:sp>
      <p:sp>
        <p:nvSpPr>
          <p:cNvPr id="18" name="Text Placeholder 17"/>
          <p:cNvSpPr>
            <a:spLocks noGrp="1"/>
          </p:cNvSpPr>
          <p:nvPr>
            <p:ph type="body" sz="quarter" idx="11" hasCustomPrompt="1"/>
          </p:nvPr>
        </p:nvSpPr>
        <p:spPr>
          <a:xfrm>
            <a:off x="1780212" y="1843342"/>
            <a:ext cx="5888369" cy="1344792"/>
          </a:xfrm>
        </p:spPr>
        <p:txBody>
          <a:bodyPr anchor="ctr"/>
          <a:lstStyle>
            <a:lvl1pPr marL="0" indent="0" algn="ctr">
              <a:lnSpc>
                <a:spcPct val="90000"/>
              </a:lnSpc>
              <a:buNone/>
              <a:defRPr sz="3600" b="1" spc="-150">
                <a:solidFill>
                  <a:schemeClr val="tx2"/>
                </a:solidFill>
              </a:defRPr>
            </a:lvl1pPr>
          </a:lstStyle>
          <a:p>
            <a:pPr lvl="0"/>
            <a:r>
              <a:rPr lang="en-US" dirty="0"/>
              <a:t>Title of Section Goes Here Lorem Ipsum</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10" name="Title 1"/>
          <p:cNvSpPr>
            <a:spLocks noGrp="1"/>
          </p:cNvSpPr>
          <p:nvPr>
            <p:ph type="title"/>
          </p:nvPr>
        </p:nvSpPr>
        <p:spPr>
          <a:xfrm>
            <a:off x="241365" y="369154"/>
            <a:ext cx="8554973" cy="990600"/>
          </a:xfrm>
        </p:spPr>
        <p:txBody>
          <a:bodyPr/>
          <a:lstStyle>
            <a:lvl1pPr>
              <a:defRPr sz="2800" b="1" spc="0">
                <a:solidFill>
                  <a:schemeClr val="tx2"/>
                </a:solidFill>
              </a:defRPr>
            </a:lvl1pPr>
          </a:lstStyle>
          <a:p>
            <a:r>
              <a:rPr lang="en-US" dirty="0"/>
              <a:t>Click to edit Master title style</a:t>
            </a:r>
          </a:p>
        </p:txBody>
      </p:sp>
      <p:sp>
        <p:nvSpPr>
          <p:cNvPr id="2" name="Picture Placeholder 2">
            <a:extLst>
              <a:ext uri="{FF2B5EF4-FFF2-40B4-BE49-F238E27FC236}">
                <a16:creationId xmlns:a16="http://schemas.microsoft.com/office/drawing/2014/main" id="{35DF70F6-E422-24C9-5D82-C883A41DF9A7}"/>
              </a:ext>
            </a:extLst>
          </p:cNvPr>
          <p:cNvSpPr>
            <a:spLocks noGrp="1"/>
          </p:cNvSpPr>
          <p:nvPr>
            <p:ph type="pic" idx="1"/>
          </p:nvPr>
        </p:nvSpPr>
        <p:spPr>
          <a:xfrm>
            <a:off x="3054548" y="1158558"/>
            <a:ext cx="5741790" cy="3470591"/>
          </a:xfrm>
          <a:solidFill>
            <a:schemeClr val="bg1">
              <a:lumMod val="95000"/>
            </a:schemeClr>
          </a:solidFill>
        </p:spPr>
        <p:txBody>
          <a:bodyPr anchor="ct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3" name="Text Placeholder 3">
            <a:extLst>
              <a:ext uri="{FF2B5EF4-FFF2-40B4-BE49-F238E27FC236}">
                <a16:creationId xmlns:a16="http://schemas.microsoft.com/office/drawing/2014/main" id="{15D2CA44-6038-DC26-ED9C-FAF8B9FF92ED}"/>
              </a:ext>
            </a:extLst>
          </p:cNvPr>
          <p:cNvSpPr>
            <a:spLocks noGrp="1"/>
          </p:cNvSpPr>
          <p:nvPr>
            <p:ph type="body" sz="half" idx="2"/>
          </p:nvPr>
        </p:nvSpPr>
        <p:spPr>
          <a:xfrm>
            <a:off x="228600" y="1158558"/>
            <a:ext cx="2651165" cy="3470592"/>
          </a:xfrm>
        </p:spPr>
        <p:txBody>
          <a:bodyPr/>
          <a:lstStyle>
            <a:lvl1pPr marL="285750" indent="-285750">
              <a:buFont typeface="Arial" panose="020B0604020202020204" pitchFamily="34" charset="0"/>
              <a:buChar char="•"/>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5"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20"/>
          <p:cNvSpPr>
            <a:spLocks noChangeArrowheads="1"/>
          </p:cNvSpPr>
          <p:nvPr userDrawn="1"/>
        </p:nvSpPr>
        <p:spPr bwMode="auto">
          <a:xfrm>
            <a:off x="9056688" y="2022872"/>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lvl1pPr>
              <a:defRPr sz="2800" b="1">
                <a:solidFill>
                  <a:schemeClr val="tx2"/>
                </a:solidFill>
              </a:defRPr>
            </a:lvl1pPr>
          </a:lstStyle>
          <a:p>
            <a:r>
              <a:rPr lang="en-US" dirty="0"/>
              <a:t>Click to edit Master title style</a:t>
            </a:r>
          </a:p>
        </p:txBody>
      </p:sp>
    </p:spTree>
    <p:extLst>
      <p:ext uri="{BB962C8B-B14F-4D97-AF65-F5344CB8AC3E}">
        <p14:creationId xmlns:p14="http://schemas.microsoft.com/office/powerpoint/2010/main" val="2677668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resent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EF507-A857-C367-F020-0CE20A99E870}"/>
              </a:ext>
            </a:extLst>
          </p:cNvPr>
          <p:cNvSpPr>
            <a:spLocks noGrp="1"/>
          </p:cNvSpPr>
          <p:nvPr>
            <p:ph type="title" hasCustomPrompt="1"/>
          </p:nvPr>
        </p:nvSpPr>
        <p:spPr>
          <a:xfrm>
            <a:off x="346074" y="366464"/>
            <a:ext cx="8468551" cy="857250"/>
          </a:xfrm>
        </p:spPr>
        <p:txBody>
          <a:bodyPr/>
          <a:lstStyle>
            <a:lvl1pPr algn="ctr">
              <a:defRPr/>
            </a:lvl1pPr>
          </a:lstStyle>
          <a:p>
            <a:r>
              <a:rPr lang="en-US" dirty="0"/>
              <a:t>Presenters</a:t>
            </a:r>
          </a:p>
        </p:txBody>
      </p:sp>
      <p:sp>
        <p:nvSpPr>
          <p:cNvPr id="12" name="Picture Placeholder 11">
            <a:extLst>
              <a:ext uri="{FF2B5EF4-FFF2-40B4-BE49-F238E27FC236}">
                <a16:creationId xmlns:a16="http://schemas.microsoft.com/office/drawing/2014/main" id="{60064CF5-6FDC-7798-EB01-7806E586A138}"/>
              </a:ext>
            </a:extLst>
          </p:cNvPr>
          <p:cNvSpPr>
            <a:spLocks noGrp="1" noChangeAspect="1"/>
          </p:cNvSpPr>
          <p:nvPr>
            <p:ph type="pic" sz="quarter" idx="10"/>
          </p:nvPr>
        </p:nvSpPr>
        <p:spPr bwMode="auto">
          <a:xfrm>
            <a:off x="882418" y="1123950"/>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38100">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20" name="Text Placeholder 19">
            <a:extLst>
              <a:ext uri="{FF2B5EF4-FFF2-40B4-BE49-F238E27FC236}">
                <a16:creationId xmlns:a16="http://schemas.microsoft.com/office/drawing/2014/main" id="{E259C629-65D6-C3D7-18D6-683DACB0C93C}"/>
              </a:ext>
            </a:extLst>
          </p:cNvPr>
          <p:cNvSpPr>
            <a:spLocks noGrp="1"/>
          </p:cNvSpPr>
          <p:nvPr>
            <p:ph type="body" sz="quarter" idx="17" hasCustomPrompt="1"/>
          </p:nvPr>
        </p:nvSpPr>
        <p:spPr>
          <a:xfrm>
            <a:off x="596668" y="2341245"/>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28" name="Text Placeholder 19">
            <a:extLst>
              <a:ext uri="{FF2B5EF4-FFF2-40B4-BE49-F238E27FC236}">
                <a16:creationId xmlns:a16="http://schemas.microsoft.com/office/drawing/2014/main" id="{6EEDB123-1FE3-A022-D5DC-352D27076DDF}"/>
              </a:ext>
            </a:extLst>
          </p:cNvPr>
          <p:cNvSpPr>
            <a:spLocks noGrp="1"/>
          </p:cNvSpPr>
          <p:nvPr>
            <p:ph type="body" sz="quarter" idx="24" hasCustomPrompt="1"/>
          </p:nvPr>
        </p:nvSpPr>
        <p:spPr>
          <a:xfrm>
            <a:off x="596668" y="2536356"/>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65" name="Picture Placeholder 64">
            <a:extLst>
              <a:ext uri="{FF2B5EF4-FFF2-40B4-BE49-F238E27FC236}">
                <a16:creationId xmlns:a16="http://schemas.microsoft.com/office/drawing/2014/main" id="{94A9993A-194A-CB62-BE57-2D486C0076EF}"/>
              </a:ext>
            </a:extLst>
          </p:cNvPr>
          <p:cNvSpPr>
            <a:spLocks noGrp="1" noChangeAspect="1"/>
          </p:cNvSpPr>
          <p:nvPr>
            <p:ph type="pic" sz="quarter" idx="25"/>
          </p:nvPr>
        </p:nvSpPr>
        <p:spPr bwMode="auto">
          <a:xfrm>
            <a:off x="7120658" y="1123950"/>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66" name="Text Placeholder 19">
            <a:extLst>
              <a:ext uri="{FF2B5EF4-FFF2-40B4-BE49-F238E27FC236}">
                <a16:creationId xmlns:a16="http://schemas.microsoft.com/office/drawing/2014/main" id="{F01EA638-ACC6-2FC4-EECF-78EC40161ABD}"/>
              </a:ext>
            </a:extLst>
          </p:cNvPr>
          <p:cNvSpPr>
            <a:spLocks noGrp="1"/>
          </p:cNvSpPr>
          <p:nvPr>
            <p:ph type="body" sz="quarter" idx="26" hasCustomPrompt="1"/>
          </p:nvPr>
        </p:nvSpPr>
        <p:spPr>
          <a:xfrm>
            <a:off x="6834908" y="2341245"/>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67" name="Text Placeholder 19">
            <a:extLst>
              <a:ext uri="{FF2B5EF4-FFF2-40B4-BE49-F238E27FC236}">
                <a16:creationId xmlns:a16="http://schemas.microsoft.com/office/drawing/2014/main" id="{C08F75EA-EEE6-FD45-2895-1A09EA03B509}"/>
              </a:ext>
            </a:extLst>
          </p:cNvPr>
          <p:cNvSpPr>
            <a:spLocks noGrp="1"/>
          </p:cNvSpPr>
          <p:nvPr>
            <p:ph type="body" sz="quarter" idx="27" hasCustomPrompt="1"/>
          </p:nvPr>
        </p:nvSpPr>
        <p:spPr>
          <a:xfrm>
            <a:off x="6834908" y="2536356"/>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68" name="Picture Placeholder 67">
            <a:extLst>
              <a:ext uri="{FF2B5EF4-FFF2-40B4-BE49-F238E27FC236}">
                <a16:creationId xmlns:a16="http://schemas.microsoft.com/office/drawing/2014/main" id="{698FE9EB-AD2D-AE82-D3EE-6CBF1BB58822}"/>
              </a:ext>
            </a:extLst>
          </p:cNvPr>
          <p:cNvSpPr>
            <a:spLocks noGrp="1" noChangeAspect="1"/>
          </p:cNvSpPr>
          <p:nvPr>
            <p:ph type="pic" sz="quarter" idx="28"/>
          </p:nvPr>
        </p:nvSpPr>
        <p:spPr bwMode="auto">
          <a:xfrm>
            <a:off x="2961831" y="1123950"/>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69" name="Text Placeholder 19">
            <a:extLst>
              <a:ext uri="{FF2B5EF4-FFF2-40B4-BE49-F238E27FC236}">
                <a16:creationId xmlns:a16="http://schemas.microsoft.com/office/drawing/2014/main" id="{A37EA42F-E1B7-7FBE-6216-8690ACF5D91B}"/>
              </a:ext>
            </a:extLst>
          </p:cNvPr>
          <p:cNvSpPr>
            <a:spLocks noGrp="1"/>
          </p:cNvSpPr>
          <p:nvPr>
            <p:ph type="body" sz="quarter" idx="29" hasCustomPrompt="1"/>
          </p:nvPr>
        </p:nvSpPr>
        <p:spPr>
          <a:xfrm>
            <a:off x="2678003" y="2341245"/>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70" name="Text Placeholder 19">
            <a:extLst>
              <a:ext uri="{FF2B5EF4-FFF2-40B4-BE49-F238E27FC236}">
                <a16:creationId xmlns:a16="http://schemas.microsoft.com/office/drawing/2014/main" id="{87416122-E04B-1FA2-ABEA-C762D67070A5}"/>
              </a:ext>
            </a:extLst>
          </p:cNvPr>
          <p:cNvSpPr>
            <a:spLocks noGrp="1"/>
          </p:cNvSpPr>
          <p:nvPr>
            <p:ph type="body" sz="quarter" idx="30" hasCustomPrompt="1"/>
          </p:nvPr>
        </p:nvSpPr>
        <p:spPr>
          <a:xfrm>
            <a:off x="2678003" y="2536356"/>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71" name="Picture Placeholder 70">
            <a:extLst>
              <a:ext uri="{FF2B5EF4-FFF2-40B4-BE49-F238E27FC236}">
                <a16:creationId xmlns:a16="http://schemas.microsoft.com/office/drawing/2014/main" id="{0E5F4919-468F-98CA-AAB7-9CE2C790DC57}"/>
              </a:ext>
            </a:extLst>
          </p:cNvPr>
          <p:cNvSpPr>
            <a:spLocks noGrp="1" noChangeAspect="1"/>
          </p:cNvSpPr>
          <p:nvPr>
            <p:ph type="pic" sz="quarter" idx="31"/>
          </p:nvPr>
        </p:nvSpPr>
        <p:spPr bwMode="auto">
          <a:xfrm>
            <a:off x="5041244" y="1123950"/>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72" name="Text Placeholder 19">
            <a:extLst>
              <a:ext uri="{FF2B5EF4-FFF2-40B4-BE49-F238E27FC236}">
                <a16:creationId xmlns:a16="http://schemas.microsoft.com/office/drawing/2014/main" id="{AD3112C0-A309-C510-AA44-9BADFF260F94}"/>
              </a:ext>
            </a:extLst>
          </p:cNvPr>
          <p:cNvSpPr>
            <a:spLocks noGrp="1"/>
          </p:cNvSpPr>
          <p:nvPr>
            <p:ph type="body" sz="quarter" idx="32" hasCustomPrompt="1"/>
          </p:nvPr>
        </p:nvSpPr>
        <p:spPr>
          <a:xfrm>
            <a:off x="4751499" y="2341756"/>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73" name="Text Placeholder 19">
            <a:extLst>
              <a:ext uri="{FF2B5EF4-FFF2-40B4-BE49-F238E27FC236}">
                <a16:creationId xmlns:a16="http://schemas.microsoft.com/office/drawing/2014/main" id="{D563EE1D-C4B6-152A-AE82-AF534718013F}"/>
              </a:ext>
            </a:extLst>
          </p:cNvPr>
          <p:cNvSpPr>
            <a:spLocks noGrp="1"/>
          </p:cNvSpPr>
          <p:nvPr>
            <p:ph type="body" sz="quarter" idx="33" hasCustomPrompt="1"/>
          </p:nvPr>
        </p:nvSpPr>
        <p:spPr>
          <a:xfrm>
            <a:off x="4751499" y="2536867"/>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83" name="Picture Placeholder 82">
            <a:extLst>
              <a:ext uri="{FF2B5EF4-FFF2-40B4-BE49-F238E27FC236}">
                <a16:creationId xmlns:a16="http://schemas.microsoft.com/office/drawing/2014/main" id="{11CFF06D-D48B-0FB3-EB1E-903173488758}"/>
              </a:ext>
            </a:extLst>
          </p:cNvPr>
          <p:cNvSpPr>
            <a:spLocks noGrp="1" noChangeAspect="1"/>
          </p:cNvSpPr>
          <p:nvPr>
            <p:ph type="pic" sz="quarter" idx="34"/>
          </p:nvPr>
        </p:nvSpPr>
        <p:spPr bwMode="auto">
          <a:xfrm>
            <a:off x="1921087" y="2821692"/>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84" name="Text Placeholder 19">
            <a:extLst>
              <a:ext uri="{FF2B5EF4-FFF2-40B4-BE49-F238E27FC236}">
                <a16:creationId xmlns:a16="http://schemas.microsoft.com/office/drawing/2014/main" id="{51425358-852D-D75E-3948-A1AD63DBC4A5}"/>
              </a:ext>
            </a:extLst>
          </p:cNvPr>
          <p:cNvSpPr>
            <a:spLocks noGrp="1"/>
          </p:cNvSpPr>
          <p:nvPr>
            <p:ph type="body" sz="quarter" idx="35" hasCustomPrompt="1"/>
          </p:nvPr>
        </p:nvSpPr>
        <p:spPr>
          <a:xfrm>
            <a:off x="1635337" y="4038987"/>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85" name="Text Placeholder 19">
            <a:extLst>
              <a:ext uri="{FF2B5EF4-FFF2-40B4-BE49-F238E27FC236}">
                <a16:creationId xmlns:a16="http://schemas.microsoft.com/office/drawing/2014/main" id="{B7E57BE3-E3F1-08D4-F601-0853D2C0FCF1}"/>
              </a:ext>
            </a:extLst>
          </p:cNvPr>
          <p:cNvSpPr>
            <a:spLocks noGrp="1"/>
          </p:cNvSpPr>
          <p:nvPr>
            <p:ph type="body" sz="quarter" idx="36" hasCustomPrompt="1"/>
          </p:nvPr>
        </p:nvSpPr>
        <p:spPr>
          <a:xfrm>
            <a:off x="1635337" y="4253617"/>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86" name="Picture Placeholder 85">
            <a:extLst>
              <a:ext uri="{FF2B5EF4-FFF2-40B4-BE49-F238E27FC236}">
                <a16:creationId xmlns:a16="http://schemas.microsoft.com/office/drawing/2014/main" id="{EB4F2AF4-6A8F-53E3-26E7-51BD25531A45}"/>
              </a:ext>
            </a:extLst>
          </p:cNvPr>
          <p:cNvSpPr>
            <a:spLocks noGrp="1" noChangeAspect="1"/>
          </p:cNvSpPr>
          <p:nvPr>
            <p:ph type="pic" sz="quarter" idx="37"/>
          </p:nvPr>
        </p:nvSpPr>
        <p:spPr bwMode="auto">
          <a:xfrm>
            <a:off x="4000500" y="2821692"/>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87" name="Text Placeholder 19">
            <a:extLst>
              <a:ext uri="{FF2B5EF4-FFF2-40B4-BE49-F238E27FC236}">
                <a16:creationId xmlns:a16="http://schemas.microsoft.com/office/drawing/2014/main" id="{6DA11B9D-5468-210B-A35E-6A6C6D29C7DD}"/>
              </a:ext>
            </a:extLst>
          </p:cNvPr>
          <p:cNvSpPr>
            <a:spLocks noGrp="1"/>
          </p:cNvSpPr>
          <p:nvPr>
            <p:ph type="body" sz="quarter" idx="38" hasCustomPrompt="1"/>
          </p:nvPr>
        </p:nvSpPr>
        <p:spPr>
          <a:xfrm>
            <a:off x="3716672" y="4038987"/>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88" name="Text Placeholder 19">
            <a:extLst>
              <a:ext uri="{FF2B5EF4-FFF2-40B4-BE49-F238E27FC236}">
                <a16:creationId xmlns:a16="http://schemas.microsoft.com/office/drawing/2014/main" id="{4E071D86-A813-2F89-DDC8-469CD8A09C37}"/>
              </a:ext>
            </a:extLst>
          </p:cNvPr>
          <p:cNvSpPr>
            <a:spLocks noGrp="1"/>
          </p:cNvSpPr>
          <p:nvPr>
            <p:ph type="body" sz="quarter" idx="39" hasCustomPrompt="1"/>
          </p:nvPr>
        </p:nvSpPr>
        <p:spPr>
          <a:xfrm>
            <a:off x="3716672" y="4253617"/>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89" name="Picture Placeholder 88">
            <a:extLst>
              <a:ext uri="{FF2B5EF4-FFF2-40B4-BE49-F238E27FC236}">
                <a16:creationId xmlns:a16="http://schemas.microsoft.com/office/drawing/2014/main" id="{DD4E3896-F5CB-0DDC-147F-8413B37AEBDE}"/>
              </a:ext>
            </a:extLst>
          </p:cNvPr>
          <p:cNvSpPr>
            <a:spLocks noGrp="1" noChangeAspect="1"/>
          </p:cNvSpPr>
          <p:nvPr>
            <p:ph type="pic" sz="quarter" idx="40"/>
          </p:nvPr>
        </p:nvSpPr>
        <p:spPr bwMode="auto">
          <a:xfrm>
            <a:off x="6079913" y="2821692"/>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90" name="Text Placeholder 19">
            <a:extLst>
              <a:ext uri="{FF2B5EF4-FFF2-40B4-BE49-F238E27FC236}">
                <a16:creationId xmlns:a16="http://schemas.microsoft.com/office/drawing/2014/main" id="{D436C02D-3840-D024-CA59-EF132A8BCFD4}"/>
              </a:ext>
            </a:extLst>
          </p:cNvPr>
          <p:cNvSpPr>
            <a:spLocks noGrp="1"/>
          </p:cNvSpPr>
          <p:nvPr>
            <p:ph type="body" sz="quarter" idx="41" hasCustomPrompt="1"/>
          </p:nvPr>
        </p:nvSpPr>
        <p:spPr>
          <a:xfrm>
            <a:off x="5790168" y="4039498"/>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91" name="Text Placeholder 19">
            <a:extLst>
              <a:ext uri="{FF2B5EF4-FFF2-40B4-BE49-F238E27FC236}">
                <a16:creationId xmlns:a16="http://schemas.microsoft.com/office/drawing/2014/main" id="{F820EDE1-5CFF-1F91-A8DD-9234B299B149}"/>
              </a:ext>
            </a:extLst>
          </p:cNvPr>
          <p:cNvSpPr>
            <a:spLocks noGrp="1"/>
          </p:cNvSpPr>
          <p:nvPr>
            <p:ph type="body" sz="quarter" idx="42" hasCustomPrompt="1"/>
          </p:nvPr>
        </p:nvSpPr>
        <p:spPr>
          <a:xfrm>
            <a:off x="5790168" y="4254128"/>
            <a:ext cx="1714500" cy="190500"/>
          </a:xfrm>
        </p:spPr>
        <p:txBody>
          <a:bodyPr anchor="ctr"/>
          <a:lstStyle>
            <a:lvl1pPr marL="0" indent="0" algn="ctr">
              <a:buNone/>
              <a:defRPr sz="900" b="0">
                <a:solidFill>
                  <a:schemeClr val="tx1"/>
                </a:solidFill>
              </a:defRPr>
            </a:lvl1pPr>
          </a:lstStyle>
          <a:p>
            <a:pPr lvl="0"/>
            <a:r>
              <a:rPr lang="en-US" dirty="0"/>
              <a:t>Presenter Title</a:t>
            </a:r>
          </a:p>
        </p:txBody>
      </p:sp>
    </p:spTree>
    <p:extLst>
      <p:ext uri="{BB962C8B-B14F-4D97-AF65-F5344CB8AC3E}">
        <p14:creationId xmlns:p14="http://schemas.microsoft.com/office/powerpoint/2010/main" val="3278128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mage Checkered">
    <p:spTree>
      <p:nvGrpSpPr>
        <p:cNvPr id="1" name=""/>
        <p:cNvGrpSpPr/>
        <p:nvPr/>
      </p:nvGrpSpPr>
      <p:grpSpPr>
        <a:xfrm>
          <a:off x="0" y="0"/>
          <a:ext cx="0" cy="0"/>
          <a:chOff x="0" y="0"/>
          <a:chExt cx="0" cy="0"/>
        </a:xfrm>
      </p:grpSpPr>
      <p:sp>
        <p:nvSpPr>
          <p:cNvPr id="12" name="Picture Placeholder 7">
            <a:extLst>
              <a:ext uri="{FF2B5EF4-FFF2-40B4-BE49-F238E27FC236}">
                <a16:creationId xmlns:a16="http://schemas.microsoft.com/office/drawing/2014/main" id="{6C2660E3-84B0-7295-EFE1-BD639A77D022}"/>
              </a:ext>
            </a:extLst>
          </p:cNvPr>
          <p:cNvSpPr>
            <a:spLocks noGrp="1"/>
          </p:cNvSpPr>
          <p:nvPr>
            <p:ph type="pic" sz="quarter" idx="10" hasCustomPrompt="1"/>
          </p:nvPr>
        </p:nvSpPr>
        <p:spPr>
          <a:xfrm>
            <a:off x="347661" y="320675"/>
            <a:ext cx="2111811" cy="2230438"/>
          </a:xfrm>
          <a:solidFill>
            <a:schemeClr val="bg1">
              <a:lumMod val="95000"/>
            </a:schemeClr>
          </a:solidFill>
        </p:spPr>
        <p:txBody>
          <a:bodyPr anchor="ctr"/>
          <a:lstStyle>
            <a:lvl1pPr marL="0" indent="0" algn="ctr">
              <a:buNone/>
              <a:defRPr sz="1600"/>
            </a:lvl1pPr>
          </a:lstStyle>
          <a:p>
            <a:r>
              <a:rPr lang="en-US" dirty="0"/>
              <a:t>Click icon to insert image</a:t>
            </a:r>
          </a:p>
        </p:txBody>
      </p:sp>
      <p:sp>
        <p:nvSpPr>
          <p:cNvPr id="13" name="Picture Placeholder 7">
            <a:extLst>
              <a:ext uri="{FF2B5EF4-FFF2-40B4-BE49-F238E27FC236}">
                <a16:creationId xmlns:a16="http://schemas.microsoft.com/office/drawing/2014/main" id="{277DE43E-8FF4-CFB9-5BEF-DDB384FB3CF5}"/>
              </a:ext>
            </a:extLst>
          </p:cNvPr>
          <p:cNvSpPr>
            <a:spLocks noGrp="1"/>
          </p:cNvSpPr>
          <p:nvPr>
            <p:ph type="pic" sz="quarter" idx="11" hasCustomPrompt="1"/>
          </p:nvPr>
        </p:nvSpPr>
        <p:spPr>
          <a:xfrm>
            <a:off x="4583484" y="320675"/>
            <a:ext cx="2111811" cy="2230438"/>
          </a:xfrm>
          <a:solidFill>
            <a:schemeClr val="bg1">
              <a:lumMod val="95000"/>
            </a:schemeClr>
          </a:solidFill>
        </p:spPr>
        <p:txBody>
          <a:bodyPr anchor="ctr"/>
          <a:lstStyle>
            <a:lvl1pPr marL="0" indent="0" algn="ctr">
              <a:buNone/>
              <a:defRPr sz="1600"/>
            </a:lvl1pPr>
          </a:lstStyle>
          <a:p>
            <a:r>
              <a:rPr lang="en-US" dirty="0"/>
              <a:t>Click icon to insert image</a:t>
            </a:r>
          </a:p>
        </p:txBody>
      </p:sp>
      <p:sp>
        <p:nvSpPr>
          <p:cNvPr id="14" name="Picture Placeholder 7">
            <a:extLst>
              <a:ext uri="{FF2B5EF4-FFF2-40B4-BE49-F238E27FC236}">
                <a16:creationId xmlns:a16="http://schemas.microsoft.com/office/drawing/2014/main" id="{ECF1D8DF-ACA9-C2CB-F039-E2DA668600F4}"/>
              </a:ext>
            </a:extLst>
          </p:cNvPr>
          <p:cNvSpPr>
            <a:spLocks noGrp="1"/>
          </p:cNvSpPr>
          <p:nvPr>
            <p:ph type="pic" sz="quarter" idx="12" hasCustomPrompt="1"/>
          </p:nvPr>
        </p:nvSpPr>
        <p:spPr>
          <a:xfrm>
            <a:off x="2458849" y="2552887"/>
            <a:ext cx="2111811" cy="2230438"/>
          </a:xfrm>
          <a:solidFill>
            <a:schemeClr val="bg1">
              <a:lumMod val="95000"/>
            </a:schemeClr>
          </a:solidFill>
        </p:spPr>
        <p:txBody>
          <a:bodyPr anchor="ctr"/>
          <a:lstStyle>
            <a:lvl1pPr marL="0" indent="0" algn="ctr">
              <a:buNone/>
              <a:defRPr sz="1600"/>
            </a:lvl1pPr>
          </a:lstStyle>
          <a:p>
            <a:r>
              <a:rPr lang="en-US" dirty="0"/>
              <a:t>Click icon to insert image</a:t>
            </a:r>
          </a:p>
        </p:txBody>
      </p:sp>
      <p:sp>
        <p:nvSpPr>
          <p:cNvPr id="15" name="Picture Placeholder 7">
            <a:extLst>
              <a:ext uri="{FF2B5EF4-FFF2-40B4-BE49-F238E27FC236}">
                <a16:creationId xmlns:a16="http://schemas.microsoft.com/office/drawing/2014/main" id="{23440809-2B16-74D2-8B69-49AFC428864B}"/>
              </a:ext>
            </a:extLst>
          </p:cNvPr>
          <p:cNvSpPr>
            <a:spLocks noGrp="1"/>
          </p:cNvSpPr>
          <p:nvPr>
            <p:ph type="pic" sz="quarter" idx="13" hasCustomPrompt="1"/>
          </p:nvPr>
        </p:nvSpPr>
        <p:spPr>
          <a:xfrm>
            <a:off x="6708119" y="2552887"/>
            <a:ext cx="2111811" cy="2230438"/>
          </a:xfrm>
          <a:solidFill>
            <a:schemeClr val="bg1">
              <a:lumMod val="95000"/>
            </a:schemeClr>
          </a:solidFill>
        </p:spPr>
        <p:txBody>
          <a:bodyPr anchor="ctr"/>
          <a:lstStyle>
            <a:lvl1pPr marL="0" indent="0" algn="ctr">
              <a:buNone/>
              <a:defRPr sz="1600"/>
            </a:lvl1pPr>
          </a:lstStyle>
          <a:p>
            <a:r>
              <a:rPr lang="en-US" dirty="0"/>
              <a:t>Click icon to insert image</a:t>
            </a:r>
          </a:p>
        </p:txBody>
      </p:sp>
      <p:sp>
        <p:nvSpPr>
          <p:cNvPr id="17" name="Text Placeholder 16">
            <a:extLst>
              <a:ext uri="{FF2B5EF4-FFF2-40B4-BE49-F238E27FC236}">
                <a16:creationId xmlns:a16="http://schemas.microsoft.com/office/drawing/2014/main" id="{069FF6F7-0F81-1A12-41BC-3BEA55EAA4AE}"/>
              </a:ext>
            </a:extLst>
          </p:cNvPr>
          <p:cNvSpPr>
            <a:spLocks noGrp="1"/>
          </p:cNvSpPr>
          <p:nvPr>
            <p:ph type="body" sz="quarter" idx="14"/>
          </p:nvPr>
        </p:nvSpPr>
        <p:spPr>
          <a:xfrm>
            <a:off x="2721378" y="590550"/>
            <a:ext cx="1600200" cy="381000"/>
          </a:xfrm>
        </p:spPr>
        <p:txBody>
          <a:bodyPr/>
          <a:lstStyle>
            <a:lvl1pPr marL="0" indent="0" algn="ctr">
              <a:buNone/>
              <a:defRPr sz="1000" b="1">
                <a:solidFill>
                  <a:schemeClr val="tx2"/>
                </a:solidFill>
              </a:defRPr>
            </a:lvl1pPr>
          </a:lstStyle>
          <a:p>
            <a:pPr lvl="0"/>
            <a:r>
              <a:rPr lang="en-US" dirty="0"/>
              <a:t>Click to edit Master text styles</a:t>
            </a:r>
          </a:p>
        </p:txBody>
      </p:sp>
      <p:sp>
        <p:nvSpPr>
          <p:cNvPr id="18" name="Text Placeholder 16">
            <a:extLst>
              <a:ext uri="{FF2B5EF4-FFF2-40B4-BE49-F238E27FC236}">
                <a16:creationId xmlns:a16="http://schemas.microsoft.com/office/drawing/2014/main" id="{827EA400-C9AD-4C61-DE18-FC198B53F0BF}"/>
              </a:ext>
            </a:extLst>
          </p:cNvPr>
          <p:cNvSpPr>
            <a:spLocks noGrp="1"/>
          </p:cNvSpPr>
          <p:nvPr>
            <p:ph type="body" sz="quarter" idx="15"/>
          </p:nvPr>
        </p:nvSpPr>
        <p:spPr>
          <a:xfrm>
            <a:off x="2721378" y="976630"/>
            <a:ext cx="1600200" cy="1366520"/>
          </a:xfrm>
        </p:spPr>
        <p:txBody>
          <a:bodyPr/>
          <a:lstStyle>
            <a:lvl1pPr marL="0" indent="0" algn="ctr">
              <a:buNone/>
              <a:defRPr sz="1000" b="0"/>
            </a:lvl1pPr>
          </a:lstStyle>
          <a:p>
            <a:pPr lvl="0"/>
            <a:r>
              <a:rPr lang="en-US" dirty="0"/>
              <a:t>Click to edit Master text styles</a:t>
            </a:r>
          </a:p>
        </p:txBody>
      </p:sp>
      <p:sp>
        <p:nvSpPr>
          <p:cNvPr id="19" name="Text Placeholder 16">
            <a:extLst>
              <a:ext uri="{FF2B5EF4-FFF2-40B4-BE49-F238E27FC236}">
                <a16:creationId xmlns:a16="http://schemas.microsoft.com/office/drawing/2014/main" id="{7B0DC689-0264-A427-F70B-C57A1C5E46A2}"/>
              </a:ext>
            </a:extLst>
          </p:cNvPr>
          <p:cNvSpPr>
            <a:spLocks noGrp="1"/>
          </p:cNvSpPr>
          <p:nvPr>
            <p:ph type="body" sz="quarter" idx="16"/>
          </p:nvPr>
        </p:nvSpPr>
        <p:spPr>
          <a:xfrm>
            <a:off x="627053" y="2795270"/>
            <a:ext cx="1600200" cy="381000"/>
          </a:xfrm>
        </p:spPr>
        <p:txBody>
          <a:bodyPr/>
          <a:lstStyle>
            <a:lvl1pPr marL="0" indent="0" algn="ctr">
              <a:buNone/>
              <a:defRPr sz="1000" b="1">
                <a:solidFill>
                  <a:schemeClr val="tx2"/>
                </a:solidFill>
              </a:defRPr>
            </a:lvl1pPr>
          </a:lstStyle>
          <a:p>
            <a:pPr lvl="0"/>
            <a:r>
              <a:rPr lang="en-US" dirty="0"/>
              <a:t>Click to edit Master text styles</a:t>
            </a:r>
          </a:p>
        </p:txBody>
      </p:sp>
      <p:sp>
        <p:nvSpPr>
          <p:cNvPr id="20" name="Text Placeholder 16">
            <a:extLst>
              <a:ext uri="{FF2B5EF4-FFF2-40B4-BE49-F238E27FC236}">
                <a16:creationId xmlns:a16="http://schemas.microsoft.com/office/drawing/2014/main" id="{62CA0C95-D45B-E2C0-B0D1-A41289D1CFE1}"/>
              </a:ext>
            </a:extLst>
          </p:cNvPr>
          <p:cNvSpPr>
            <a:spLocks noGrp="1"/>
          </p:cNvSpPr>
          <p:nvPr>
            <p:ph type="body" sz="quarter" idx="17"/>
          </p:nvPr>
        </p:nvSpPr>
        <p:spPr>
          <a:xfrm>
            <a:off x="627053" y="3181350"/>
            <a:ext cx="1600200" cy="1366520"/>
          </a:xfrm>
        </p:spPr>
        <p:txBody>
          <a:bodyPr/>
          <a:lstStyle>
            <a:lvl1pPr marL="0" indent="0" algn="ctr">
              <a:buNone/>
              <a:defRPr sz="1000" b="0"/>
            </a:lvl1pPr>
          </a:lstStyle>
          <a:p>
            <a:pPr lvl="0"/>
            <a:r>
              <a:rPr lang="en-US" dirty="0"/>
              <a:t>Click to edit Master text styles</a:t>
            </a:r>
          </a:p>
        </p:txBody>
      </p:sp>
      <p:sp>
        <p:nvSpPr>
          <p:cNvPr id="21" name="Text Placeholder 16">
            <a:extLst>
              <a:ext uri="{FF2B5EF4-FFF2-40B4-BE49-F238E27FC236}">
                <a16:creationId xmlns:a16="http://schemas.microsoft.com/office/drawing/2014/main" id="{361394B1-E65F-9083-51B6-05A829D76B31}"/>
              </a:ext>
            </a:extLst>
          </p:cNvPr>
          <p:cNvSpPr>
            <a:spLocks noGrp="1"/>
          </p:cNvSpPr>
          <p:nvPr>
            <p:ph type="body" sz="quarter" idx="18"/>
          </p:nvPr>
        </p:nvSpPr>
        <p:spPr>
          <a:xfrm>
            <a:off x="6940451" y="590550"/>
            <a:ext cx="1600200" cy="381000"/>
          </a:xfrm>
        </p:spPr>
        <p:txBody>
          <a:bodyPr/>
          <a:lstStyle>
            <a:lvl1pPr marL="0" indent="0" algn="ctr">
              <a:buNone/>
              <a:defRPr sz="1000" b="1">
                <a:solidFill>
                  <a:schemeClr val="tx2"/>
                </a:solidFill>
              </a:defRPr>
            </a:lvl1pPr>
          </a:lstStyle>
          <a:p>
            <a:pPr lvl="0"/>
            <a:r>
              <a:rPr lang="en-US" dirty="0"/>
              <a:t>Click to edit Master text styles</a:t>
            </a:r>
          </a:p>
        </p:txBody>
      </p:sp>
      <p:sp>
        <p:nvSpPr>
          <p:cNvPr id="22" name="Text Placeholder 16">
            <a:extLst>
              <a:ext uri="{FF2B5EF4-FFF2-40B4-BE49-F238E27FC236}">
                <a16:creationId xmlns:a16="http://schemas.microsoft.com/office/drawing/2014/main" id="{9365670A-9CC0-253A-13EE-56961738BB9A}"/>
              </a:ext>
            </a:extLst>
          </p:cNvPr>
          <p:cNvSpPr>
            <a:spLocks noGrp="1"/>
          </p:cNvSpPr>
          <p:nvPr>
            <p:ph type="body" sz="quarter" idx="19"/>
          </p:nvPr>
        </p:nvSpPr>
        <p:spPr>
          <a:xfrm>
            <a:off x="6940451" y="976630"/>
            <a:ext cx="1600200" cy="1366520"/>
          </a:xfrm>
        </p:spPr>
        <p:txBody>
          <a:bodyPr/>
          <a:lstStyle>
            <a:lvl1pPr marL="0" indent="0" algn="ctr">
              <a:buNone/>
              <a:defRPr sz="1000" b="0"/>
            </a:lvl1pPr>
          </a:lstStyle>
          <a:p>
            <a:pPr lvl="0"/>
            <a:r>
              <a:rPr lang="en-US" dirty="0"/>
              <a:t>Click to edit Master text styles</a:t>
            </a:r>
          </a:p>
        </p:txBody>
      </p:sp>
      <p:sp>
        <p:nvSpPr>
          <p:cNvPr id="23" name="Text Placeholder 16">
            <a:extLst>
              <a:ext uri="{FF2B5EF4-FFF2-40B4-BE49-F238E27FC236}">
                <a16:creationId xmlns:a16="http://schemas.microsoft.com/office/drawing/2014/main" id="{DE6E2C7E-2A1F-EFD0-7A56-6CDB492652A7}"/>
              </a:ext>
            </a:extLst>
          </p:cNvPr>
          <p:cNvSpPr>
            <a:spLocks noGrp="1"/>
          </p:cNvSpPr>
          <p:nvPr>
            <p:ph type="body" sz="quarter" idx="20"/>
          </p:nvPr>
        </p:nvSpPr>
        <p:spPr>
          <a:xfrm>
            <a:off x="4846126" y="2795270"/>
            <a:ext cx="1600200" cy="381000"/>
          </a:xfrm>
        </p:spPr>
        <p:txBody>
          <a:bodyPr/>
          <a:lstStyle>
            <a:lvl1pPr marL="0" indent="0" algn="ctr">
              <a:buNone/>
              <a:defRPr sz="1000" b="1">
                <a:solidFill>
                  <a:schemeClr val="tx2"/>
                </a:solidFill>
              </a:defRPr>
            </a:lvl1pPr>
          </a:lstStyle>
          <a:p>
            <a:pPr lvl="0"/>
            <a:r>
              <a:rPr lang="en-US" dirty="0"/>
              <a:t>Click to edit Master text styles</a:t>
            </a:r>
          </a:p>
        </p:txBody>
      </p:sp>
      <p:sp>
        <p:nvSpPr>
          <p:cNvPr id="24" name="Text Placeholder 16">
            <a:extLst>
              <a:ext uri="{FF2B5EF4-FFF2-40B4-BE49-F238E27FC236}">
                <a16:creationId xmlns:a16="http://schemas.microsoft.com/office/drawing/2014/main" id="{6A1B7159-5F66-5564-1DC7-70C7ECC3E303}"/>
              </a:ext>
            </a:extLst>
          </p:cNvPr>
          <p:cNvSpPr>
            <a:spLocks noGrp="1"/>
          </p:cNvSpPr>
          <p:nvPr>
            <p:ph type="body" sz="quarter" idx="21"/>
          </p:nvPr>
        </p:nvSpPr>
        <p:spPr>
          <a:xfrm>
            <a:off x="4846126" y="3181350"/>
            <a:ext cx="1600200" cy="1366520"/>
          </a:xfrm>
        </p:spPr>
        <p:txBody>
          <a:bodyPr/>
          <a:lstStyle>
            <a:lvl1pPr marL="0" indent="0" algn="ctr">
              <a:buNone/>
              <a:defRPr sz="1000" b="0"/>
            </a:lvl1pPr>
          </a:lstStyle>
          <a:p>
            <a:pPr lvl="0"/>
            <a:r>
              <a:rPr lang="en-US" dirty="0"/>
              <a:t>Click to edit Master text styles</a:t>
            </a:r>
          </a:p>
        </p:txBody>
      </p:sp>
    </p:spTree>
    <p:extLst>
      <p:ext uri="{BB962C8B-B14F-4D97-AF65-F5344CB8AC3E}">
        <p14:creationId xmlns:p14="http://schemas.microsoft.com/office/powerpoint/2010/main" val="32853971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 Car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415F70D-4E2D-693C-E5A2-6904BEDD6D90}"/>
              </a:ext>
            </a:extLst>
          </p:cNvPr>
          <p:cNvSpPr/>
          <p:nvPr userDrawn="1"/>
        </p:nvSpPr>
        <p:spPr bwMode="auto">
          <a:xfrm>
            <a:off x="0" y="1121465"/>
            <a:ext cx="9144000" cy="3507685"/>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4458804E-152F-5627-5370-05F6FA842875}"/>
              </a:ext>
            </a:extLst>
          </p:cNvPr>
          <p:cNvPicPr>
            <a:picLocks noChangeAspect="1"/>
          </p:cNvPicPr>
          <p:nvPr userDrawn="1"/>
        </p:nvPicPr>
        <p:blipFill>
          <a:blip r:embed="rId2"/>
          <a:srcRect l="-1" t="21803" r="-1" b="10000"/>
          <a:stretch/>
        </p:blipFill>
        <p:spPr>
          <a:xfrm>
            <a:off x="0" y="1121465"/>
            <a:ext cx="9144000" cy="3507685"/>
          </a:xfrm>
          <a:prstGeom prst="rect">
            <a:avLst/>
          </a:prstGeom>
        </p:spPr>
      </p:pic>
      <p:cxnSp>
        <p:nvCxnSpPr>
          <p:cNvPr id="7" name="Straight Connector 6">
            <a:extLst>
              <a:ext uri="{FF2B5EF4-FFF2-40B4-BE49-F238E27FC236}">
                <a16:creationId xmlns:a16="http://schemas.microsoft.com/office/drawing/2014/main" id="{F066790F-5766-5443-520A-C89936D5202B}"/>
              </a:ext>
            </a:extLst>
          </p:cNvPr>
          <p:cNvCxnSpPr>
            <a:cxnSpLocks/>
          </p:cNvCxnSpPr>
          <p:nvPr userDrawn="1"/>
        </p:nvCxnSpPr>
        <p:spPr bwMode="auto">
          <a:xfrm flipV="1">
            <a:off x="4104560" y="1335778"/>
            <a:ext cx="0" cy="1450285"/>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12" name="Picture Placeholder 7">
            <a:extLst>
              <a:ext uri="{FF2B5EF4-FFF2-40B4-BE49-F238E27FC236}">
                <a16:creationId xmlns:a16="http://schemas.microsoft.com/office/drawing/2014/main" id="{6C2660E3-84B0-7295-EFE1-BD639A77D022}"/>
              </a:ext>
            </a:extLst>
          </p:cNvPr>
          <p:cNvSpPr>
            <a:spLocks noGrp="1"/>
          </p:cNvSpPr>
          <p:nvPr>
            <p:ph type="pic" sz="quarter" idx="10" hasCustomPrompt="1"/>
          </p:nvPr>
        </p:nvSpPr>
        <p:spPr>
          <a:xfrm>
            <a:off x="346074" y="1335777"/>
            <a:ext cx="3703320" cy="1450285"/>
          </a:xfrm>
          <a:solidFill>
            <a:schemeClr val="bg1"/>
          </a:solidFill>
        </p:spPr>
        <p:txBody>
          <a:bodyPr anchor="ctr"/>
          <a:lstStyle>
            <a:lvl1pPr marL="0" indent="0" algn="ctr">
              <a:buNone/>
              <a:defRPr sz="1600"/>
            </a:lvl1pPr>
          </a:lstStyle>
          <a:p>
            <a:r>
              <a:rPr lang="en-US" dirty="0"/>
              <a:t>Click icon to insert image</a:t>
            </a:r>
          </a:p>
        </p:txBody>
      </p:sp>
      <p:cxnSp>
        <p:nvCxnSpPr>
          <p:cNvPr id="10" name="Straight Connector 9">
            <a:extLst>
              <a:ext uri="{FF2B5EF4-FFF2-40B4-BE49-F238E27FC236}">
                <a16:creationId xmlns:a16="http://schemas.microsoft.com/office/drawing/2014/main" id="{C9B9D245-1EC7-DD7B-166E-97FDAE33083E}"/>
              </a:ext>
            </a:extLst>
          </p:cNvPr>
          <p:cNvCxnSpPr>
            <a:cxnSpLocks/>
          </p:cNvCxnSpPr>
          <p:nvPr userDrawn="1"/>
        </p:nvCxnSpPr>
        <p:spPr bwMode="auto">
          <a:xfrm flipV="1">
            <a:off x="4104560" y="2999686"/>
            <a:ext cx="0" cy="1450285"/>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11" name="Picture Placeholder 7">
            <a:extLst>
              <a:ext uri="{FF2B5EF4-FFF2-40B4-BE49-F238E27FC236}">
                <a16:creationId xmlns:a16="http://schemas.microsoft.com/office/drawing/2014/main" id="{15A61527-4862-08B6-EE14-5812D156D1F4}"/>
              </a:ext>
            </a:extLst>
          </p:cNvPr>
          <p:cNvSpPr>
            <a:spLocks noGrp="1"/>
          </p:cNvSpPr>
          <p:nvPr>
            <p:ph type="pic" sz="quarter" idx="18" hasCustomPrompt="1"/>
          </p:nvPr>
        </p:nvSpPr>
        <p:spPr>
          <a:xfrm>
            <a:off x="346074" y="2999685"/>
            <a:ext cx="3703320" cy="1450285"/>
          </a:xfrm>
          <a:solidFill>
            <a:schemeClr val="bg1"/>
          </a:solidFill>
        </p:spPr>
        <p:txBody>
          <a:bodyPr anchor="ctr"/>
          <a:lstStyle>
            <a:lvl1pPr marL="0" indent="0" algn="ctr">
              <a:buNone/>
              <a:defRPr sz="1600"/>
            </a:lvl1pPr>
          </a:lstStyle>
          <a:p>
            <a:r>
              <a:rPr lang="en-US" dirty="0"/>
              <a:t>Click icon to insert image</a:t>
            </a:r>
          </a:p>
        </p:txBody>
      </p:sp>
      <p:sp>
        <p:nvSpPr>
          <p:cNvPr id="17" name="Text Placeholder 16">
            <a:extLst>
              <a:ext uri="{FF2B5EF4-FFF2-40B4-BE49-F238E27FC236}">
                <a16:creationId xmlns:a16="http://schemas.microsoft.com/office/drawing/2014/main" id="{069FF6F7-0F81-1A12-41BC-3BEA55EAA4AE}"/>
              </a:ext>
            </a:extLst>
          </p:cNvPr>
          <p:cNvSpPr>
            <a:spLocks noGrp="1"/>
          </p:cNvSpPr>
          <p:nvPr>
            <p:ph type="body" sz="quarter" idx="14"/>
          </p:nvPr>
        </p:nvSpPr>
        <p:spPr>
          <a:xfrm>
            <a:off x="4495800" y="1576070"/>
            <a:ext cx="4219856" cy="381000"/>
          </a:xfrm>
        </p:spPr>
        <p:txBody>
          <a:bodyPr/>
          <a:lstStyle>
            <a:lvl1pPr marL="0" indent="0" algn="l">
              <a:buNone/>
              <a:defRPr sz="1600" b="1">
                <a:solidFill>
                  <a:schemeClr val="tx2"/>
                </a:solidFill>
              </a:defRPr>
            </a:lvl1pPr>
          </a:lstStyle>
          <a:p>
            <a:pPr lvl="0"/>
            <a:r>
              <a:rPr lang="en-US" dirty="0"/>
              <a:t>Click to edit Master text styles</a:t>
            </a:r>
          </a:p>
        </p:txBody>
      </p:sp>
      <p:sp>
        <p:nvSpPr>
          <p:cNvPr id="18" name="Text Placeholder 16">
            <a:extLst>
              <a:ext uri="{FF2B5EF4-FFF2-40B4-BE49-F238E27FC236}">
                <a16:creationId xmlns:a16="http://schemas.microsoft.com/office/drawing/2014/main" id="{827EA400-C9AD-4C61-DE18-FC198B53F0BF}"/>
              </a:ext>
            </a:extLst>
          </p:cNvPr>
          <p:cNvSpPr>
            <a:spLocks noGrp="1"/>
          </p:cNvSpPr>
          <p:nvPr>
            <p:ph type="body" sz="quarter" idx="15"/>
          </p:nvPr>
        </p:nvSpPr>
        <p:spPr>
          <a:xfrm>
            <a:off x="4495800" y="1962150"/>
            <a:ext cx="4219856" cy="609600"/>
          </a:xfrm>
        </p:spPr>
        <p:txBody>
          <a:bodyPr/>
          <a:lstStyle>
            <a:lvl1pPr marL="0" indent="0" algn="l">
              <a:buNone/>
              <a:defRPr sz="1000" b="0"/>
            </a:lvl1pPr>
          </a:lstStyle>
          <a:p>
            <a:pPr lvl="0"/>
            <a:r>
              <a:rPr lang="en-US" dirty="0"/>
              <a:t>Click to edit Master text styles</a:t>
            </a:r>
          </a:p>
        </p:txBody>
      </p:sp>
      <p:sp>
        <p:nvSpPr>
          <p:cNvPr id="25" name="Text Placeholder 16">
            <a:extLst>
              <a:ext uri="{FF2B5EF4-FFF2-40B4-BE49-F238E27FC236}">
                <a16:creationId xmlns:a16="http://schemas.microsoft.com/office/drawing/2014/main" id="{60326F6C-CA30-5A40-CF17-52752544E097}"/>
              </a:ext>
            </a:extLst>
          </p:cNvPr>
          <p:cNvSpPr>
            <a:spLocks noGrp="1"/>
          </p:cNvSpPr>
          <p:nvPr>
            <p:ph type="body" sz="quarter" idx="19"/>
          </p:nvPr>
        </p:nvSpPr>
        <p:spPr>
          <a:xfrm>
            <a:off x="4495800" y="3257550"/>
            <a:ext cx="4219856" cy="381000"/>
          </a:xfrm>
        </p:spPr>
        <p:txBody>
          <a:bodyPr/>
          <a:lstStyle>
            <a:lvl1pPr marL="0" indent="0" algn="l">
              <a:buNone/>
              <a:defRPr sz="1600" b="1">
                <a:solidFill>
                  <a:schemeClr val="tx2"/>
                </a:solidFill>
              </a:defRPr>
            </a:lvl1pPr>
          </a:lstStyle>
          <a:p>
            <a:pPr lvl="0"/>
            <a:r>
              <a:rPr lang="en-US" dirty="0"/>
              <a:t>Click to edit Master text styles</a:t>
            </a:r>
          </a:p>
        </p:txBody>
      </p:sp>
      <p:sp>
        <p:nvSpPr>
          <p:cNvPr id="26" name="Text Placeholder 16">
            <a:extLst>
              <a:ext uri="{FF2B5EF4-FFF2-40B4-BE49-F238E27FC236}">
                <a16:creationId xmlns:a16="http://schemas.microsoft.com/office/drawing/2014/main" id="{DB4A33BF-AE46-9B52-DE9B-463C2D4B7AEC}"/>
              </a:ext>
            </a:extLst>
          </p:cNvPr>
          <p:cNvSpPr>
            <a:spLocks noGrp="1"/>
          </p:cNvSpPr>
          <p:nvPr>
            <p:ph type="body" sz="quarter" idx="20"/>
          </p:nvPr>
        </p:nvSpPr>
        <p:spPr>
          <a:xfrm>
            <a:off x="4495800" y="3643630"/>
            <a:ext cx="4219856" cy="609600"/>
          </a:xfrm>
        </p:spPr>
        <p:txBody>
          <a:bodyPr/>
          <a:lstStyle>
            <a:lvl1pPr marL="0" indent="0" algn="l">
              <a:buNone/>
              <a:defRPr sz="1000" b="0"/>
            </a:lvl1pPr>
          </a:lstStyle>
          <a:p>
            <a:pPr lvl="0"/>
            <a:r>
              <a:rPr lang="en-US" dirty="0"/>
              <a:t>Click to edit Master text styles</a:t>
            </a:r>
          </a:p>
        </p:txBody>
      </p:sp>
      <p:sp>
        <p:nvSpPr>
          <p:cNvPr id="27" name="Title 1">
            <a:extLst>
              <a:ext uri="{FF2B5EF4-FFF2-40B4-BE49-F238E27FC236}">
                <a16:creationId xmlns:a16="http://schemas.microsoft.com/office/drawing/2014/main" id="{36DD5C0C-7F0A-6562-4C3F-34AF6291DD7A}"/>
              </a:ext>
            </a:extLst>
          </p:cNvPr>
          <p:cNvSpPr>
            <a:spLocks noGrp="1"/>
          </p:cNvSpPr>
          <p:nvPr>
            <p:ph type="title"/>
          </p:nvPr>
        </p:nvSpPr>
        <p:spPr>
          <a:xfrm>
            <a:off x="346074" y="366464"/>
            <a:ext cx="8468551" cy="593393"/>
          </a:xfrm>
        </p:spPr>
        <p:txBody>
          <a:bodyPr/>
          <a:lstStyle>
            <a:lvl1pPr algn="l">
              <a:defRPr/>
            </a:lvl1pPr>
          </a:lstStyle>
          <a:p>
            <a:r>
              <a:rPr lang="en-US" dirty="0"/>
              <a:t>Click to edit Master title style</a:t>
            </a:r>
          </a:p>
        </p:txBody>
      </p:sp>
    </p:spTree>
    <p:extLst>
      <p:ext uri="{BB962C8B-B14F-4D97-AF65-F5344CB8AC3E}">
        <p14:creationId xmlns:p14="http://schemas.microsoft.com/office/powerpoint/2010/main" val="4136700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246888" y="1276350"/>
            <a:ext cx="8567738" cy="30289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7" name="Rectangle 2"/>
          <p:cNvSpPr>
            <a:spLocks noGrp="1" noChangeArrowheads="1"/>
          </p:cNvSpPr>
          <p:nvPr>
            <p:ph type="title"/>
          </p:nvPr>
        </p:nvSpPr>
        <p:spPr bwMode="auto">
          <a:xfrm>
            <a:off x="246888" y="371475"/>
            <a:ext cx="8567738" cy="8572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title style</a:t>
            </a:r>
          </a:p>
        </p:txBody>
      </p:sp>
      <p:sp>
        <p:nvSpPr>
          <p:cNvPr id="6" name="Slide Number Placeholder 5"/>
          <p:cNvSpPr txBox="1">
            <a:spLocks/>
          </p:cNvSpPr>
          <p:nvPr userDrawn="1"/>
        </p:nvSpPr>
        <p:spPr>
          <a:xfrm>
            <a:off x="8382000" y="4812506"/>
            <a:ext cx="533400" cy="273844"/>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bg1"/>
                </a:solidFill>
                <a:latin typeface="Times"/>
                <a:ea typeface="ＭＳ Ｐゴシック"/>
                <a:cs typeface="ＭＳ Ｐゴシック"/>
              </a:defRPr>
            </a:lvl1pPr>
            <a:lvl2pPr marL="457200" algn="l" rtl="0" fontAlgn="base">
              <a:spcBef>
                <a:spcPct val="0"/>
              </a:spcBef>
              <a:spcAft>
                <a:spcPct val="0"/>
              </a:spcAft>
              <a:defRPr sz="2400" kern="1200">
                <a:solidFill>
                  <a:schemeClr val="tx1"/>
                </a:solidFill>
                <a:latin typeface="Times"/>
                <a:ea typeface="ＭＳ Ｐゴシック"/>
                <a:cs typeface="ＭＳ Ｐゴシック"/>
              </a:defRPr>
            </a:lvl2pPr>
            <a:lvl3pPr marL="914400" algn="l" rtl="0" fontAlgn="base">
              <a:spcBef>
                <a:spcPct val="0"/>
              </a:spcBef>
              <a:spcAft>
                <a:spcPct val="0"/>
              </a:spcAft>
              <a:defRPr sz="2400" kern="1200">
                <a:solidFill>
                  <a:schemeClr val="tx1"/>
                </a:solidFill>
                <a:latin typeface="Times"/>
                <a:ea typeface="ＭＳ Ｐゴシック"/>
                <a:cs typeface="ＭＳ Ｐゴシック"/>
              </a:defRPr>
            </a:lvl3pPr>
            <a:lvl4pPr marL="1371600" algn="l" rtl="0" fontAlgn="base">
              <a:spcBef>
                <a:spcPct val="0"/>
              </a:spcBef>
              <a:spcAft>
                <a:spcPct val="0"/>
              </a:spcAft>
              <a:defRPr sz="2400" kern="1200">
                <a:solidFill>
                  <a:schemeClr val="tx1"/>
                </a:solidFill>
                <a:latin typeface="Times"/>
                <a:ea typeface="ＭＳ Ｐゴシック"/>
                <a:cs typeface="ＭＳ Ｐゴシック"/>
              </a:defRPr>
            </a:lvl4pPr>
            <a:lvl5pPr marL="1828800" algn="l" rtl="0" fontAlgn="base">
              <a:spcBef>
                <a:spcPct val="0"/>
              </a:spcBef>
              <a:spcAft>
                <a:spcPct val="0"/>
              </a:spcAft>
              <a:defRPr sz="2400" kern="1200">
                <a:solidFill>
                  <a:schemeClr val="tx1"/>
                </a:solidFill>
                <a:latin typeface="Times"/>
                <a:ea typeface="ＭＳ Ｐゴシック"/>
                <a:cs typeface="ＭＳ Ｐゴシック"/>
              </a:defRPr>
            </a:lvl5pPr>
            <a:lvl6pPr marL="2286000" algn="l" defTabSz="914400" rtl="0" eaLnBrk="1" latinLnBrk="0" hangingPunct="1">
              <a:defRPr sz="2400" kern="1200">
                <a:solidFill>
                  <a:schemeClr val="tx1"/>
                </a:solidFill>
                <a:latin typeface="Times"/>
                <a:ea typeface="ＭＳ Ｐゴシック"/>
                <a:cs typeface="ＭＳ Ｐゴシック"/>
              </a:defRPr>
            </a:lvl6pPr>
            <a:lvl7pPr marL="2743200" algn="l" defTabSz="914400" rtl="0" eaLnBrk="1" latinLnBrk="0" hangingPunct="1">
              <a:defRPr sz="2400" kern="1200">
                <a:solidFill>
                  <a:schemeClr val="tx1"/>
                </a:solidFill>
                <a:latin typeface="Times"/>
                <a:ea typeface="ＭＳ Ｐゴシック"/>
                <a:cs typeface="ＭＳ Ｐゴシック"/>
              </a:defRPr>
            </a:lvl7pPr>
            <a:lvl8pPr marL="3200400" algn="l" defTabSz="914400" rtl="0" eaLnBrk="1" latinLnBrk="0" hangingPunct="1">
              <a:defRPr sz="2400" kern="1200">
                <a:solidFill>
                  <a:schemeClr val="tx1"/>
                </a:solidFill>
                <a:latin typeface="Times"/>
                <a:ea typeface="ＭＳ Ｐゴシック"/>
                <a:cs typeface="ＭＳ Ｐゴシック"/>
              </a:defRPr>
            </a:lvl8pPr>
            <a:lvl9pPr marL="3657600" algn="l" defTabSz="914400" rtl="0" eaLnBrk="1" latinLnBrk="0" hangingPunct="1">
              <a:defRPr sz="2400" kern="1200">
                <a:solidFill>
                  <a:schemeClr val="tx1"/>
                </a:solidFill>
                <a:latin typeface="Times"/>
                <a:ea typeface="ＭＳ Ｐゴシック"/>
                <a:cs typeface="ＭＳ Ｐゴシック"/>
              </a:defRPr>
            </a:lvl9pPr>
          </a:lstStyle>
          <a:p>
            <a:pPr algn="r"/>
            <a:fld id="{51221C86-548F-ED48-B57A-2AF14FA05D94}" type="slidenum">
              <a:rPr lang="en-US" sz="800" smtClean="0">
                <a:solidFill>
                  <a:schemeClr val="tx2"/>
                </a:solidFill>
                <a:latin typeface="+mn-lt"/>
                <a:cs typeface="Arial"/>
              </a:rPr>
              <a:pPr algn="r"/>
              <a:t>‹#›</a:t>
            </a:fld>
            <a:endParaRPr lang="en-US" sz="800" dirty="0">
              <a:solidFill>
                <a:schemeClr val="tx2"/>
              </a:solidFill>
              <a:latin typeface="+mn-lt"/>
              <a:cs typeface="Arial"/>
            </a:endParaRPr>
          </a:p>
        </p:txBody>
      </p:sp>
      <p:sp>
        <p:nvSpPr>
          <p:cNvPr id="2" name="TextBox 1">
            <a:extLst>
              <a:ext uri="{FF2B5EF4-FFF2-40B4-BE49-F238E27FC236}">
                <a16:creationId xmlns:a16="http://schemas.microsoft.com/office/drawing/2014/main" id="{033F8817-2190-D4C9-9888-6BA4D12C0234}"/>
              </a:ext>
            </a:extLst>
          </p:cNvPr>
          <p:cNvSpPr txBox="1"/>
          <p:nvPr userDrawn="1"/>
        </p:nvSpPr>
        <p:spPr>
          <a:xfrm>
            <a:off x="254594" y="4847621"/>
            <a:ext cx="5155606" cy="246221"/>
          </a:xfrm>
          <a:prstGeom prst="rect">
            <a:avLst/>
          </a:prstGeom>
          <a:noFill/>
        </p:spPr>
        <p:txBody>
          <a:bodyPr wrap="square" rtlCol="0">
            <a:spAutoFit/>
          </a:bodyPr>
          <a:lstStyle/>
          <a:p>
            <a:pPr algn="l">
              <a:spcAft>
                <a:spcPts val="1200"/>
              </a:spcAft>
            </a:pPr>
            <a:r>
              <a:rPr lang="en-US" sz="1000" b="1" dirty="0">
                <a:solidFill>
                  <a:schemeClr val="tx2"/>
                </a:solidFill>
                <a:latin typeface="+mn-lt"/>
                <a:cs typeface="Arial" panose="020B0604020202020204" pitchFamily="34" charset="0"/>
              </a:rPr>
              <a:t>FEDERAL RESERVE EDUCATION   </a:t>
            </a:r>
            <a:r>
              <a:rPr lang="en-US" sz="1000" b="1" dirty="0">
                <a:solidFill>
                  <a:schemeClr val="accent1"/>
                </a:solidFill>
                <a:latin typeface="+mn-lt"/>
                <a:cs typeface="Arial" panose="020B0604020202020204" pitchFamily="34" charset="0"/>
              </a:rPr>
              <a:t>|</a:t>
            </a:r>
            <a:r>
              <a:rPr lang="en-US" sz="1000" b="1" dirty="0">
                <a:solidFill>
                  <a:schemeClr val="tx2"/>
                </a:solidFill>
                <a:latin typeface="+mn-lt"/>
                <a:cs typeface="Arial" panose="020B0604020202020204" pitchFamily="34" charset="0"/>
              </a:rPr>
              <a:t>   FRE.ORG  | KEYS 4.1: FINANCIAL INSTITUTIONS </a:t>
            </a:r>
          </a:p>
        </p:txBody>
      </p:sp>
    </p:spTree>
  </p:cSld>
  <p:clrMap bg1="lt1" tx1="dk1" bg2="lt2" tx2="dk2" accent1="accent1" accent2="accent2" accent3="accent3" accent4="accent4" accent5="accent5" accent6="accent6" hlink="hlink" folHlink="folHlink"/>
  <p:sldLayoutIdLst>
    <p:sldLayoutId id="2147483983" r:id="rId1"/>
    <p:sldLayoutId id="2147483986" r:id="rId2"/>
    <p:sldLayoutId id="2147483925" r:id="rId3"/>
    <p:sldLayoutId id="2147483926" r:id="rId4"/>
    <p:sldLayoutId id="2147483928" r:id="rId5"/>
    <p:sldLayoutId id="2147483967" r:id="rId6"/>
    <p:sldLayoutId id="2147483969" r:id="rId7"/>
    <p:sldLayoutId id="2147483987" r:id="rId8"/>
    <p:sldLayoutId id="2147483974" r:id="rId9"/>
    <p:sldLayoutId id="2147483968" r:id="rId10"/>
    <p:sldLayoutId id="2147483971" r:id="rId11"/>
    <p:sldLayoutId id="2147483989" r:id="rId12"/>
    <p:sldLayoutId id="2147483990" r:id="rId13"/>
    <p:sldLayoutId id="2147483988" r:id="rId14"/>
    <p:sldLayoutId id="2147483966" r:id="rId15"/>
    <p:sldLayoutId id="2147483936" r:id="rId16"/>
    <p:sldLayoutId id="2147483991" r:id="rId17"/>
    <p:sldLayoutId id="2147483992" r:id="rId18"/>
  </p:sldLayoutIdLst>
  <p:hf sldNum="0" hdr="0" ftr="0" dt="0"/>
  <p:txStyles>
    <p:titleStyle>
      <a:lvl1pPr algn="l" rtl="0" eaLnBrk="1" fontAlgn="base" hangingPunct="1">
        <a:lnSpc>
          <a:spcPct val="90000"/>
        </a:lnSpc>
        <a:spcBef>
          <a:spcPct val="0"/>
        </a:spcBef>
        <a:spcAft>
          <a:spcPct val="0"/>
        </a:spcAft>
        <a:defRPr sz="2800" b="1" kern="1200" spc="0">
          <a:solidFill>
            <a:schemeClr val="tx2"/>
          </a:solidFill>
          <a:latin typeface="+mj-lt"/>
          <a:ea typeface="+mj-ea"/>
          <a:cs typeface="Arial"/>
        </a:defRPr>
      </a:lvl1pPr>
      <a:lvl2pPr algn="l" rtl="0" eaLnBrk="1" fontAlgn="base" hangingPunct="1">
        <a:spcBef>
          <a:spcPct val="0"/>
        </a:spcBef>
        <a:spcAft>
          <a:spcPct val="0"/>
        </a:spcAft>
        <a:defRPr sz="3600">
          <a:solidFill>
            <a:srgbClr val="715A35"/>
          </a:solidFill>
          <a:latin typeface="Arial" pitchFamily="34" charset="0"/>
          <a:ea typeface="ＭＳ Ｐゴシック" pitchFamily="-65" charset="-128"/>
          <a:cs typeface="ＭＳ Ｐゴシック" pitchFamily="-65" charset="-128"/>
        </a:defRPr>
      </a:lvl2pPr>
      <a:lvl3pPr algn="l" rtl="0" eaLnBrk="1" fontAlgn="base" hangingPunct="1">
        <a:spcBef>
          <a:spcPct val="0"/>
        </a:spcBef>
        <a:spcAft>
          <a:spcPct val="0"/>
        </a:spcAft>
        <a:defRPr sz="3600">
          <a:solidFill>
            <a:srgbClr val="715A35"/>
          </a:solidFill>
          <a:latin typeface="Arial" pitchFamily="34" charset="0"/>
          <a:ea typeface="ＭＳ Ｐゴシック" pitchFamily="-65" charset="-128"/>
          <a:cs typeface="ＭＳ Ｐゴシック" pitchFamily="-65" charset="-128"/>
        </a:defRPr>
      </a:lvl3pPr>
      <a:lvl4pPr algn="l" rtl="0" eaLnBrk="1" fontAlgn="base" hangingPunct="1">
        <a:spcBef>
          <a:spcPct val="0"/>
        </a:spcBef>
        <a:spcAft>
          <a:spcPct val="0"/>
        </a:spcAft>
        <a:defRPr sz="3600">
          <a:solidFill>
            <a:srgbClr val="715A35"/>
          </a:solidFill>
          <a:latin typeface="Arial" pitchFamily="34" charset="0"/>
          <a:ea typeface="ＭＳ Ｐゴシック" pitchFamily="-65" charset="-128"/>
          <a:cs typeface="ＭＳ Ｐゴシック" pitchFamily="-65" charset="-128"/>
        </a:defRPr>
      </a:lvl4pPr>
      <a:lvl5pPr algn="l" rtl="0" eaLnBrk="1" fontAlgn="base" hangingPunct="1">
        <a:spcBef>
          <a:spcPct val="0"/>
        </a:spcBef>
        <a:spcAft>
          <a:spcPct val="0"/>
        </a:spcAft>
        <a:defRPr sz="3600">
          <a:solidFill>
            <a:srgbClr val="715A35"/>
          </a:solidFill>
          <a:latin typeface="Arial" pitchFamily="34"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3600">
          <a:solidFill>
            <a:srgbClr val="715A35"/>
          </a:solidFill>
          <a:latin typeface="Times" pitchFamily="-65" charset="0"/>
        </a:defRPr>
      </a:lvl6pPr>
      <a:lvl7pPr marL="914400" algn="l" rtl="0" eaLnBrk="1" fontAlgn="base" hangingPunct="1">
        <a:spcBef>
          <a:spcPct val="0"/>
        </a:spcBef>
        <a:spcAft>
          <a:spcPct val="0"/>
        </a:spcAft>
        <a:defRPr sz="3600">
          <a:solidFill>
            <a:srgbClr val="715A35"/>
          </a:solidFill>
          <a:latin typeface="Times" pitchFamily="-65" charset="0"/>
        </a:defRPr>
      </a:lvl7pPr>
      <a:lvl8pPr marL="1371600" algn="l" rtl="0" eaLnBrk="1" fontAlgn="base" hangingPunct="1">
        <a:spcBef>
          <a:spcPct val="0"/>
        </a:spcBef>
        <a:spcAft>
          <a:spcPct val="0"/>
        </a:spcAft>
        <a:defRPr sz="3600">
          <a:solidFill>
            <a:srgbClr val="715A35"/>
          </a:solidFill>
          <a:latin typeface="Times" pitchFamily="-65" charset="0"/>
        </a:defRPr>
      </a:lvl8pPr>
      <a:lvl9pPr marL="1828800" algn="l" rtl="0" eaLnBrk="1" fontAlgn="base" hangingPunct="1">
        <a:spcBef>
          <a:spcPct val="0"/>
        </a:spcBef>
        <a:spcAft>
          <a:spcPct val="0"/>
        </a:spcAft>
        <a:defRPr sz="3600">
          <a:solidFill>
            <a:srgbClr val="715A35"/>
          </a:solidFill>
          <a:latin typeface="Times" pitchFamily="-65" charset="0"/>
        </a:defRPr>
      </a:lvl9pPr>
    </p:titleStyle>
    <p:bodyStyle>
      <a:lvl1pPr marL="256032" indent="-256032" algn="l" rtl="0" eaLnBrk="1" fontAlgn="base" hangingPunct="1">
        <a:spcBef>
          <a:spcPts val="0"/>
        </a:spcBef>
        <a:spcAft>
          <a:spcPts val="1200"/>
        </a:spcAft>
        <a:buClr>
          <a:schemeClr val="tx1"/>
        </a:buClr>
        <a:buSzPct val="125000"/>
        <a:buFont typeface="Arial"/>
        <a:buChar char="•"/>
        <a:defRPr sz="2000">
          <a:solidFill>
            <a:schemeClr val="tx1"/>
          </a:solidFill>
          <a:latin typeface="+mn-lt"/>
          <a:ea typeface="+mn-ea"/>
          <a:cs typeface="Arial"/>
        </a:defRPr>
      </a:lvl1pPr>
      <a:lvl2pPr marL="649224" indent="-283464" algn="l" rtl="0" eaLnBrk="1" fontAlgn="base" hangingPunct="1">
        <a:spcBef>
          <a:spcPts val="0"/>
        </a:spcBef>
        <a:spcAft>
          <a:spcPts val="1200"/>
        </a:spcAft>
        <a:buClr>
          <a:schemeClr val="tx1"/>
        </a:buClr>
        <a:buSzPct val="90000"/>
        <a:buFont typeface="Lucida Grande"/>
        <a:buChar char="−"/>
        <a:defRPr sz="1800">
          <a:solidFill>
            <a:schemeClr val="tx1"/>
          </a:solidFill>
          <a:latin typeface="+mn-lt"/>
          <a:ea typeface="+mn-ea"/>
          <a:cs typeface="Arial"/>
        </a:defRPr>
      </a:lvl2pPr>
      <a:lvl3pPr marL="1143000" indent="-228600" algn="l" rtl="0" eaLnBrk="1" fontAlgn="base" hangingPunct="1">
        <a:spcBef>
          <a:spcPct val="20000"/>
        </a:spcBef>
        <a:spcAft>
          <a:spcPct val="0"/>
        </a:spcAft>
        <a:buClr>
          <a:schemeClr val="tx1"/>
        </a:buClr>
        <a:buFont typeface="Times"/>
        <a:buChar char="•"/>
        <a:defRPr sz="1600">
          <a:solidFill>
            <a:schemeClr val="tx1"/>
          </a:solidFill>
          <a:latin typeface="+mn-lt"/>
          <a:ea typeface="+mn-ea"/>
          <a:cs typeface="Arial"/>
        </a:defRPr>
      </a:lvl3pPr>
      <a:lvl4pPr marL="1600200" indent="-228600" algn="l" rtl="0" eaLnBrk="1" fontAlgn="base" hangingPunct="1">
        <a:spcBef>
          <a:spcPct val="20000"/>
        </a:spcBef>
        <a:spcAft>
          <a:spcPct val="0"/>
        </a:spcAft>
        <a:buClr>
          <a:schemeClr val="tx1"/>
        </a:buClr>
        <a:buFont typeface="Lucida Grande"/>
        <a:buChar char="−"/>
        <a:defRPr sz="1400">
          <a:solidFill>
            <a:schemeClr val="tx1"/>
          </a:solidFill>
          <a:latin typeface="+mn-lt"/>
          <a:ea typeface="+mn-ea"/>
          <a:cs typeface="Arial"/>
        </a:defRPr>
      </a:lvl4pPr>
      <a:lvl5pPr marL="2057400" indent="-228600" algn="l" rtl="0" eaLnBrk="1" fontAlgn="base" hangingPunct="1">
        <a:spcBef>
          <a:spcPct val="20000"/>
        </a:spcBef>
        <a:spcAft>
          <a:spcPct val="0"/>
        </a:spcAft>
        <a:buClr>
          <a:schemeClr val="tx1"/>
        </a:buClr>
        <a:defRPr sz="1400">
          <a:solidFill>
            <a:schemeClr val="tx1"/>
          </a:solidFill>
          <a:latin typeface="+mn-lt"/>
          <a:ea typeface="+mn-ea"/>
          <a:cs typeface="Arial"/>
        </a:defRPr>
      </a:lvl5pPr>
      <a:lvl6pPr marL="2514600" indent="-228600" algn="l" rtl="0" eaLnBrk="1" fontAlgn="base" hangingPunct="1">
        <a:spcBef>
          <a:spcPct val="20000"/>
        </a:spcBef>
        <a:spcAft>
          <a:spcPct val="0"/>
        </a:spcAft>
        <a:defRPr sz="1400">
          <a:solidFill>
            <a:schemeClr val="tx1"/>
          </a:solidFill>
          <a:latin typeface="+mn-lt"/>
          <a:ea typeface="+mn-ea"/>
        </a:defRPr>
      </a:lvl6pPr>
      <a:lvl7pPr marL="2971800" indent="-228600" algn="l" rtl="0" eaLnBrk="1" fontAlgn="base" hangingPunct="1">
        <a:spcBef>
          <a:spcPct val="20000"/>
        </a:spcBef>
        <a:spcAft>
          <a:spcPct val="0"/>
        </a:spcAft>
        <a:defRPr sz="1400">
          <a:solidFill>
            <a:schemeClr val="tx1"/>
          </a:solidFill>
          <a:latin typeface="+mn-lt"/>
          <a:ea typeface="+mn-ea"/>
        </a:defRPr>
      </a:lvl7pPr>
      <a:lvl8pPr marL="3429000" indent="-228600" algn="l" rtl="0" eaLnBrk="1" fontAlgn="base" hangingPunct="1">
        <a:spcBef>
          <a:spcPct val="20000"/>
        </a:spcBef>
        <a:spcAft>
          <a:spcPct val="0"/>
        </a:spcAft>
        <a:defRPr sz="1400">
          <a:solidFill>
            <a:schemeClr val="tx1"/>
          </a:solidFill>
          <a:latin typeface="+mn-lt"/>
          <a:ea typeface="+mn-ea"/>
        </a:defRPr>
      </a:lvl8pPr>
      <a:lvl9pPr marL="3886200" indent="-228600" algn="l" rtl="0" eaLnBrk="1" fontAlgn="base" hangingPunct="1">
        <a:spcBef>
          <a:spcPct val="20000"/>
        </a:spcBef>
        <a:spcAft>
          <a:spcPct val="0"/>
        </a:spcAft>
        <a:defRPr sz="1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80" userDrawn="1">
          <p15:clr>
            <a:srgbClr val="F26B43"/>
          </p15:clr>
        </p15:guide>
        <p15:guide id="2" orient="horz" pos="3104" userDrawn="1">
          <p15:clr>
            <a:srgbClr val="F26B43"/>
          </p15:clr>
        </p15:guide>
        <p15:guide id="3" pos="218" userDrawn="1">
          <p15:clr>
            <a:srgbClr val="F26B43"/>
          </p15:clr>
        </p15:guide>
        <p15:guide id="4" pos="5541" userDrawn="1">
          <p15:clr>
            <a:srgbClr val="F26B43"/>
          </p15:clr>
        </p15:guide>
        <p15:guide id="5" orient="horz" pos="225" userDrawn="1">
          <p15:clr>
            <a:srgbClr val="F26B43"/>
          </p15:clr>
        </p15:guide>
        <p15:guide id="6" orient="horz" pos="1620" userDrawn="1">
          <p15:clr>
            <a:srgbClr val="F26B43"/>
          </p15:clr>
        </p15:guide>
        <p15:guide id="7" orient="horz" pos="13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6.xml"/><Relationship Id="rId1" Type="http://schemas.openxmlformats.org/officeDocument/2006/relationships/video" Target="https://www.youtube.com/embed/l9dpwIcxs8o?feature=oembed"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83F7D2C-B3C2-B15C-22A8-335A70A848D1}"/>
              </a:ext>
            </a:extLst>
          </p:cNvPr>
          <p:cNvSpPr>
            <a:spLocks noGrp="1"/>
          </p:cNvSpPr>
          <p:nvPr>
            <p:ph type="ctrTitle"/>
          </p:nvPr>
        </p:nvSpPr>
        <p:spPr/>
        <p:txBody>
          <a:bodyPr/>
          <a:lstStyle/>
          <a:p>
            <a:r>
              <a:rPr lang="en-US" dirty="0"/>
              <a:t>Financial Institutions</a:t>
            </a:r>
          </a:p>
        </p:txBody>
      </p:sp>
      <p:sp>
        <p:nvSpPr>
          <p:cNvPr id="4" name="Text Placeholder 3">
            <a:extLst>
              <a:ext uri="{FF2B5EF4-FFF2-40B4-BE49-F238E27FC236}">
                <a16:creationId xmlns:a16="http://schemas.microsoft.com/office/drawing/2014/main" id="{EE5DD36A-4351-440D-1482-DE92B7EF4A83}"/>
              </a:ext>
            </a:extLst>
          </p:cNvPr>
          <p:cNvSpPr>
            <a:spLocks noGrp="1"/>
          </p:cNvSpPr>
          <p:nvPr>
            <p:ph type="body" sz="quarter" idx="10"/>
          </p:nvPr>
        </p:nvSpPr>
        <p:spPr/>
        <p:txBody>
          <a:bodyPr/>
          <a:lstStyle/>
          <a:p>
            <a:r>
              <a:rPr lang="en-US" dirty="0"/>
              <a:t>Slides for Keys to Financial Success Lesson 4.1</a:t>
            </a:r>
          </a:p>
        </p:txBody>
      </p:sp>
    </p:spTree>
    <p:extLst>
      <p:ext uri="{BB962C8B-B14F-4D97-AF65-F5344CB8AC3E}">
        <p14:creationId xmlns:p14="http://schemas.microsoft.com/office/powerpoint/2010/main" val="584051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049022-2913-6084-4358-68D6896B1F1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7177AAB-AC0F-038B-03AE-D87EE2C2D869}"/>
              </a:ext>
              <a:ext uri="{C183D7F6-B498-43B3-948B-1728B52AA6E4}">
                <adec:decorative xmlns:adec="http://schemas.microsoft.com/office/drawing/2017/decorative" val="1"/>
              </a:ext>
            </a:extLst>
          </p:cNvPr>
          <p:cNvSpPr/>
          <p:nvPr/>
        </p:nvSpPr>
        <p:spPr bwMode="auto">
          <a:xfrm>
            <a:off x="990600" y="1200150"/>
            <a:ext cx="7162800" cy="99060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5" name="Content Placeholder 11">
            <a:extLst>
              <a:ext uri="{FF2B5EF4-FFF2-40B4-BE49-F238E27FC236}">
                <a16:creationId xmlns:a16="http://schemas.microsoft.com/office/drawing/2014/main" id="{5D358A6D-A849-8507-248A-161FB29EB4D2}"/>
              </a:ext>
            </a:extLst>
          </p:cNvPr>
          <p:cNvSpPr txBox="1">
            <a:spLocks noGrp="1"/>
          </p:cNvSpPr>
          <p:nvPr>
            <p:ph type="title" idx="4294967295"/>
          </p:nvPr>
        </p:nvSpPr>
        <p:spPr>
          <a:xfrm>
            <a:off x="990600" y="1364456"/>
            <a:ext cx="7162800" cy="66198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lgn="ctr" rtl="0" eaLnBrk="1" fontAlgn="base" hangingPunct="1">
              <a:spcBef>
                <a:spcPts val="0"/>
              </a:spcBef>
              <a:spcAft>
                <a:spcPts val="1200"/>
              </a:spcAft>
              <a:buClr>
                <a:schemeClr val="tx1"/>
              </a:buClr>
              <a:buSzPct val="125000"/>
              <a:buFont typeface="Arial"/>
              <a:buNone/>
              <a:defRPr sz="4000" b="1">
                <a:solidFill>
                  <a:schemeClr val="bg1"/>
                </a:solidFill>
                <a:latin typeface="+mn-lt"/>
                <a:ea typeface="+mn-ea"/>
                <a:cs typeface="Arial"/>
              </a:defRPr>
            </a:lvl1pPr>
            <a:lvl2pPr marL="365760" indent="0" algn="ctr" rtl="0" eaLnBrk="1" fontAlgn="base" hangingPunct="1">
              <a:spcBef>
                <a:spcPts val="0"/>
              </a:spcBef>
              <a:spcAft>
                <a:spcPts val="1200"/>
              </a:spcAft>
              <a:buClr>
                <a:schemeClr val="tx1"/>
              </a:buClr>
              <a:buSzPct val="90000"/>
              <a:buFont typeface="Lucida Grande"/>
              <a:buNone/>
              <a:defRPr sz="4000">
                <a:solidFill>
                  <a:schemeClr val="bg1"/>
                </a:solidFill>
                <a:latin typeface="+mn-lt"/>
                <a:ea typeface="+mn-ea"/>
                <a:cs typeface="Arial"/>
              </a:defRPr>
            </a:lvl2pPr>
            <a:lvl3pPr marL="914400" indent="0" algn="ctr" rtl="0" eaLnBrk="1" fontAlgn="base" hangingPunct="1">
              <a:spcBef>
                <a:spcPct val="20000"/>
              </a:spcBef>
              <a:spcAft>
                <a:spcPct val="0"/>
              </a:spcAft>
              <a:buClr>
                <a:schemeClr val="tx1"/>
              </a:buClr>
              <a:buFont typeface="Times"/>
              <a:buNone/>
              <a:defRPr sz="4000">
                <a:solidFill>
                  <a:schemeClr val="bg1"/>
                </a:solidFill>
                <a:latin typeface="+mn-lt"/>
                <a:ea typeface="+mn-ea"/>
                <a:cs typeface="Arial"/>
              </a:defRPr>
            </a:lvl3pPr>
            <a:lvl4pPr marL="1371600" indent="0" algn="ctr" rtl="0" eaLnBrk="1" fontAlgn="base" hangingPunct="1">
              <a:spcBef>
                <a:spcPct val="20000"/>
              </a:spcBef>
              <a:spcAft>
                <a:spcPct val="0"/>
              </a:spcAft>
              <a:buClr>
                <a:schemeClr val="tx1"/>
              </a:buClr>
              <a:buFont typeface="Lucida Grande"/>
              <a:buNone/>
              <a:defRPr sz="4000">
                <a:solidFill>
                  <a:schemeClr val="bg1"/>
                </a:solidFill>
                <a:latin typeface="+mn-lt"/>
                <a:ea typeface="+mn-ea"/>
                <a:cs typeface="Arial"/>
              </a:defRPr>
            </a:lvl4pPr>
            <a:lvl5pPr marL="1828800" indent="0" algn="ctr" rtl="0" eaLnBrk="1" fontAlgn="base" hangingPunct="1">
              <a:spcBef>
                <a:spcPct val="20000"/>
              </a:spcBef>
              <a:spcAft>
                <a:spcPct val="0"/>
              </a:spcAft>
              <a:buClr>
                <a:schemeClr val="tx1"/>
              </a:buClr>
              <a:buFont typeface="Arial" panose="020B0604020202020204" pitchFamily="34" charset="0"/>
              <a:buNone/>
              <a:defRPr sz="4000">
                <a:solidFill>
                  <a:schemeClr val="bg1"/>
                </a:solidFill>
                <a:latin typeface="+mn-lt"/>
                <a:ea typeface="+mn-ea"/>
                <a:cs typeface="Arial"/>
              </a:defRPr>
            </a:lvl5pPr>
            <a:lvl6pPr marL="2514600" indent="-228600" algn="l" rtl="0" eaLnBrk="1" fontAlgn="base" hangingPunct="1">
              <a:spcBef>
                <a:spcPct val="20000"/>
              </a:spcBef>
              <a:spcAft>
                <a:spcPct val="0"/>
              </a:spcAft>
              <a:defRPr sz="1400">
                <a:solidFill>
                  <a:schemeClr val="tx1"/>
                </a:solidFill>
                <a:latin typeface="+mn-lt"/>
                <a:ea typeface="+mn-ea"/>
              </a:defRPr>
            </a:lvl6pPr>
            <a:lvl7pPr marL="2971800" indent="-228600" algn="l" rtl="0" eaLnBrk="1" fontAlgn="base" hangingPunct="1">
              <a:spcBef>
                <a:spcPct val="20000"/>
              </a:spcBef>
              <a:spcAft>
                <a:spcPct val="0"/>
              </a:spcAft>
              <a:defRPr sz="1400">
                <a:solidFill>
                  <a:schemeClr val="tx1"/>
                </a:solidFill>
                <a:latin typeface="+mn-lt"/>
                <a:ea typeface="+mn-ea"/>
              </a:defRPr>
            </a:lvl7pPr>
            <a:lvl8pPr marL="3429000" indent="-228600" algn="l" rtl="0" eaLnBrk="1" fontAlgn="base" hangingPunct="1">
              <a:spcBef>
                <a:spcPct val="20000"/>
              </a:spcBef>
              <a:spcAft>
                <a:spcPct val="0"/>
              </a:spcAft>
              <a:defRPr sz="1400">
                <a:solidFill>
                  <a:schemeClr val="tx1"/>
                </a:solidFill>
                <a:latin typeface="+mn-lt"/>
                <a:ea typeface="+mn-ea"/>
              </a:defRPr>
            </a:lvl8pPr>
            <a:lvl9pPr marL="3886200" indent="-228600" algn="l" rtl="0" eaLnBrk="1" fontAlgn="base" hangingPunct="1">
              <a:spcBef>
                <a:spcPct val="20000"/>
              </a:spcBef>
              <a:spcAft>
                <a:spcPct val="0"/>
              </a:spcAft>
              <a:defRPr sz="1400">
                <a:solidFill>
                  <a:schemeClr val="tx1"/>
                </a:solidFill>
                <a:latin typeface="+mn-lt"/>
                <a:ea typeface="+mn-ea"/>
              </a:defRPr>
            </a:lvl9pPr>
          </a:lstStyle>
          <a:p>
            <a:pPr lvl="0">
              <a:lnSpc>
                <a:spcPct val="100000"/>
              </a:lnSpc>
              <a:defRPr/>
            </a:pPr>
            <a:r>
              <a:rPr lang="en-US" dirty="0"/>
              <a:t>Financial Institution</a:t>
            </a:r>
            <a:endParaRPr kumimoji="0" lang="en-US" sz="4000" b="1" i="0" u="none" strike="noStrike" kern="0" cap="none" spc="0" normalizeH="0" baseline="0" noProof="0" dirty="0">
              <a:ln>
                <a:noFill/>
              </a:ln>
              <a:solidFill>
                <a:schemeClr val="bg1"/>
              </a:solidFill>
              <a:effectLst/>
              <a:uLnTx/>
              <a:uFillTx/>
              <a:latin typeface="+mn-lt"/>
              <a:ea typeface="+mn-ea"/>
              <a:cs typeface="Arial"/>
            </a:endParaRPr>
          </a:p>
        </p:txBody>
      </p:sp>
      <p:sp>
        <p:nvSpPr>
          <p:cNvPr id="6" name="Content Placeholder 13">
            <a:extLst>
              <a:ext uri="{FF2B5EF4-FFF2-40B4-BE49-F238E27FC236}">
                <a16:creationId xmlns:a16="http://schemas.microsoft.com/office/drawing/2014/main" id="{68E9B18D-4062-808B-7A4D-93DD530D8CD2}"/>
              </a:ext>
            </a:extLst>
          </p:cNvPr>
          <p:cNvSpPr txBox="1">
            <a:spLocks/>
          </p:cNvSpPr>
          <p:nvPr/>
        </p:nvSpPr>
        <p:spPr>
          <a:xfrm>
            <a:off x="990600" y="2354263"/>
            <a:ext cx="7162800" cy="1589087"/>
          </a:xfrm>
          <a:prstGeom prst="rect">
            <a:avLst/>
          </a:prstGeom>
        </p:spPr>
        <p:txBody>
          <a:bodyPr anchor="ctr"/>
          <a:lstStyle>
            <a:lvl1pPr marL="0" indent="0" algn="ctr" rtl="0" eaLnBrk="1" fontAlgn="base" hangingPunct="1">
              <a:spcBef>
                <a:spcPts val="0"/>
              </a:spcBef>
              <a:spcAft>
                <a:spcPts val="1200"/>
              </a:spcAft>
              <a:buClr>
                <a:schemeClr val="tx1"/>
              </a:buClr>
              <a:buSzPct val="125000"/>
              <a:buFont typeface="Arial"/>
              <a:buNone/>
              <a:defRPr sz="2800">
                <a:solidFill>
                  <a:schemeClr val="tx2"/>
                </a:solidFill>
                <a:latin typeface="+mn-lt"/>
                <a:ea typeface="+mn-ea"/>
                <a:cs typeface="Arial"/>
              </a:defRPr>
            </a:lvl1pPr>
            <a:lvl2pPr marL="365760" indent="0" algn="ctr" rtl="0" eaLnBrk="1" fontAlgn="base" hangingPunct="1">
              <a:spcBef>
                <a:spcPts val="0"/>
              </a:spcBef>
              <a:spcAft>
                <a:spcPts val="1200"/>
              </a:spcAft>
              <a:buClr>
                <a:schemeClr val="tx1"/>
              </a:buClr>
              <a:buSzPct val="90000"/>
              <a:buFont typeface="Lucida Grande"/>
              <a:buNone/>
              <a:defRPr sz="2800">
                <a:solidFill>
                  <a:schemeClr val="tx2"/>
                </a:solidFill>
                <a:latin typeface="+mn-lt"/>
                <a:ea typeface="+mn-ea"/>
                <a:cs typeface="Arial"/>
              </a:defRPr>
            </a:lvl2pPr>
            <a:lvl3pPr marL="914400" indent="0" algn="ctr" rtl="0" eaLnBrk="1" fontAlgn="base" hangingPunct="1">
              <a:spcBef>
                <a:spcPct val="20000"/>
              </a:spcBef>
              <a:spcAft>
                <a:spcPct val="0"/>
              </a:spcAft>
              <a:buClr>
                <a:schemeClr val="tx1"/>
              </a:buClr>
              <a:buFont typeface="Times"/>
              <a:buNone/>
              <a:defRPr sz="2800">
                <a:solidFill>
                  <a:schemeClr val="tx2"/>
                </a:solidFill>
                <a:latin typeface="+mn-lt"/>
                <a:ea typeface="+mn-ea"/>
                <a:cs typeface="Arial"/>
              </a:defRPr>
            </a:lvl3pPr>
            <a:lvl4pPr marL="1371600" indent="0" algn="ctr" rtl="0" eaLnBrk="1" fontAlgn="base" hangingPunct="1">
              <a:spcBef>
                <a:spcPct val="20000"/>
              </a:spcBef>
              <a:spcAft>
                <a:spcPct val="0"/>
              </a:spcAft>
              <a:buClr>
                <a:schemeClr val="tx1"/>
              </a:buClr>
              <a:buFont typeface="Lucida Grande"/>
              <a:buNone/>
              <a:defRPr sz="2800">
                <a:solidFill>
                  <a:schemeClr val="tx2"/>
                </a:solidFill>
                <a:latin typeface="+mn-lt"/>
                <a:ea typeface="+mn-ea"/>
                <a:cs typeface="Arial"/>
              </a:defRPr>
            </a:lvl4pPr>
            <a:lvl5pPr marL="1828800" indent="0" algn="ctr" rtl="0" eaLnBrk="1" fontAlgn="base" hangingPunct="1">
              <a:spcBef>
                <a:spcPct val="20000"/>
              </a:spcBef>
              <a:spcAft>
                <a:spcPct val="0"/>
              </a:spcAft>
              <a:buClr>
                <a:schemeClr val="tx1"/>
              </a:buClr>
              <a:buFont typeface="Arial" panose="020B0604020202020204" pitchFamily="34" charset="0"/>
              <a:buNone/>
              <a:defRPr sz="2800">
                <a:solidFill>
                  <a:schemeClr val="tx2"/>
                </a:solidFill>
                <a:latin typeface="+mn-lt"/>
                <a:ea typeface="+mn-ea"/>
                <a:cs typeface="Arial"/>
              </a:defRPr>
            </a:lvl5pPr>
            <a:lvl6pPr marL="2514600" indent="-228600" algn="l" rtl="0" eaLnBrk="1" fontAlgn="base" hangingPunct="1">
              <a:spcBef>
                <a:spcPct val="20000"/>
              </a:spcBef>
              <a:spcAft>
                <a:spcPct val="0"/>
              </a:spcAft>
              <a:defRPr sz="1400">
                <a:solidFill>
                  <a:schemeClr val="tx1"/>
                </a:solidFill>
                <a:latin typeface="+mn-lt"/>
                <a:ea typeface="+mn-ea"/>
              </a:defRPr>
            </a:lvl6pPr>
            <a:lvl7pPr marL="2971800" indent="-228600" algn="l" rtl="0" eaLnBrk="1" fontAlgn="base" hangingPunct="1">
              <a:spcBef>
                <a:spcPct val="20000"/>
              </a:spcBef>
              <a:spcAft>
                <a:spcPct val="0"/>
              </a:spcAft>
              <a:defRPr sz="1400">
                <a:solidFill>
                  <a:schemeClr val="tx1"/>
                </a:solidFill>
                <a:latin typeface="+mn-lt"/>
                <a:ea typeface="+mn-ea"/>
              </a:defRPr>
            </a:lvl7pPr>
            <a:lvl8pPr marL="3429000" indent="-228600" algn="l" rtl="0" eaLnBrk="1" fontAlgn="base" hangingPunct="1">
              <a:spcBef>
                <a:spcPct val="20000"/>
              </a:spcBef>
              <a:spcAft>
                <a:spcPct val="0"/>
              </a:spcAft>
              <a:defRPr sz="1400">
                <a:solidFill>
                  <a:schemeClr val="tx1"/>
                </a:solidFill>
                <a:latin typeface="+mn-lt"/>
                <a:ea typeface="+mn-ea"/>
              </a:defRPr>
            </a:lvl8pPr>
            <a:lvl9pPr marL="3886200" indent="-228600" algn="l" rtl="0" eaLnBrk="1" fontAlgn="base" hangingPunct="1">
              <a:spcBef>
                <a:spcPct val="20000"/>
              </a:spcBef>
              <a:spcAft>
                <a:spcPct val="0"/>
              </a:spcAft>
              <a:defRPr sz="1400">
                <a:solidFill>
                  <a:schemeClr val="tx1"/>
                </a:solidFill>
                <a:latin typeface="+mn-lt"/>
                <a:ea typeface="+mn-ea"/>
              </a:defRPr>
            </a:lvl9pPr>
          </a:lstStyle>
          <a:p>
            <a:r>
              <a:rPr lang="en-US" dirty="0"/>
              <a:t>A business that provides services to make deposits to or withdrawals from an account, take out a loan, invest, or exchange currency.</a:t>
            </a:r>
            <a:br>
              <a:rPr lang="en-US" sz="2400" dirty="0"/>
            </a:br>
            <a:endParaRPr lang="en-US" sz="2400" dirty="0"/>
          </a:p>
        </p:txBody>
      </p:sp>
    </p:spTree>
    <p:extLst>
      <p:ext uri="{BB962C8B-B14F-4D97-AF65-F5344CB8AC3E}">
        <p14:creationId xmlns:p14="http://schemas.microsoft.com/office/powerpoint/2010/main" val="1091734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D3885-E3BE-D3AC-8767-60FA95C4EC81}"/>
              </a:ext>
            </a:extLst>
          </p:cNvPr>
          <p:cNvSpPr>
            <a:spLocks noGrp="1"/>
          </p:cNvSpPr>
          <p:nvPr>
            <p:ph type="title"/>
          </p:nvPr>
        </p:nvSpPr>
        <p:spPr/>
        <p:txBody>
          <a:bodyPr/>
          <a:lstStyle/>
          <a:p>
            <a:r>
              <a:rPr lang="en-US" dirty="0"/>
              <a:t>Financial Institution Examples</a:t>
            </a:r>
          </a:p>
        </p:txBody>
      </p:sp>
      <p:sp>
        <p:nvSpPr>
          <p:cNvPr id="3" name="Content Placeholder 2">
            <a:extLst>
              <a:ext uri="{FF2B5EF4-FFF2-40B4-BE49-F238E27FC236}">
                <a16:creationId xmlns:a16="http://schemas.microsoft.com/office/drawing/2014/main" id="{03269D41-C274-911D-0F31-6A40B34D47CD}"/>
              </a:ext>
            </a:extLst>
          </p:cNvPr>
          <p:cNvSpPr>
            <a:spLocks noGrp="1"/>
          </p:cNvSpPr>
          <p:nvPr>
            <p:ph idx="1"/>
          </p:nvPr>
        </p:nvSpPr>
        <p:spPr/>
        <p:txBody>
          <a:bodyPr/>
          <a:lstStyle/>
          <a:p>
            <a:r>
              <a:rPr lang="en-US" sz="2800" dirty="0"/>
              <a:t>Bank</a:t>
            </a:r>
          </a:p>
          <a:p>
            <a:r>
              <a:rPr lang="en-US" sz="2800" dirty="0"/>
              <a:t>Check-cashing store</a:t>
            </a:r>
          </a:p>
          <a:p>
            <a:r>
              <a:rPr lang="en-US" sz="2800" dirty="0"/>
              <a:t>Credit union</a:t>
            </a:r>
          </a:p>
          <a:p>
            <a:r>
              <a:rPr lang="en-US" sz="2800" dirty="0"/>
              <a:t>Payday lender</a:t>
            </a:r>
          </a:p>
          <a:p>
            <a:endParaRPr lang="en-US" dirty="0"/>
          </a:p>
        </p:txBody>
      </p:sp>
    </p:spTree>
    <p:extLst>
      <p:ext uri="{BB962C8B-B14F-4D97-AF65-F5344CB8AC3E}">
        <p14:creationId xmlns:p14="http://schemas.microsoft.com/office/powerpoint/2010/main" val="11042560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01A3975-69C8-7479-7B9D-96745D846130}"/>
              </a:ext>
            </a:extLst>
          </p:cNvPr>
          <p:cNvSpPr>
            <a:spLocks noGrp="1"/>
          </p:cNvSpPr>
          <p:nvPr>
            <p:ph type="title"/>
          </p:nvPr>
        </p:nvSpPr>
        <p:spPr/>
        <p:txBody>
          <a:bodyPr/>
          <a:lstStyle/>
          <a:p>
            <a:r>
              <a:rPr lang="en-US" dirty="0"/>
              <a:t>Types of Financial Services</a:t>
            </a:r>
          </a:p>
        </p:txBody>
      </p:sp>
      <p:sp>
        <p:nvSpPr>
          <p:cNvPr id="2" name="Content Placeholder 1">
            <a:extLst>
              <a:ext uri="{FF2B5EF4-FFF2-40B4-BE49-F238E27FC236}">
                <a16:creationId xmlns:a16="http://schemas.microsoft.com/office/drawing/2014/main" id="{14937D00-6482-977F-CDCD-6FCD183325FC}"/>
              </a:ext>
            </a:extLst>
          </p:cNvPr>
          <p:cNvSpPr>
            <a:spLocks noGrp="1"/>
          </p:cNvSpPr>
          <p:nvPr>
            <p:ph idx="1"/>
          </p:nvPr>
        </p:nvSpPr>
        <p:spPr/>
        <p:txBody>
          <a:bodyPr/>
          <a:lstStyle/>
          <a:p>
            <a:r>
              <a:rPr lang="en-US" b="1" dirty="0"/>
              <a:t>Deposit Services</a:t>
            </a:r>
            <a:r>
              <a:rPr lang="en-US" dirty="0"/>
              <a:t> help people store money safely and access it for payments or withdrawals.</a:t>
            </a:r>
          </a:p>
          <a:p>
            <a:pPr lvl="1"/>
            <a:r>
              <a:rPr lang="en-US" dirty="0"/>
              <a:t>Checking and savings accounts</a:t>
            </a:r>
          </a:p>
          <a:p>
            <a:pPr lvl="1"/>
            <a:r>
              <a:rPr lang="en-US" dirty="0"/>
              <a:t>Withdrawal, deposit, payment, and transfer options</a:t>
            </a:r>
          </a:p>
          <a:p>
            <a:r>
              <a:rPr lang="en-US" b="1" dirty="0"/>
              <a:t>Credit Services</a:t>
            </a:r>
            <a:r>
              <a:rPr lang="en-US" dirty="0"/>
              <a:t> allow people to borrow money that must be repaid over time. </a:t>
            </a:r>
          </a:p>
          <a:p>
            <a:r>
              <a:rPr lang="en-US" b="1" dirty="0"/>
              <a:t>Investment Services </a:t>
            </a:r>
            <a:r>
              <a:rPr lang="en-US" dirty="0"/>
              <a:t>help people grow their money to meet future financial goals. </a:t>
            </a:r>
          </a:p>
        </p:txBody>
      </p:sp>
    </p:spTree>
    <p:extLst>
      <p:ext uri="{BB962C8B-B14F-4D97-AF65-F5344CB8AC3E}">
        <p14:creationId xmlns:p14="http://schemas.microsoft.com/office/powerpoint/2010/main" val="3705933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8BE3CB8-D180-06CC-A8F7-E4C3FA7E2DD9}"/>
              </a:ext>
            </a:extLst>
          </p:cNvPr>
          <p:cNvSpPr>
            <a:spLocks noGrp="1"/>
          </p:cNvSpPr>
          <p:nvPr>
            <p:ph type="title"/>
          </p:nvPr>
        </p:nvSpPr>
        <p:spPr/>
        <p:txBody>
          <a:bodyPr/>
          <a:lstStyle/>
          <a:p>
            <a:r>
              <a:rPr lang="en-US" dirty="0"/>
              <a:t>Handout 4.1.5: Financial Services Sample Response</a:t>
            </a:r>
          </a:p>
        </p:txBody>
      </p:sp>
      <p:sp>
        <p:nvSpPr>
          <p:cNvPr id="5" name="TextBox 4">
            <a:extLst>
              <a:ext uri="{FF2B5EF4-FFF2-40B4-BE49-F238E27FC236}">
                <a16:creationId xmlns:a16="http://schemas.microsoft.com/office/drawing/2014/main" id="{714CD371-4CF0-C32F-57ED-C267DAA7B5DF}"/>
              </a:ext>
            </a:extLst>
          </p:cNvPr>
          <p:cNvSpPr txBox="1"/>
          <p:nvPr/>
        </p:nvSpPr>
        <p:spPr>
          <a:xfrm>
            <a:off x="246888" y="1288405"/>
            <a:ext cx="3029712" cy="461665"/>
          </a:xfrm>
          <a:prstGeom prst="rect">
            <a:avLst/>
          </a:prstGeom>
          <a:noFill/>
        </p:spPr>
        <p:txBody>
          <a:bodyPr wrap="square" rtlCol="0">
            <a:spAutoFit/>
          </a:bodyPr>
          <a:lstStyle/>
          <a:p>
            <a:pPr algn="l">
              <a:spcAft>
                <a:spcPts val="1200"/>
              </a:spcAft>
            </a:pPr>
            <a:r>
              <a:rPr lang="en-US" b="1" dirty="0">
                <a:latin typeface="+mn-lt"/>
                <a:cs typeface="Arial" panose="020B0604020202020204" pitchFamily="34" charset="0"/>
              </a:rPr>
              <a:t>Useful to Me Now: </a:t>
            </a:r>
          </a:p>
        </p:txBody>
      </p:sp>
      <p:graphicFrame>
        <p:nvGraphicFramePr>
          <p:cNvPr id="4" name="Content Placeholder 3">
            <a:extLst>
              <a:ext uri="{FF2B5EF4-FFF2-40B4-BE49-F238E27FC236}">
                <a16:creationId xmlns:a16="http://schemas.microsoft.com/office/drawing/2014/main" id="{D7EC5522-77B9-CB73-75F5-554E6EBDC6BE}"/>
              </a:ext>
            </a:extLst>
          </p:cNvPr>
          <p:cNvGraphicFramePr>
            <a:graphicFrameLocks noGrp="1"/>
          </p:cNvGraphicFramePr>
          <p:nvPr>
            <p:ph idx="1"/>
            <p:extLst>
              <p:ext uri="{D42A27DB-BD31-4B8C-83A1-F6EECF244321}">
                <p14:modId xmlns:p14="http://schemas.microsoft.com/office/powerpoint/2010/main" val="2425826674"/>
              </p:ext>
            </p:extLst>
          </p:nvPr>
        </p:nvGraphicFramePr>
        <p:xfrm>
          <a:off x="246888" y="1809750"/>
          <a:ext cx="8567738" cy="2011680"/>
        </p:xfrm>
        <a:graphic>
          <a:graphicData uri="http://schemas.openxmlformats.org/drawingml/2006/table">
            <a:tbl>
              <a:tblPr firstRow="1" bandRow="1">
                <a:tableStyleId>{5C22544A-7EE6-4342-B048-85BDC9FD1C3A}</a:tableStyleId>
              </a:tblPr>
              <a:tblGrid>
                <a:gridCol w="4283869">
                  <a:extLst>
                    <a:ext uri="{9D8B030D-6E8A-4147-A177-3AD203B41FA5}">
                      <a16:colId xmlns:a16="http://schemas.microsoft.com/office/drawing/2014/main" val="1065697447"/>
                    </a:ext>
                  </a:extLst>
                </a:gridCol>
                <a:gridCol w="4283869">
                  <a:extLst>
                    <a:ext uri="{9D8B030D-6E8A-4147-A177-3AD203B41FA5}">
                      <a16:colId xmlns:a16="http://schemas.microsoft.com/office/drawing/2014/main" val="2084267914"/>
                    </a:ext>
                  </a:extLst>
                </a:gridCol>
              </a:tblGrid>
              <a:tr h="370840">
                <a:tc>
                  <a:txBody>
                    <a:bodyPr/>
                    <a:lstStyle/>
                    <a:p>
                      <a:r>
                        <a:rPr lang="en-US" sz="2400" dirty="0"/>
                        <a:t>Financial Service</a:t>
                      </a:r>
                    </a:p>
                  </a:txBody>
                  <a:tcPr/>
                </a:tc>
                <a:tc>
                  <a:txBody>
                    <a:bodyPr/>
                    <a:lstStyle/>
                    <a:p>
                      <a:r>
                        <a:rPr lang="en-US" sz="2400" dirty="0"/>
                        <a:t>How I Would Use It</a:t>
                      </a:r>
                    </a:p>
                  </a:txBody>
                  <a:tcPr/>
                </a:tc>
                <a:extLst>
                  <a:ext uri="{0D108BD9-81ED-4DB2-BD59-A6C34878D82A}">
                    <a16:rowId xmlns:a16="http://schemas.microsoft.com/office/drawing/2014/main" val="341783692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Checking Account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I can deposit the paycheck from my part-time job then use my debit card to buy dinner.</a:t>
                      </a:r>
                    </a:p>
                    <a:p>
                      <a:endParaRPr lang="en-US" sz="2400" dirty="0"/>
                    </a:p>
                  </a:txBody>
                  <a:tcPr/>
                </a:tc>
                <a:extLst>
                  <a:ext uri="{0D108BD9-81ED-4DB2-BD59-A6C34878D82A}">
                    <a16:rowId xmlns:a16="http://schemas.microsoft.com/office/drawing/2014/main" val="1770233303"/>
                  </a:ext>
                </a:extLst>
              </a:tr>
            </a:tbl>
          </a:graphicData>
        </a:graphic>
      </p:graphicFrame>
    </p:spTree>
    <p:extLst>
      <p:ext uri="{BB962C8B-B14F-4D97-AF65-F5344CB8AC3E}">
        <p14:creationId xmlns:p14="http://schemas.microsoft.com/office/powerpoint/2010/main" val="10309055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496BB7D-7BBE-E97E-0039-3B2815C40B23}"/>
              </a:ext>
            </a:extLst>
          </p:cNvPr>
          <p:cNvSpPr>
            <a:spLocks noGrp="1"/>
          </p:cNvSpPr>
          <p:nvPr>
            <p:ph type="title"/>
          </p:nvPr>
        </p:nvSpPr>
        <p:spPr/>
        <p:txBody>
          <a:bodyPr/>
          <a:lstStyle/>
          <a:p>
            <a:r>
              <a:rPr lang="en" dirty="0"/>
              <a:t>Choosing the Right Financial Service</a:t>
            </a:r>
            <a:endParaRPr lang="en-US" dirty="0"/>
          </a:p>
        </p:txBody>
      </p:sp>
      <p:sp>
        <p:nvSpPr>
          <p:cNvPr id="2" name="Content Placeholder 1">
            <a:extLst>
              <a:ext uri="{FF2B5EF4-FFF2-40B4-BE49-F238E27FC236}">
                <a16:creationId xmlns:a16="http://schemas.microsoft.com/office/drawing/2014/main" id="{570C4CE8-2E29-0DE9-A38C-8297CCD7F707}"/>
              </a:ext>
            </a:extLst>
          </p:cNvPr>
          <p:cNvSpPr>
            <a:spLocks noGrp="1"/>
          </p:cNvSpPr>
          <p:nvPr>
            <p:ph idx="1"/>
          </p:nvPr>
        </p:nvSpPr>
        <p:spPr/>
        <p:txBody>
          <a:bodyPr/>
          <a:lstStyle/>
          <a:p>
            <a:pPr marL="0" marR="381000" lvl="0" indent="0">
              <a:spcBef>
                <a:spcPts val="1200"/>
              </a:spcBef>
              <a:spcAft>
                <a:spcPts val="0"/>
              </a:spcAft>
              <a:buClr>
                <a:schemeClr val="dk1"/>
              </a:buClr>
              <a:buSzPts val="1100"/>
              <a:buNone/>
            </a:pPr>
            <a:r>
              <a:rPr lang="en-US" dirty="0">
                <a:solidFill>
                  <a:srgbClr val="000000"/>
                </a:solidFill>
              </a:rPr>
              <a:t>Read your assigned scenario and determine the best financial service for the situation. Be ready to explain your thinking.</a:t>
            </a:r>
          </a:p>
          <a:p>
            <a:pPr marR="381000">
              <a:spcBef>
                <a:spcPts val="1200"/>
              </a:spcBef>
              <a:spcAft>
                <a:spcPts val="0"/>
              </a:spcAft>
              <a:buClr>
                <a:schemeClr val="dk1"/>
              </a:buClr>
              <a:buSzPct val="100000"/>
            </a:pPr>
            <a:r>
              <a:rPr lang="en-US" dirty="0">
                <a:solidFill>
                  <a:srgbClr val="000000"/>
                </a:solidFill>
              </a:rPr>
              <a:t>What financial service would you recommend?</a:t>
            </a:r>
          </a:p>
          <a:p>
            <a:pPr marR="381000">
              <a:spcBef>
                <a:spcPts val="1200"/>
              </a:spcBef>
              <a:spcAft>
                <a:spcPts val="0"/>
              </a:spcAft>
              <a:buClr>
                <a:schemeClr val="dk1"/>
              </a:buClr>
              <a:buSzPct val="100000"/>
            </a:pPr>
            <a:r>
              <a:rPr lang="en-US" dirty="0">
                <a:solidFill>
                  <a:srgbClr val="000000"/>
                </a:solidFill>
              </a:rPr>
              <a:t>Which financial institution offers your recommended service?</a:t>
            </a:r>
          </a:p>
          <a:p>
            <a:pPr marR="381000">
              <a:spcBef>
                <a:spcPts val="1200"/>
              </a:spcBef>
              <a:spcAft>
                <a:spcPts val="0"/>
              </a:spcAft>
              <a:buClr>
                <a:schemeClr val="dk1"/>
              </a:buClr>
              <a:buSzPct val="100000"/>
            </a:pPr>
            <a:r>
              <a:rPr lang="en-US" dirty="0">
                <a:solidFill>
                  <a:srgbClr val="000000"/>
                </a:solidFill>
              </a:rPr>
              <a:t>Why is this the best fit?</a:t>
            </a:r>
          </a:p>
          <a:p>
            <a:pPr marR="381000">
              <a:spcBef>
                <a:spcPts val="1200"/>
              </a:spcBef>
              <a:spcAft>
                <a:spcPts val="0"/>
              </a:spcAft>
              <a:buClr>
                <a:schemeClr val="dk1"/>
              </a:buClr>
              <a:buSzPct val="100000"/>
            </a:pPr>
            <a:r>
              <a:rPr lang="en-US" dirty="0">
                <a:solidFill>
                  <a:srgbClr val="000000"/>
                </a:solidFill>
              </a:rPr>
              <a:t>What are some advantages?</a:t>
            </a:r>
          </a:p>
          <a:p>
            <a:pPr marR="381000">
              <a:spcBef>
                <a:spcPts val="1200"/>
              </a:spcBef>
              <a:spcAft>
                <a:spcPts val="0"/>
              </a:spcAft>
              <a:buClr>
                <a:schemeClr val="dk1"/>
              </a:buClr>
              <a:buSzPct val="100000"/>
            </a:pPr>
            <a:r>
              <a:rPr lang="en-US" dirty="0">
                <a:solidFill>
                  <a:srgbClr val="000000"/>
                </a:solidFill>
              </a:rPr>
              <a:t>What are some disadvantages?</a:t>
            </a:r>
            <a:endParaRPr lang="en-US" sz="1800" dirty="0">
              <a:solidFill>
                <a:srgbClr val="000000"/>
              </a:solidFill>
            </a:endParaRPr>
          </a:p>
          <a:p>
            <a:endParaRPr lang="en-US" dirty="0"/>
          </a:p>
        </p:txBody>
      </p:sp>
    </p:spTree>
    <p:extLst>
      <p:ext uri="{BB962C8B-B14F-4D97-AF65-F5344CB8AC3E}">
        <p14:creationId xmlns:p14="http://schemas.microsoft.com/office/powerpoint/2010/main" val="32234590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ED8BDBF-D802-07B0-FD64-F5674612C3EC}"/>
              </a:ext>
            </a:extLst>
          </p:cNvPr>
          <p:cNvSpPr>
            <a:spLocks noGrp="1"/>
          </p:cNvSpPr>
          <p:nvPr>
            <p:ph type="title"/>
          </p:nvPr>
        </p:nvSpPr>
        <p:spPr/>
        <p:txBody>
          <a:bodyPr/>
          <a:lstStyle/>
          <a:p>
            <a:r>
              <a:rPr lang="en-US" dirty="0"/>
              <a:t>Banks and Alternatives</a:t>
            </a:r>
          </a:p>
        </p:txBody>
      </p:sp>
      <p:pic>
        <p:nvPicPr>
          <p:cNvPr id="4" name="Online Media 3" descr="Hey, so do you know what payday and title lenders, pawnshops, check-cashing, and prepaid cards all have in common? Well true, they do all have to do with money -- specifically your money, and yeah, on any given block, in any given city, you might find all those businesses, but there's one other thing they all have in common. Can you guess what it is? Well it turns out that they all provide financial services that are traditionally provided by banks and credit unions. It also turns out that in almost all cases, banks and credit unions charge much less for these services than the corner shops we see all over town. We can break all these financial services down into the two broad categories of borrowing money and spending money. Let's look at borrowing options first. Payday, pawn, and title loans are short duration loans that are easy to get. Just show up at any payday loan shop with an ID, Social Security card, paycheck stub, and bank account number. For a title loan, you'll need your car title, and in the case of pawnshops, something else of value like jewelry or tools. You'll be on your way a few minutes later with a handful of cash. Unfortunately, depending on what state you're in, you could be paying an annual percentage rate or APR somewhere around 385% and maybe even as high as 575% on that loan. Many credit unions, on the other hand, participate in program designed to be a lower-cost alternative to payday, title, and pawn loans. The short-term small loan program has a maximum APR of just 28%. Wait, what? What's that mean in real dollars? Alright, let's make a little chart and have a look. So, let's imagine that we take a three-hundred-dollar loan and agree to pay it off in two months. With an average payday lender rate of 385% that means that in addition to paying back our original $300, we'll also be paying 65 dollars in interest to the payday lender. Woah. At the twenty-eight percent interest rate charged by the credit union, on the other hand, we'll pay back our original three hundred dollars plus a more modest nine dollars in interest. And, if you aren't able to pay back your payday, title, or pawn loadn, well you can roll the loans over for another one or two week period, which means racking up more interest. Unfortunately, if you fail to pay back the loan or roll it over, there'll be trouble. In the case of payday loans, you will have authorized the lender to take the money out of your bank account, which could mean fees for bouncing tax or overdrawning your account. With title or pawn loans, if you fail to repay or rollover your loan, they will either repossess your car or sell the item you brought to the pawn shop, so it's pretty easy to see when it comes to borrowing money that it might pay to check with your bank or credit union first. Remember the other category that we talked about? That's right, spending the money you've already earned. Check cashing stores and prepaid cards make it easy for you to spend the money you've earned, but do they make the most sense? Let's suppose you've got your paycheck and after taxes the total is $318. If you've got a bank or credit union account you can deposit or cash that check for free, but a check-cashing place is going to charge you around 3.5% of the amount of your check or $11.13. What they're going to charge you $11.13 just to get your own money? Okay, but what about prepaid cards? Once again, using a debit card issued by a bank or credit union to spend your own money isn't going to cost you a thing. Prepaid cards on the other hand often come with fees. Depending on the card issuer, you'll pay up to three dollars to activate a new card and another three dollars each time you add money. ATM withdrawals are usually around two dollars. Some cards even have a monthly fee of up to ten dollars. Wow, looks like using a bank or credit union for handling your money really does pay off. Lower interest rates on loans, fewer and lower fees for using the money that already belongs to you, and an ongoing relationship with an institution that knows you and your needs are just the start. Another great reason to maintain an account with a bank or credit union includes the ease of direct deposit. No need to carry it all your hard-earned cash in your pocket where it can be lost or stolen. If you don't already have an account at a bank or credit union, maybe it's time to get banked.">
            <a:hlinkClick r:id="" action="ppaction://media"/>
            <a:extLst>
              <a:ext uri="{FF2B5EF4-FFF2-40B4-BE49-F238E27FC236}">
                <a16:creationId xmlns:a16="http://schemas.microsoft.com/office/drawing/2014/main" id="{8D54A03A-A9D1-9CE7-0224-AAD169366117}"/>
              </a:ext>
            </a:extLst>
          </p:cNvPr>
          <p:cNvPicPr>
            <a:picLocks noGrp="1" noRot="1" noChangeAspect="1"/>
          </p:cNvPicPr>
          <p:nvPr>
            <p:ph idx="1"/>
            <a:videoFile r:link="rId1"/>
          </p:nvPr>
        </p:nvPicPr>
        <p:blipFill>
          <a:blip r:embed="rId3"/>
          <a:stretch>
            <a:fillRect/>
          </a:stretch>
        </p:blipFill>
        <p:spPr>
          <a:xfrm>
            <a:off x="1851025" y="1276350"/>
            <a:ext cx="5360988" cy="3028950"/>
          </a:xfrm>
          <a:prstGeom prst="rect">
            <a:avLst/>
          </a:prstGeom>
        </p:spPr>
      </p:pic>
    </p:spTree>
    <p:extLst>
      <p:ext uri="{BB962C8B-B14F-4D97-AF65-F5344CB8AC3E}">
        <p14:creationId xmlns:p14="http://schemas.microsoft.com/office/powerpoint/2010/main" val="2643716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2F9A191-A366-2C68-4665-48E968FBB8D9}"/>
              </a:ext>
            </a:extLst>
          </p:cNvPr>
          <p:cNvSpPr>
            <a:spLocks noGrp="1"/>
          </p:cNvSpPr>
          <p:nvPr>
            <p:ph type="title"/>
          </p:nvPr>
        </p:nvSpPr>
        <p:spPr/>
        <p:txBody>
          <a:bodyPr/>
          <a:lstStyle/>
          <a:p>
            <a:r>
              <a:rPr lang="en-US" dirty="0"/>
              <a:t>Discussion </a:t>
            </a:r>
          </a:p>
        </p:txBody>
      </p:sp>
      <p:sp>
        <p:nvSpPr>
          <p:cNvPr id="2" name="Content Placeholder 1">
            <a:extLst>
              <a:ext uri="{FF2B5EF4-FFF2-40B4-BE49-F238E27FC236}">
                <a16:creationId xmlns:a16="http://schemas.microsoft.com/office/drawing/2014/main" id="{BED3CA66-6631-A39C-328E-8A4F9DAE5C6D}"/>
              </a:ext>
            </a:extLst>
          </p:cNvPr>
          <p:cNvSpPr>
            <a:spLocks noGrp="1"/>
          </p:cNvSpPr>
          <p:nvPr>
            <p:ph idx="1"/>
          </p:nvPr>
        </p:nvSpPr>
        <p:spPr/>
        <p:txBody>
          <a:bodyPr/>
          <a:lstStyle/>
          <a:p>
            <a:pPr marL="514350" indent="-514350">
              <a:buSzPct val="100000"/>
              <a:buFont typeface="+mj-lt"/>
              <a:buAutoNum type="arabicPeriod"/>
            </a:pPr>
            <a:r>
              <a:rPr lang="en-US" sz="2800" dirty="0"/>
              <a:t>If financial services like payday loans and check-cashing stores can be expensive and risky, why do people still choose to use them?</a:t>
            </a:r>
          </a:p>
          <a:p>
            <a:pPr marL="514350" indent="-514350">
              <a:buSzPct val="100000"/>
              <a:buFont typeface="+mj-lt"/>
              <a:buAutoNum type="arabicPeriod"/>
            </a:pPr>
            <a:r>
              <a:rPr lang="en-US" sz="2800" dirty="0"/>
              <a:t>What factors might limit someone’s ability to choose a lower-risk option?</a:t>
            </a:r>
          </a:p>
          <a:p>
            <a:endParaRPr lang="en-US" dirty="0"/>
          </a:p>
        </p:txBody>
      </p:sp>
    </p:spTree>
    <p:extLst>
      <p:ext uri="{BB962C8B-B14F-4D97-AF65-F5344CB8AC3E}">
        <p14:creationId xmlns:p14="http://schemas.microsoft.com/office/powerpoint/2010/main" val="36828256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8A76E3F-EF0B-3CC4-9456-62DC2F119439}"/>
              </a:ext>
            </a:extLst>
          </p:cNvPr>
          <p:cNvSpPr>
            <a:spLocks noGrp="1"/>
          </p:cNvSpPr>
          <p:nvPr>
            <p:ph type="title"/>
          </p:nvPr>
        </p:nvSpPr>
        <p:spPr/>
        <p:txBody>
          <a:bodyPr/>
          <a:lstStyle/>
          <a:p>
            <a:r>
              <a:rPr lang="en-US" dirty="0"/>
              <a:t>Closure</a:t>
            </a:r>
          </a:p>
        </p:txBody>
      </p:sp>
      <p:sp>
        <p:nvSpPr>
          <p:cNvPr id="2" name="Content Placeholder 1">
            <a:extLst>
              <a:ext uri="{FF2B5EF4-FFF2-40B4-BE49-F238E27FC236}">
                <a16:creationId xmlns:a16="http://schemas.microsoft.com/office/drawing/2014/main" id="{334C082F-4049-6581-9B79-2B682846EE6C}"/>
              </a:ext>
            </a:extLst>
          </p:cNvPr>
          <p:cNvSpPr>
            <a:spLocks noGrp="1"/>
          </p:cNvSpPr>
          <p:nvPr>
            <p:ph idx="1"/>
          </p:nvPr>
        </p:nvSpPr>
        <p:spPr/>
        <p:txBody>
          <a:bodyPr/>
          <a:lstStyle/>
          <a:p>
            <a:pPr marL="457200" indent="-457200">
              <a:buSzPct val="100000"/>
              <a:buFont typeface="+mj-lt"/>
              <a:buAutoNum type="alphaLcPeriod"/>
            </a:pPr>
            <a:r>
              <a:rPr lang="en-US" dirty="0"/>
              <a:t>Why is it important to understand the differences among financial institutions before choosing one? </a:t>
            </a:r>
          </a:p>
          <a:p>
            <a:pPr marL="457200" indent="-457200">
              <a:buSzPct val="100000"/>
              <a:buFont typeface="+mj-lt"/>
              <a:buAutoNum type="alphaLcPeriod"/>
            </a:pPr>
            <a:r>
              <a:rPr lang="en-US" dirty="0"/>
              <a:t>How do financial services help people meet financial goals?</a:t>
            </a:r>
          </a:p>
          <a:p>
            <a:pPr marL="457200" indent="-457200">
              <a:buSzPct val="100000"/>
              <a:buFont typeface="+mj-lt"/>
              <a:buAutoNum type="alphaLcPeriod"/>
            </a:pPr>
            <a:r>
              <a:rPr lang="en-US" dirty="0"/>
              <a:t>Why might the “best” financial service be different for different people? </a:t>
            </a:r>
          </a:p>
          <a:p>
            <a:pPr marL="457200" indent="-457200">
              <a:buSzPct val="100000"/>
              <a:buFont typeface="+mj-lt"/>
              <a:buAutoNum type="alphaLcPeriod"/>
            </a:pPr>
            <a:r>
              <a:rPr lang="en-US" dirty="0"/>
              <a:t>What should someone consider before using any financial service? </a:t>
            </a:r>
          </a:p>
          <a:p>
            <a:pPr marL="457200" indent="-457200">
              <a:buSzPct val="100000"/>
              <a:buFont typeface="+mj-lt"/>
              <a:buAutoNum type="alphaLcPeriod"/>
            </a:pPr>
            <a:r>
              <a:rPr lang="en-US" dirty="0"/>
              <a:t>What is one thing you learned in this lesson that you think will be most useful to you and why?  </a:t>
            </a:r>
          </a:p>
          <a:p>
            <a:endParaRPr lang="en-US" dirty="0"/>
          </a:p>
        </p:txBody>
      </p:sp>
    </p:spTree>
    <p:extLst>
      <p:ext uri="{BB962C8B-B14F-4D97-AF65-F5344CB8AC3E}">
        <p14:creationId xmlns:p14="http://schemas.microsoft.com/office/powerpoint/2010/main" val="2277393837"/>
      </p:ext>
    </p:extLst>
  </p:cSld>
  <p:clrMapOvr>
    <a:masterClrMapping/>
  </p:clrMapOvr>
</p:sld>
</file>

<file path=ppt/theme/theme1.xml><?xml version="1.0" encoding="utf-8"?>
<a:theme xmlns:a="http://schemas.openxmlformats.org/drawingml/2006/main" name="Navy Footer">
  <a:themeElements>
    <a:clrScheme name="FRE 2025">
      <a:dk1>
        <a:srgbClr val="000000"/>
      </a:dk1>
      <a:lt1>
        <a:srgbClr val="FFFFFF"/>
      </a:lt1>
      <a:dk2>
        <a:srgbClr val="102E3C"/>
      </a:dk2>
      <a:lt2>
        <a:srgbClr val="EDF7FC"/>
      </a:lt2>
      <a:accent1>
        <a:srgbClr val="3B7E5F"/>
      </a:accent1>
      <a:accent2>
        <a:srgbClr val="4FA570"/>
      </a:accent2>
      <a:accent3>
        <a:srgbClr val="EFEA54"/>
      </a:accent3>
      <a:accent4>
        <a:srgbClr val="3C718F"/>
      </a:accent4>
      <a:accent5>
        <a:srgbClr val="DCEEF5"/>
      </a:accent5>
      <a:accent6>
        <a:srgbClr val="EAECE3"/>
      </a:accent6>
      <a:hlink>
        <a:srgbClr val="243B50"/>
      </a:hlink>
      <a:folHlink>
        <a:srgbClr val="50B0C1"/>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95000"/>
          </a:schemeClr>
        </a:solidFill>
        <a:ln w="9525" cap="flat" cmpd="sng" algn="ctr">
          <a:no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sz="1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defRPr>
        </a:defPPr>
      </a:lstStyle>
    </a:spDef>
    <a:lnDef>
      <a:spPr bwMode="auto">
        <a:solidFill>
          <a:schemeClr val="accent1"/>
        </a:solidFill>
        <a:ln w="25400" cap="flat" cmpd="sng" algn="ctr">
          <a:solidFill>
            <a:schemeClr val="tx1">
              <a:lumMod val="50000"/>
              <a:lumOff val="50000"/>
            </a:schemeClr>
          </a:solidFill>
          <a:prstDash val="sysDot"/>
          <a:round/>
          <a:headEnd type="none" w="med" len="med"/>
          <a:tailEnd type="triangle" w="lg" len="sm"/>
        </a:ln>
        <a:effectLst/>
      </a:spPr>
      <a:bodyPr/>
      <a:lstStyle/>
    </a:lnDef>
    <a:txDef>
      <a:spPr>
        <a:noFill/>
      </a:spPr>
      <a:bodyPr wrap="square" rtlCol="0">
        <a:spAutoFit/>
      </a:bodyPr>
      <a:lstStyle>
        <a:defPPr algn="l">
          <a:spcAft>
            <a:spcPts val="1200"/>
          </a:spcAft>
          <a:defRPr sz="1600" dirty="0" err="1" smtClean="0">
            <a:latin typeface="+mn-lt"/>
            <a:cs typeface="Arial" panose="020B0604020202020204" pitchFamily="34" charset="0"/>
          </a:defRPr>
        </a:defPPr>
      </a:lstStyle>
    </a:txDef>
  </a:objectDefaults>
  <a:extraClrSchemeLst>
    <a:extraClrScheme>
      <a:clrScheme name="FedST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FedST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FedST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FedST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FedST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FedST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FedSTL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FedST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FedST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FedST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FedST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FedST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2022 Internal v1" id="{8B9616CD-2C3B-B441-8D03-7B27A2C5058A}" vid="{0885DE46-AECA-9341-9009-80FB1BCDFAC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2D5A4FF975C9F4281CDEF8C21DC3C73" ma:contentTypeVersion="18" ma:contentTypeDescription="Create a new document." ma:contentTypeScope="" ma:versionID="d4a5df71f1be742a12009117a205b353">
  <xsd:schema xmlns:xsd="http://www.w3.org/2001/XMLSchema" xmlns:xs="http://www.w3.org/2001/XMLSchema" xmlns:p="http://schemas.microsoft.com/office/2006/metadata/properties" xmlns:ns1="http://schemas.microsoft.com/sharepoint/v3" xmlns:ns2="c337cffb-e93c-4b47-be1b-7c9b4a443e6f" xmlns:ns3="d64264fa-5603-4e4e-a2f4-32f4724a08c4" xmlns:ns4="c4332fd0-4f68-4a7b-b10f-2770331d7b2c" targetNamespace="http://schemas.microsoft.com/office/2006/metadata/properties" ma:root="true" ma:fieldsID="3000510107d22cf72e09aadd736f5ecb" ns1:_="" ns2:_="" ns3:_="" ns4:_="">
    <xsd:import namespace="http://schemas.microsoft.com/sharepoint/v3"/>
    <xsd:import namespace="c337cffb-e93c-4b47-be1b-7c9b4a443e6f"/>
    <xsd:import namespace="d64264fa-5603-4e4e-a2f4-32f4724a08c4"/>
    <xsd:import namespace="c4332fd0-4f68-4a7b-b10f-2770331d7b2c"/>
    <xsd:element name="properties">
      <xsd:complexType>
        <xsd:sequence>
          <xsd:element name="documentManagement">
            <xsd:complexType>
              <xsd:all>
                <xsd:element ref="ns2:MediaServiceMetadata" minOccurs="0"/>
                <xsd:element ref="ns2:MediaServiceFastMetadata" minOccurs="0"/>
                <xsd:element ref="ns1:_ip_UnifiedCompliancePolicyProperties" minOccurs="0"/>
                <xsd:element ref="ns1:_ip_UnifiedCompliancePolicyUIAction"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bjectDetectorVersions" minOccurs="0"/>
                <xsd:element ref="ns2:MediaServiceLocation" minOccurs="0"/>
                <xsd:element ref="ns4:SharedWithUsers" minOccurs="0"/>
                <xsd:element ref="ns4: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337cffb-e93c-4b47-be1b-7c9b4a443e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b94cc3ae-357c-4eb4-84e8-520ab3b4f5d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Location" ma:index="22" nillable="true" ma:displayName="Location" ma:indexed="true" ma:internalName="MediaServiceLocation"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64264fa-5603-4e4e-a2f4-32f4724a08c4"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f4bf3ce7-370b-4ece-bd80-7641e82ed007}" ma:internalName="TaxCatchAll" ma:showField="CatchAllData" ma:web="c4332fd0-4f68-4a7b-b10f-2770331d7b2c">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4332fd0-4f68-4a7b-b10f-2770331d7b2c" elementFormDefault="qualified">
    <xsd:import namespace="http://schemas.microsoft.com/office/2006/documentManagement/types"/>
    <xsd:import namespace="http://schemas.microsoft.com/office/infopath/2007/PartnerControls"/>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d64264fa-5603-4e4e-a2f4-32f4724a08c4" xsi:nil="true"/>
    <_ip_UnifiedCompliancePolicyUIAction xmlns="http://schemas.microsoft.com/sharepoint/v3" xsi:nil="true"/>
    <_ip_UnifiedCompliancePolicyProperties xmlns="http://schemas.microsoft.com/sharepoint/v3" xsi:nil="true"/>
    <lcf76f155ced4ddcb4097134ff3c332f xmlns="c337cffb-e93c-4b47-be1b-7c9b4a443e6f">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BE37AFF-3E7B-4165-A227-C4B7B0B7A8B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337cffb-e93c-4b47-be1b-7c9b4a443e6f"/>
    <ds:schemaRef ds:uri="d64264fa-5603-4e4e-a2f4-32f4724a08c4"/>
    <ds:schemaRef ds:uri="c4332fd0-4f68-4a7b-b10f-2770331d7b2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6C51D16-9FEA-4568-BCDA-A128E07EB255}">
  <ds:schemaRefs>
    <ds:schemaRef ds:uri="http://www.w3.org/XML/1998/namespace"/>
    <ds:schemaRef ds:uri="http://schemas.microsoft.com/office/infopath/2007/PartnerControls"/>
    <ds:schemaRef ds:uri="http://purl.org/dc/elements/1.1/"/>
    <ds:schemaRef ds:uri="4aaac78d-d2dd-4267-b6be-4ddb578dc89b"/>
    <ds:schemaRef ds:uri="51ea473b-8541-407b-a471-b1a3fe57fa81"/>
    <ds:schemaRef ds:uri="http://schemas.microsoft.com/office/2006/metadata/properties"/>
    <ds:schemaRef ds:uri="http://schemas.microsoft.com/office/2006/documentManagement/types"/>
    <ds:schemaRef ds:uri="http://schemas.openxmlformats.org/package/2006/metadata/core-properties"/>
    <ds:schemaRef ds:uri="http://purl.org/dc/dcmitype/"/>
    <ds:schemaRef ds:uri="http://purl.org/dc/terms/"/>
    <ds:schemaRef ds:uri="d64264fa-5603-4e4e-a2f4-32f4724a08c4"/>
    <ds:schemaRef ds:uri="adb06784-f235-4cf2-ace7-47a03030853b"/>
    <ds:schemaRef ds:uri="http://schemas.microsoft.com/sharepoint/v3"/>
    <ds:schemaRef ds:uri="c337cffb-e93c-4b47-be1b-7c9b4a443e6f"/>
  </ds:schemaRefs>
</ds:datastoreItem>
</file>

<file path=customXml/itemProps3.xml><?xml version="1.0" encoding="utf-8"?>
<ds:datastoreItem xmlns:ds="http://schemas.openxmlformats.org/officeDocument/2006/customXml" ds:itemID="{C74079FA-4099-460D-B015-A741A2D93523}">
  <ds:schemaRefs>
    <ds:schemaRef ds:uri="http://schemas.microsoft.com/sharepoint/v3/contenttype/forms"/>
  </ds:schemaRefs>
</ds:datastoreItem>
</file>

<file path=docMetadata/LabelInfo.xml><?xml version="1.0" encoding="utf-8"?>
<clbl:labelList xmlns:clbl="http://schemas.microsoft.com/office/2020/mipLabelMetadata">
  <clbl:label id="{65269c60-0483-4c57-9e8c-3779d6900235}" enabled="1" method="Privileged" siteId="{b397c653-5b19-463f-b9fc-af658ded9128}" contentBits="0" removed="0"/>
</clbl:labelList>
</file>

<file path=docProps/app.xml><?xml version="1.0" encoding="utf-8"?>
<Properties xmlns="http://schemas.openxmlformats.org/officeDocument/2006/extended-properties" xmlns:vt="http://schemas.openxmlformats.org/officeDocument/2006/docPropsVTypes">
  <Template>1_FedSTL</Template>
  <TotalTime>4121</TotalTime>
  <Words>316</Words>
  <Application>Microsoft Office PowerPoint</Application>
  <PresentationFormat>On-screen Show (16:9)</PresentationFormat>
  <Paragraphs>38</Paragraphs>
  <Slides>9</Slides>
  <Notes>0</Notes>
  <HiddenSlides>0</HiddenSlides>
  <MMClips>1</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Aptos</vt:lpstr>
      <vt:lpstr>Aptos Display</vt:lpstr>
      <vt:lpstr>Arial</vt:lpstr>
      <vt:lpstr>Calibri</vt:lpstr>
      <vt:lpstr>Lucida Grande</vt:lpstr>
      <vt:lpstr>Times</vt:lpstr>
      <vt:lpstr>Navy Footer</vt:lpstr>
      <vt:lpstr>Financial Institutions</vt:lpstr>
      <vt:lpstr>Financial Institution</vt:lpstr>
      <vt:lpstr>Financial Institution Examples</vt:lpstr>
      <vt:lpstr>Types of Financial Services</vt:lpstr>
      <vt:lpstr>Handout 4.1.5: Financial Services Sample Response</vt:lpstr>
      <vt:lpstr>Choosing the Right Financial Service</vt:lpstr>
      <vt:lpstr>Banks and Alternatives</vt:lpstr>
      <vt:lpstr>Discussion </vt:lpstr>
      <vt:lpstr>Closure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Reich, Jackie A</dc:creator>
  <cp:lastModifiedBy>Mike Kaiman</cp:lastModifiedBy>
  <cp:revision>36</cp:revision>
  <cp:lastPrinted>2017-03-29T14:58:18Z</cp:lastPrinted>
  <dcterms:created xsi:type="dcterms:W3CDTF">2023-09-21T18:22:14Z</dcterms:created>
  <dcterms:modified xsi:type="dcterms:W3CDTF">2026-06-25T19:41:45Z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qminfo">
    <vt:i4>5</vt:i4>
  </property>
  <property fmtid="{D5CDD505-2E9C-101B-9397-08002B2CF9AE}" pid="3" name="lqmsess">
    <vt:lpwstr>a397fc98-89aa-4926-8c15-2b0f8f12a25a</vt:lpwstr>
  </property>
  <property fmtid="{D5CDD505-2E9C-101B-9397-08002B2CF9AE}" pid="4" name="MSIP_Label_60a845d3-2b08-4410-a62e-4321eae94757_Enabled">
    <vt:lpwstr>true</vt:lpwstr>
  </property>
  <property fmtid="{D5CDD505-2E9C-101B-9397-08002B2CF9AE}" pid="5" name="MSIP_Label_60a845d3-2b08-4410-a62e-4321eae94757_SetDate">
    <vt:lpwstr>2022-07-05T16:27:50Z</vt:lpwstr>
  </property>
  <property fmtid="{D5CDD505-2E9C-101B-9397-08002B2CF9AE}" pid="6" name="MSIP_Label_60a845d3-2b08-4410-a62e-4321eae94757_Method">
    <vt:lpwstr>Privileged</vt:lpwstr>
  </property>
  <property fmtid="{D5CDD505-2E9C-101B-9397-08002B2CF9AE}" pid="7" name="MSIP_Label_60a845d3-2b08-4410-a62e-4321eae94757_Name">
    <vt:lpwstr>60a845d3-2b08-4410-a62e-4321eae94757</vt:lpwstr>
  </property>
  <property fmtid="{D5CDD505-2E9C-101B-9397-08002B2CF9AE}" pid="8" name="MSIP_Label_60a845d3-2b08-4410-a62e-4321eae94757_SiteId">
    <vt:lpwstr>b397c653-5b19-463f-b9fc-af658ded9128</vt:lpwstr>
  </property>
  <property fmtid="{D5CDD505-2E9C-101B-9397-08002B2CF9AE}" pid="9" name="MSIP_Label_60a845d3-2b08-4410-a62e-4321eae94757_ActionId">
    <vt:lpwstr>5dad71de-1d80-4c64-99c4-adc978c00373</vt:lpwstr>
  </property>
  <property fmtid="{D5CDD505-2E9C-101B-9397-08002B2CF9AE}" pid="10" name="MSIP_Label_60a845d3-2b08-4410-a62e-4321eae94757_ContentBits">
    <vt:lpwstr>1</vt:lpwstr>
  </property>
  <property fmtid="{D5CDD505-2E9C-101B-9397-08002B2CF9AE}" pid="11" name="ContentTypeId">
    <vt:lpwstr>0x010100A2D5A4FF975C9F4281CDEF8C21DC3C73</vt:lpwstr>
  </property>
  <property fmtid="{D5CDD505-2E9C-101B-9397-08002B2CF9AE}" pid="12" name="MediaServiceImageTags">
    <vt:lpwstr/>
  </property>
</Properties>
</file>