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4"/>
  </p:sldMasterIdLst>
  <p:notesMasterIdLst>
    <p:notesMasterId r:id="rId9"/>
  </p:notesMasterIdLst>
  <p:handoutMasterIdLst>
    <p:handoutMasterId r:id="rId10"/>
  </p:handoutMasterIdLst>
  <p:sldIdLst>
    <p:sldId id="279" r:id="rId5"/>
    <p:sldId id="257" r:id="rId6"/>
    <p:sldId id="280" r:id="rId7"/>
    <p:sldId id="281" r:id="rId8"/>
  </p:sldIdLst>
  <p:sldSz cx="9144000" cy="5143500" type="screen16x9"/>
  <p:notesSz cx="7010400" cy="9236075"/>
  <p:defaultTextStyle>
    <a:defPPr>
      <a:defRPr lang="en-US"/>
    </a:defPPr>
    <a:lvl1pPr algn="l" rtl="0" fontAlgn="base">
      <a:spcBef>
        <a:spcPct val="0"/>
      </a:spcBef>
      <a:spcAft>
        <a:spcPct val="0"/>
      </a:spcAft>
      <a:defRPr sz="2400" kern="1200">
        <a:solidFill>
          <a:schemeClr val="tx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p:defaultTextStyle>
  <p:extLst>
    <p:ext uri="{521415D9-36F7-43E2-AB2F-B90AF26B5E84}">
      <p14:sectionLst xmlns:p14="http://schemas.microsoft.com/office/powerpoint/2010/main">
        <p14:section name="Slide Layouts" id="{947F2704-BC63-F74C-A13A-1C1A68406046}">
          <p14:sldIdLst>
            <p14:sldId id="279"/>
            <p14:sldId id="257"/>
            <p14:sldId id="280"/>
            <p14:sldId id="281"/>
          </p14:sldIdLst>
        </p14:section>
      </p14:sectionLst>
    </p:ext>
    <p:ext uri="{EFAFB233-063F-42B5-8137-9DF3F51BA10A}">
      <p15:sldGuideLst xmlns:p15="http://schemas.microsoft.com/office/powerpoint/2012/main">
        <p15:guide id="4" pos="2880">
          <p15:clr>
            <a:srgbClr val="A4A3A4"/>
          </p15:clr>
        </p15:guide>
        <p15:guide id="5" orient="horz" pos="1620">
          <p15:clr>
            <a:srgbClr val="A4A3A4"/>
          </p15:clr>
        </p15:guide>
      </p15:sldGuideLst>
    </p:ext>
    <p:ext uri="{2D200454-40CA-4A62-9FC3-DE9A4176ACB9}">
      <p15:notesGuideLst xmlns:p15="http://schemas.microsoft.com/office/powerpoint/2012/main">
        <p15:guide id="1" orient="horz" pos="290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CEC"/>
    <a:srgbClr val="4086D5"/>
    <a:srgbClr val="236BC6"/>
    <a:srgbClr val="A0BCE4"/>
    <a:srgbClr val="C07C00"/>
    <a:srgbClr val="02245A"/>
    <a:srgbClr val="021C5A"/>
    <a:srgbClr val="021C6E"/>
    <a:srgbClr val="C07C1A"/>
    <a:srgbClr val="021C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3" autoAdjust="0"/>
    <p:restoredTop sz="95986" autoAdjust="0"/>
  </p:normalViewPr>
  <p:slideViewPr>
    <p:cSldViewPr>
      <p:cViewPr varScale="1">
        <p:scale>
          <a:sx n="126" d="100"/>
          <a:sy n="126" d="100"/>
        </p:scale>
        <p:origin x="330" y="516"/>
      </p:cViewPr>
      <p:guideLst>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96" d="100"/>
          <a:sy n="96" d="100"/>
        </p:scale>
        <p:origin x="3080" y="176"/>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38475" cy="462120"/>
          </a:xfrm>
          <a:prstGeom prst="rect">
            <a:avLst/>
          </a:prstGeom>
        </p:spPr>
        <p:txBody>
          <a:bodyPr vert="horz" lIns="91269" tIns="45634" rIns="91269" bIns="45634" rtlCol="0"/>
          <a:lstStyle>
            <a:lvl1pPr algn="l">
              <a:defRPr sz="1200">
                <a:ea typeface="+mn-ea"/>
                <a:cs typeface="+mn-cs"/>
              </a:defRPr>
            </a:lvl1pPr>
          </a:lstStyle>
          <a:p>
            <a:pPr>
              <a:defRPr/>
            </a:pPr>
            <a:endParaRPr lang="en-US" dirty="0"/>
          </a:p>
        </p:txBody>
      </p:sp>
      <p:sp>
        <p:nvSpPr>
          <p:cNvPr id="3" name="Date Placeholder 2"/>
          <p:cNvSpPr>
            <a:spLocks noGrp="1"/>
          </p:cNvSpPr>
          <p:nvPr>
            <p:ph type="dt" sz="quarter" idx="1"/>
          </p:nvPr>
        </p:nvSpPr>
        <p:spPr>
          <a:xfrm>
            <a:off x="3970339" y="3"/>
            <a:ext cx="3038475" cy="462120"/>
          </a:xfrm>
          <a:prstGeom prst="rect">
            <a:avLst/>
          </a:prstGeom>
        </p:spPr>
        <p:txBody>
          <a:bodyPr vert="horz" lIns="91269" tIns="45634" rIns="91269" bIns="45634" rtlCol="0"/>
          <a:lstStyle>
            <a:lvl1pPr algn="r">
              <a:defRPr sz="1200">
                <a:ea typeface="+mn-ea"/>
                <a:cs typeface="+mn-cs"/>
              </a:defRPr>
            </a:lvl1pPr>
          </a:lstStyle>
          <a:p>
            <a:pPr>
              <a:defRPr/>
            </a:pPr>
            <a:fld id="{CBBB9AC9-F41F-4916-B5CB-4BAC3B071E9E}" type="datetimeFigureOut">
              <a:rPr lang="en-US"/>
              <a:pPr>
                <a:defRPr/>
              </a:pPr>
              <a:t>6/22/2026</a:t>
            </a:fld>
            <a:endParaRPr lang="en-US" dirty="0"/>
          </a:p>
        </p:txBody>
      </p:sp>
      <p:sp>
        <p:nvSpPr>
          <p:cNvPr id="4" name="Footer Placeholder 3"/>
          <p:cNvSpPr>
            <a:spLocks noGrp="1"/>
          </p:cNvSpPr>
          <p:nvPr>
            <p:ph type="ftr" sz="quarter" idx="2"/>
          </p:nvPr>
        </p:nvSpPr>
        <p:spPr>
          <a:xfrm>
            <a:off x="2" y="8772379"/>
            <a:ext cx="3038475" cy="462120"/>
          </a:xfrm>
          <a:prstGeom prst="rect">
            <a:avLst/>
          </a:prstGeom>
        </p:spPr>
        <p:txBody>
          <a:bodyPr vert="horz" lIns="91269" tIns="45634" rIns="91269" bIns="45634" rtlCol="0" anchor="b"/>
          <a:lstStyle>
            <a:lvl1pPr algn="l">
              <a:defRPr sz="1200">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970339" y="8772379"/>
            <a:ext cx="3038475" cy="462120"/>
          </a:xfrm>
          <a:prstGeom prst="rect">
            <a:avLst/>
          </a:prstGeom>
        </p:spPr>
        <p:txBody>
          <a:bodyPr vert="horz" lIns="91269" tIns="45634" rIns="91269" bIns="45634" rtlCol="0" anchor="b"/>
          <a:lstStyle>
            <a:lvl1pPr algn="r">
              <a:defRPr sz="1200">
                <a:ea typeface="+mn-ea"/>
                <a:cs typeface="+mn-cs"/>
              </a:defRPr>
            </a:lvl1pPr>
          </a:lstStyle>
          <a:p>
            <a:pPr>
              <a:defRPr/>
            </a:pPr>
            <a:fld id="{974AC060-BAD6-47CC-AF30-254C9B2BD940}" type="slidenum">
              <a:rPr lang="en-US"/>
              <a:pPr>
                <a:defRPr/>
              </a:pPr>
              <a:t>‹#›</a:t>
            </a:fld>
            <a:endParaRPr lang="en-US" dirty="0"/>
          </a:p>
        </p:txBody>
      </p:sp>
    </p:spTree>
    <p:extLst>
      <p:ext uri="{BB962C8B-B14F-4D97-AF65-F5344CB8AC3E}">
        <p14:creationId xmlns:p14="http://schemas.microsoft.com/office/powerpoint/2010/main" val="1092939862"/>
      </p:ext>
    </p:extLst>
  </p:cSld>
  <p:clrMap bg1="lt1" tx1="dk1" bg2="lt2" tx2="dk2" accent1="accent1" accent2="accent2" accent3="accent3" accent4="accent4" accent5="accent5" accent6="accent6" hlink="hlink" folHlink="folHlink"/>
  <p:hf hdr="0" ftr="0" dt="0"/>
  <p:extLst>
    <p:ext uri="{56416CCD-93CA-4268-BC5B-53C4BB910035}">
      <p15:sldGuideLst xmlns:p15="http://schemas.microsoft.com/office/powerpoint/2012/main">
        <p15:guide id="1" orient="horz" pos="2909" userDrawn="1">
          <p15:clr>
            <a:srgbClr val="F26B43"/>
          </p15:clr>
        </p15:guide>
        <p15:guide id="2" pos="2208"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3"/>
            <a:ext cx="3038475" cy="462120"/>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lvl1pPr defTabSz="930115" eaLnBrk="0" hangingPunct="0">
              <a:defRPr sz="1200">
                <a:ea typeface="+mn-ea"/>
                <a:cs typeface="+mn-cs"/>
              </a:defRPr>
            </a:lvl1pPr>
          </a:lstStyle>
          <a:p>
            <a:pPr>
              <a:defRPr/>
            </a:pPr>
            <a:endParaRPr lang="en-US" dirty="0"/>
          </a:p>
        </p:txBody>
      </p:sp>
      <p:sp>
        <p:nvSpPr>
          <p:cNvPr id="3" name="Date Placeholder 2"/>
          <p:cNvSpPr>
            <a:spLocks noGrp="1"/>
          </p:cNvSpPr>
          <p:nvPr>
            <p:ph type="dt" idx="1"/>
          </p:nvPr>
        </p:nvSpPr>
        <p:spPr bwMode="auto">
          <a:xfrm>
            <a:off x="3970339" y="3"/>
            <a:ext cx="3038475" cy="462120"/>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lvl1pPr algn="r" defTabSz="930115" eaLnBrk="0" hangingPunct="0">
              <a:defRPr sz="1200">
                <a:ea typeface="+mn-ea"/>
                <a:cs typeface="+mn-cs"/>
              </a:defRPr>
            </a:lvl1pPr>
          </a:lstStyle>
          <a:p>
            <a:pPr>
              <a:defRPr/>
            </a:pPr>
            <a:fld id="{90A359AC-4EDB-4AA1-9AD2-B6BF0735A59F}" type="datetimeFigureOut">
              <a:rPr lang="en-US"/>
              <a:pPr>
                <a:defRPr/>
              </a:pPr>
              <a:t>6/22/2026</a:t>
            </a:fld>
            <a:endParaRPr lang="en-US" dirty="0"/>
          </a:p>
        </p:txBody>
      </p:sp>
      <p:sp>
        <p:nvSpPr>
          <p:cNvPr id="4" name="Slide Image Placeholder 3"/>
          <p:cNvSpPr>
            <a:spLocks noGrp="1" noRot="1" noChangeAspect="1"/>
          </p:cNvSpPr>
          <p:nvPr>
            <p:ph type="sldImg" idx="2"/>
          </p:nvPr>
        </p:nvSpPr>
        <p:spPr>
          <a:xfrm>
            <a:off x="427038" y="692150"/>
            <a:ext cx="6156325" cy="3463925"/>
          </a:xfrm>
          <a:prstGeom prst="rect">
            <a:avLst/>
          </a:prstGeom>
          <a:noFill/>
          <a:ln w="12700">
            <a:solidFill>
              <a:prstClr val="black"/>
            </a:solidFill>
          </a:ln>
        </p:spPr>
        <p:txBody>
          <a:bodyPr vert="horz" lIns="91269" tIns="45634" rIns="91269" bIns="45634" rtlCol="0" anchor="ctr"/>
          <a:lstStyle/>
          <a:p>
            <a:pPr lvl="0"/>
            <a:endParaRPr lang="en-US" noProof="0" dirty="0"/>
          </a:p>
        </p:txBody>
      </p:sp>
      <p:sp>
        <p:nvSpPr>
          <p:cNvPr id="5" name="Notes Placeholder 4"/>
          <p:cNvSpPr>
            <a:spLocks noGrp="1"/>
          </p:cNvSpPr>
          <p:nvPr>
            <p:ph type="body" sz="quarter" idx="3"/>
          </p:nvPr>
        </p:nvSpPr>
        <p:spPr bwMode="auto">
          <a:xfrm>
            <a:off x="701676" y="4387769"/>
            <a:ext cx="5607050" cy="4155918"/>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bwMode="auto">
          <a:xfrm>
            <a:off x="2" y="8772379"/>
            <a:ext cx="3038475" cy="462120"/>
          </a:xfrm>
          <a:prstGeom prst="rect">
            <a:avLst/>
          </a:prstGeom>
          <a:noFill/>
          <a:ln w="9525">
            <a:noFill/>
            <a:miter lim="800000"/>
            <a:headEnd/>
            <a:tailEnd/>
          </a:ln>
        </p:spPr>
        <p:txBody>
          <a:bodyPr vert="horz" wrap="square" lIns="93002" tIns="46502" rIns="93002" bIns="46502" numCol="1" anchor="b" anchorCtr="0" compatLnSpc="1">
            <a:prstTxWarp prst="textNoShape">
              <a:avLst/>
            </a:prstTxWarp>
          </a:bodyPr>
          <a:lstStyle>
            <a:lvl1pPr defTabSz="930115" eaLnBrk="0" hangingPunct="0">
              <a:defRPr sz="1200">
                <a:ea typeface="+mn-ea"/>
                <a:cs typeface="+mn-cs"/>
              </a:defRPr>
            </a:lvl1pPr>
          </a:lstStyle>
          <a:p>
            <a:pPr>
              <a:defRPr/>
            </a:pPr>
            <a:endParaRPr lang="en-US" dirty="0"/>
          </a:p>
        </p:txBody>
      </p:sp>
      <p:sp>
        <p:nvSpPr>
          <p:cNvPr id="7" name="Slide Number Placeholder 6"/>
          <p:cNvSpPr>
            <a:spLocks noGrp="1"/>
          </p:cNvSpPr>
          <p:nvPr>
            <p:ph type="sldNum" sz="quarter" idx="5"/>
          </p:nvPr>
        </p:nvSpPr>
        <p:spPr bwMode="auto">
          <a:xfrm>
            <a:off x="3970339" y="8772379"/>
            <a:ext cx="3038475" cy="462120"/>
          </a:xfrm>
          <a:prstGeom prst="rect">
            <a:avLst/>
          </a:prstGeom>
          <a:noFill/>
          <a:ln w="9525">
            <a:noFill/>
            <a:miter lim="800000"/>
            <a:headEnd/>
            <a:tailEnd/>
          </a:ln>
        </p:spPr>
        <p:txBody>
          <a:bodyPr vert="horz" wrap="square" lIns="93002" tIns="46502" rIns="93002" bIns="46502" numCol="1" anchor="b" anchorCtr="0" compatLnSpc="1">
            <a:prstTxWarp prst="textNoShape">
              <a:avLst/>
            </a:prstTxWarp>
          </a:bodyPr>
          <a:lstStyle>
            <a:lvl1pPr algn="r" defTabSz="930115" eaLnBrk="0" hangingPunct="0">
              <a:defRPr sz="1200">
                <a:ea typeface="+mn-ea"/>
                <a:cs typeface="+mn-cs"/>
              </a:defRPr>
            </a:lvl1pPr>
          </a:lstStyle>
          <a:p>
            <a:pPr>
              <a:defRPr/>
            </a:pPr>
            <a:fld id="{FB4525BD-1B22-4CBE-A35B-96886ED635B8}" type="slidenum">
              <a:rPr lang="en-US"/>
              <a:pPr>
                <a:defRPr/>
              </a:pPr>
              <a:t>‹#›</a:t>
            </a:fld>
            <a:endParaRPr lang="en-US" dirty="0"/>
          </a:p>
        </p:txBody>
      </p:sp>
    </p:spTree>
    <p:extLst>
      <p:ext uri="{BB962C8B-B14F-4D97-AF65-F5344CB8AC3E}">
        <p14:creationId xmlns:p14="http://schemas.microsoft.com/office/powerpoint/2010/main" val="276466031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473892"/>
            <a:ext cx="5486400" cy="366045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6" name="Google Shape;96;p2:notes"/>
          <p:cNvSpPr>
            <a:spLocks noGrp="1" noRot="1" noChangeAspect="1"/>
          </p:cNvSpPr>
          <p:nvPr>
            <p:ph type="sldImg" idx="2"/>
          </p:nvPr>
        </p:nvSpPr>
        <p:spPr>
          <a:xfrm>
            <a:off x="6413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Vertical Image">
    <p:bg>
      <p:bgPr>
        <a:solidFill>
          <a:schemeClr val="bg2"/>
        </a:solidFill>
        <a:effectLst/>
      </p:bgPr>
    </p:bg>
    <p:spTree>
      <p:nvGrpSpPr>
        <p:cNvPr id="1" name=""/>
        <p:cNvGrpSpPr/>
        <p:nvPr/>
      </p:nvGrpSpPr>
      <p:grpSpPr>
        <a:xfrm>
          <a:off x="0" y="0"/>
          <a:ext cx="0" cy="0"/>
          <a:chOff x="0" y="0"/>
          <a:chExt cx="0" cy="0"/>
        </a:xfrm>
      </p:grpSpPr>
      <p:sp>
        <p:nvSpPr>
          <p:cNvPr id="15" name="Rectangle 14"/>
          <p:cNvSpPr/>
          <p:nvPr userDrawn="1"/>
        </p:nvSpPr>
        <p:spPr>
          <a:xfrm>
            <a:off x="0" y="4572001"/>
            <a:ext cx="9144000" cy="5715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6D62C6F0-EFF1-732B-1581-8379BBAA9925}"/>
              </a:ext>
            </a:extLst>
          </p:cNvPr>
          <p:cNvPicPr>
            <a:picLocks noChangeAspect="1"/>
          </p:cNvPicPr>
          <p:nvPr userDrawn="1"/>
        </p:nvPicPr>
        <p:blipFill>
          <a:blip r:embed="rId2"/>
          <a:srcRect/>
          <a:stretch/>
        </p:blipFill>
        <p:spPr>
          <a:xfrm>
            <a:off x="0" y="0"/>
            <a:ext cx="9144000" cy="5143500"/>
          </a:xfrm>
          <a:prstGeom prst="rect">
            <a:avLst/>
          </a:prstGeom>
        </p:spPr>
      </p:pic>
      <p:pic>
        <p:nvPicPr>
          <p:cNvPr id="14" name="Picture 13">
            <a:extLst>
              <a:ext uri="{FF2B5EF4-FFF2-40B4-BE49-F238E27FC236}">
                <a16:creationId xmlns:a16="http://schemas.microsoft.com/office/drawing/2014/main" id="{D18E5B62-7320-7915-C1B2-46E8F873194F}"/>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309878" y="211710"/>
            <a:ext cx="1818643" cy="609601"/>
          </a:xfrm>
          <a:prstGeom prst="rect">
            <a:avLst/>
          </a:prstGeom>
        </p:spPr>
      </p:pic>
      <p:cxnSp>
        <p:nvCxnSpPr>
          <p:cNvPr id="16" name="Straight Connector 15">
            <a:extLst>
              <a:ext uri="{FF2B5EF4-FFF2-40B4-BE49-F238E27FC236}">
                <a16:creationId xmlns:a16="http://schemas.microsoft.com/office/drawing/2014/main" id="{EA236C63-16C0-6F8E-2D75-A3C914E76AE3}"/>
              </a:ext>
            </a:extLst>
          </p:cNvPr>
          <p:cNvCxnSpPr/>
          <p:nvPr userDrawn="1"/>
        </p:nvCxnSpPr>
        <p:spPr bwMode="auto">
          <a:xfrm>
            <a:off x="4699000" y="4781550"/>
            <a:ext cx="4097338"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8" name="Picture Placeholder 17">
            <a:extLst>
              <a:ext uri="{FF2B5EF4-FFF2-40B4-BE49-F238E27FC236}">
                <a16:creationId xmlns:a16="http://schemas.microsoft.com/office/drawing/2014/main" id="{46AE55D5-BF4A-82D0-0D80-EB576C1FF629}"/>
              </a:ext>
            </a:extLst>
          </p:cNvPr>
          <p:cNvSpPr>
            <a:spLocks noGrp="1"/>
          </p:cNvSpPr>
          <p:nvPr>
            <p:ph type="pic" sz="quarter" idx="11" hasCustomPrompt="1"/>
          </p:nvPr>
        </p:nvSpPr>
        <p:spPr>
          <a:xfrm>
            <a:off x="4699000" y="-1"/>
            <a:ext cx="4097338" cy="4748981"/>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19" name="Rectangle 3">
            <a:extLst>
              <a:ext uri="{FF2B5EF4-FFF2-40B4-BE49-F238E27FC236}">
                <a16:creationId xmlns:a16="http://schemas.microsoft.com/office/drawing/2014/main" id="{ECC06022-1BCD-1931-2561-1987663CD578}"/>
              </a:ext>
            </a:extLst>
          </p:cNvPr>
          <p:cNvSpPr>
            <a:spLocks noGrp="1" noChangeArrowheads="1"/>
          </p:cNvSpPr>
          <p:nvPr>
            <p:ph type="ctrTitle" hasCustomPrompt="1"/>
          </p:nvPr>
        </p:nvSpPr>
        <p:spPr>
          <a:xfrm>
            <a:off x="346075" y="1571652"/>
            <a:ext cx="4038600" cy="2066897"/>
          </a:xfrm>
        </p:spPr>
        <p:txBody>
          <a:bodyPr/>
          <a:lstStyle>
            <a:lvl1pPr algn="l">
              <a:lnSpc>
                <a:spcPct val="80000"/>
              </a:lnSpc>
              <a:defRPr sz="5400" b="1">
                <a:solidFill>
                  <a:schemeClr val="tx2"/>
                </a:solidFill>
              </a:defRPr>
            </a:lvl1pPr>
          </a:lstStyle>
          <a:p>
            <a:r>
              <a:rPr lang="en-US" dirty="0"/>
              <a:t>Presentation Name Goes Here Lorem</a:t>
            </a:r>
          </a:p>
        </p:txBody>
      </p:sp>
      <p:sp>
        <p:nvSpPr>
          <p:cNvPr id="13" name="Text Placeholder 12"/>
          <p:cNvSpPr>
            <a:spLocks noGrp="1"/>
          </p:cNvSpPr>
          <p:nvPr>
            <p:ph type="body" sz="quarter" idx="10" hasCustomPrompt="1"/>
          </p:nvPr>
        </p:nvSpPr>
        <p:spPr>
          <a:xfrm>
            <a:off x="381000" y="3638550"/>
            <a:ext cx="4114800"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21" name="Content Placeholder 20">
            <a:extLst>
              <a:ext uri="{FF2B5EF4-FFF2-40B4-BE49-F238E27FC236}">
                <a16:creationId xmlns:a16="http://schemas.microsoft.com/office/drawing/2014/main" id="{97C4B9FE-B526-3664-8BF4-E67331C9AC5C}"/>
              </a:ext>
            </a:extLst>
          </p:cNvPr>
          <p:cNvSpPr>
            <a:spLocks noGrp="1"/>
          </p:cNvSpPr>
          <p:nvPr>
            <p:ph sz="quarter" idx="12" hasCustomPrompt="1"/>
          </p:nvPr>
        </p:nvSpPr>
        <p:spPr>
          <a:xfrm>
            <a:off x="460248" y="1251966"/>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spTree>
    <p:extLst>
      <p:ext uri="{BB962C8B-B14F-4D97-AF65-F5344CB8AC3E}">
        <p14:creationId xmlns:p14="http://schemas.microsoft.com/office/powerpoint/2010/main" val="33277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pact - Image and Tex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5B71BC4-27DD-0D47-8289-378CE57FEBDB}"/>
              </a:ext>
            </a:extLst>
          </p:cNvPr>
          <p:cNvSpPr>
            <a:spLocks noGrp="1"/>
          </p:cNvSpPr>
          <p:nvPr>
            <p:ph type="pic" sz="quarter" idx="43"/>
          </p:nvPr>
        </p:nvSpPr>
        <p:spPr>
          <a:xfrm>
            <a:off x="0" y="0"/>
            <a:ext cx="5943600" cy="4781550"/>
          </a:xfrm>
          <a:solidFill>
            <a:schemeClr val="bg1">
              <a:lumMod val="95000"/>
            </a:schemeClr>
          </a:solidFill>
        </p:spPr>
        <p:txBody>
          <a:bodyPr anchor="ctr"/>
          <a:lstStyle>
            <a:lvl1pPr marL="0" indent="0" algn="ctr">
              <a:buNone/>
              <a:defRPr sz="1600"/>
            </a:lvl1pPr>
          </a:lstStyle>
          <a:p>
            <a:r>
              <a:rPr lang="en-US" dirty="0"/>
              <a:t>Click icon to add picture</a:t>
            </a:r>
          </a:p>
        </p:txBody>
      </p:sp>
      <p:sp>
        <p:nvSpPr>
          <p:cNvPr id="6" name="Text Placeholder 5">
            <a:extLst>
              <a:ext uri="{FF2B5EF4-FFF2-40B4-BE49-F238E27FC236}">
                <a16:creationId xmlns:a16="http://schemas.microsoft.com/office/drawing/2014/main" id="{8623C346-46C6-994F-D796-F474B650A4F8}"/>
              </a:ext>
            </a:extLst>
          </p:cNvPr>
          <p:cNvSpPr>
            <a:spLocks noGrp="1"/>
          </p:cNvSpPr>
          <p:nvPr>
            <p:ph type="body" sz="quarter" idx="44"/>
          </p:nvPr>
        </p:nvSpPr>
        <p:spPr>
          <a:xfrm>
            <a:off x="6248400" y="514350"/>
            <a:ext cx="2590800" cy="4114800"/>
          </a:xfrm>
        </p:spPr>
        <p:txBody>
          <a:bodyPr anchor="ctr"/>
          <a:lstStyle>
            <a:lvl1pPr marL="0" indent="0">
              <a:buNone/>
              <a:defRPr sz="1600" b="1"/>
            </a:lvl1pPr>
            <a:lvl5pPr marL="2114550" indent="-285750">
              <a:buFont typeface="Arial" panose="020B0604020202020204" pitchFamily="34" charset="0"/>
              <a:buChar char="•"/>
              <a:defRPr/>
            </a:lvl5pPr>
          </a:lstStyle>
          <a:p>
            <a:pPr lvl="0"/>
            <a:r>
              <a:rPr lang="en-US" dirty="0"/>
              <a:t>Click to edit Master text styles</a:t>
            </a:r>
          </a:p>
        </p:txBody>
      </p:sp>
      <p:cxnSp>
        <p:nvCxnSpPr>
          <p:cNvPr id="2" name="Straight Connector 1">
            <a:extLst>
              <a:ext uri="{FF2B5EF4-FFF2-40B4-BE49-F238E27FC236}">
                <a16:creationId xmlns:a16="http://schemas.microsoft.com/office/drawing/2014/main" id="{59033FBB-B5D6-49D7-A4E5-2484A87950F8}"/>
              </a:ext>
            </a:extLst>
          </p:cNvPr>
          <p:cNvCxnSpPr>
            <a:cxnSpLocks/>
          </p:cNvCxnSpPr>
          <p:nvPr userDrawn="1"/>
        </p:nvCxnSpPr>
        <p:spPr bwMode="auto">
          <a:xfrm flipV="1">
            <a:off x="5956853" y="-2485"/>
            <a:ext cx="0" cy="4784035"/>
          </a:xfrm>
          <a:prstGeom prst="line">
            <a:avLst/>
          </a:prstGeom>
          <a:solidFill>
            <a:schemeClr val="accent1"/>
          </a:solidFill>
          <a:ln w="101600" cap="flat" cmpd="sng" algn="ctr">
            <a:solidFill>
              <a:schemeClr val="tx2"/>
            </a:solidFill>
            <a:prstDash val="solid"/>
            <a:round/>
            <a:headEnd type="none" w="med" len="med"/>
            <a:tailEnd type="none" w="lg" len="sm"/>
          </a:ln>
          <a:effectLst/>
        </p:spPr>
      </p:cxnSp>
    </p:spTree>
    <p:extLst>
      <p:ext uri="{BB962C8B-B14F-4D97-AF65-F5344CB8AC3E}">
        <p14:creationId xmlns:p14="http://schemas.microsoft.com/office/powerpoint/2010/main" val="256532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pact - Text">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64D70-1034-2743-38D2-E42A8B85B611}"/>
              </a:ext>
            </a:extLst>
          </p:cNvPr>
          <p:cNvSpPr/>
          <p:nvPr userDrawn="1"/>
        </p:nvSpPr>
        <p:spPr bwMode="auto">
          <a:xfrm>
            <a:off x="6781800" y="57150"/>
            <a:ext cx="2014538" cy="30480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7" name="Picture 6" descr="Background pattern&#10;&#10;AI-generated content may be incorrect.">
            <a:extLst>
              <a:ext uri="{FF2B5EF4-FFF2-40B4-BE49-F238E27FC236}">
                <a16:creationId xmlns:a16="http://schemas.microsoft.com/office/drawing/2014/main" id="{48B36076-8F52-054A-BD44-113A2FBE6F82}"/>
              </a:ext>
            </a:extLst>
          </p:cNvPr>
          <p:cNvPicPr>
            <a:picLocks noChangeAspect="1"/>
          </p:cNvPicPr>
          <p:nvPr userDrawn="1"/>
        </p:nvPicPr>
        <p:blipFill>
          <a:blip r:embed="rId2"/>
          <a:srcRect b="7037"/>
          <a:stretch/>
        </p:blipFill>
        <p:spPr>
          <a:xfrm>
            <a:off x="0" y="0"/>
            <a:ext cx="9144000" cy="4781550"/>
          </a:xfrm>
          <a:prstGeom prst="rect">
            <a:avLst/>
          </a:prstGeom>
        </p:spPr>
      </p:pic>
      <p:sp>
        <p:nvSpPr>
          <p:cNvPr id="6" name="Text Placeholder 5">
            <a:extLst>
              <a:ext uri="{FF2B5EF4-FFF2-40B4-BE49-F238E27FC236}">
                <a16:creationId xmlns:a16="http://schemas.microsoft.com/office/drawing/2014/main" id="{4BDB1AE9-ACB9-2C78-CDE7-3DED11876B3A}"/>
              </a:ext>
            </a:extLst>
          </p:cNvPr>
          <p:cNvSpPr>
            <a:spLocks noGrp="1"/>
          </p:cNvSpPr>
          <p:nvPr>
            <p:ph type="body" sz="quarter" idx="10"/>
          </p:nvPr>
        </p:nvSpPr>
        <p:spPr>
          <a:xfrm>
            <a:off x="1409700" y="828675"/>
            <a:ext cx="6438900" cy="3124200"/>
          </a:xfrm>
        </p:spPr>
        <p:txBody>
          <a:bodyPr anchor="ctr"/>
          <a:lstStyle>
            <a:lvl1pPr marL="0" indent="0">
              <a:lnSpc>
                <a:spcPct val="100000"/>
              </a:lnSpc>
              <a:buNone/>
              <a:defRPr sz="2400" b="1">
                <a:solidFill>
                  <a:schemeClr val="tx2"/>
                </a:solidFill>
              </a:defRPr>
            </a:lvl1pPr>
            <a:lvl2pPr marL="365760" indent="0">
              <a:buNone/>
              <a:defRPr sz="2400" b="1">
                <a:solidFill>
                  <a:schemeClr val="bg1"/>
                </a:solidFill>
              </a:defRPr>
            </a:lvl2pPr>
            <a:lvl3pPr marL="914400" indent="0">
              <a:buNone/>
              <a:defRPr sz="2400" b="1">
                <a:solidFill>
                  <a:schemeClr val="bg1"/>
                </a:solidFill>
              </a:defRPr>
            </a:lvl3pPr>
            <a:lvl4pPr marL="1371600" indent="0">
              <a:buNone/>
              <a:defRPr sz="2400" b="1">
                <a:solidFill>
                  <a:schemeClr val="bg1"/>
                </a:solidFill>
              </a:defRPr>
            </a:lvl4pPr>
            <a:lvl5pPr marL="1828800" indent="0">
              <a:buFont typeface="Arial" panose="020B0604020202020204" pitchFamily="34" charset="0"/>
              <a:buNone/>
              <a:defRPr sz="2400" b="1">
                <a:solidFill>
                  <a:schemeClr val="bg1"/>
                </a:solidFill>
              </a:defRPr>
            </a:lvl5pPr>
          </a:lstStyle>
          <a:p>
            <a:pPr lvl="0"/>
            <a:r>
              <a:rPr lang="en-US" dirty="0"/>
              <a:t>Click to edit Master text styles</a:t>
            </a:r>
          </a:p>
        </p:txBody>
      </p:sp>
      <p:sp>
        <p:nvSpPr>
          <p:cNvPr id="3" name="Rectangle 2">
            <a:extLst>
              <a:ext uri="{FF2B5EF4-FFF2-40B4-BE49-F238E27FC236}">
                <a16:creationId xmlns:a16="http://schemas.microsoft.com/office/drawing/2014/main" id="{CC547A5E-DBA9-EF24-0935-45D857580E34}"/>
              </a:ext>
            </a:extLst>
          </p:cNvPr>
          <p:cNvSpPr/>
          <p:nvPr userDrawn="1"/>
        </p:nvSpPr>
        <p:spPr bwMode="auto">
          <a:xfrm>
            <a:off x="0" y="0"/>
            <a:ext cx="1066800" cy="478155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5" name="Graphic 4" descr="Arrow Right with solid fill">
            <a:extLst>
              <a:ext uri="{FF2B5EF4-FFF2-40B4-BE49-F238E27FC236}">
                <a16:creationId xmlns:a16="http://schemas.microsoft.com/office/drawing/2014/main" id="{1008D261-24FD-3E8C-CADC-03E260A07DB1}"/>
              </a:ext>
            </a:extLst>
          </p:cNvPr>
          <p:cNvPicPr>
            <a:picLocks noChangeAspect="1"/>
          </p:cNvPicPr>
          <p:nvPr userDrawn="1"/>
        </p:nvPicPr>
        <p:blipFill>
          <a:blip>
            <a:extLst>
              <a:ext uri="{96DAC541-7B7A-43D3-8B79-37D633B846F1}">
                <asvg:svgBlip xmlns:asvg="http://schemas.microsoft.com/office/drawing/2016/SVG/main" r:embed="rId3"/>
              </a:ext>
            </a:extLst>
          </a:blip>
          <a:srcRect l="37153"/>
          <a:stretch/>
        </p:blipFill>
        <p:spPr>
          <a:xfrm>
            <a:off x="228599" y="1933575"/>
            <a:ext cx="574675" cy="914400"/>
          </a:xfrm>
          <a:prstGeom prst="rect">
            <a:avLst/>
          </a:prstGeom>
        </p:spPr>
      </p:pic>
    </p:spTree>
    <p:extLst>
      <p:ext uri="{BB962C8B-B14F-4D97-AF65-F5344CB8AC3E}">
        <p14:creationId xmlns:p14="http://schemas.microsoft.com/office/powerpoint/2010/main" val="138564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 Wavy">
    <p:bg>
      <p:bgPr>
        <a:solidFill>
          <a:schemeClr val="bg2"/>
        </a:solidFill>
        <a:effectLst/>
      </p:bgPr>
    </p:bg>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b="7037"/>
          <a:stretch/>
        </p:blipFill>
        <p:spPr>
          <a:xfrm>
            <a:off x="0" y="0"/>
            <a:ext cx="9144000" cy="4781550"/>
          </a:xfrm>
          <a:prstGeom prst="rect">
            <a:avLst/>
          </a:prstGeom>
        </p:spPr>
      </p:pic>
    </p:spTree>
    <p:extLst>
      <p:ext uri="{BB962C8B-B14F-4D97-AF65-F5344CB8AC3E}">
        <p14:creationId xmlns:p14="http://schemas.microsoft.com/office/powerpoint/2010/main" val="17368953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ersonalized 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240344" y="4802868"/>
            <a:ext cx="8686800" cy="338554"/>
          </a:xfrm>
          <a:prstGeom prst="rect">
            <a:avLst/>
          </a:prstGeom>
          <a:solidFill>
            <a:schemeClr val="bg2"/>
          </a:solidFill>
        </p:spPr>
        <p:txBody>
          <a:bodyPr wrap="square" rtlCol="0">
            <a:spAutoFit/>
          </a:bodyPr>
          <a:lstStyle/>
          <a:p>
            <a:pPr algn="l">
              <a:spcAft>
                <a:spcPts val="1200"/>
              </a:spcAft>
            </a:pPr>
            <a:endParaRPr lang="en-US" sz="1600"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9144000" cy="5141422"/>
          </a:xfrm>
          <a:prstGeom prst="rect">
            <a:avLst/>
          </a:prstGeom>
        </p:spPr>
      </p:pic>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16" name="Rectangle 15">
            <a:extLst>
              <a:ext uri="{FF2B5EF4-FFF2-40B4-BE49-F238E27FC236}">
                <a16:creationId xmlns:a16="http://schemas.microsoft.com/office/drawing/2014/main" id="{F92002F7-4067-6039-0676-FA2396AAD64B}"/>
              </a:ext>
            </a:extLst>
          </p:cNvPr>
          <p:cNvSpPr/>
          <p:nvPr userDrawn="1"/>
        </p:nvSpPr>
        <p:spPr bwMode="auto">
          <a:xfrm>
            <a:off x="511527" y="0"/>
            <a:ext cx="1922318" cy="226695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72909EFC-88BE-9FE7-A5A4-BD51B8E390C4}"/>
              </a:ext>
            </a:extLst>
          </p:cNvPr>
          <p:cNvSpPr/>
          <p:nvPr userDrawn="1"/>
        </p:nvSpPr>
        <p:spPr bwMode="auto">
          <a:xfrm>
            <a:off x="511527" y="1728278"/>
            <a:ext cx="1922318" cy="648126"/>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11" name="Picture 13">
            <a:extLst>
              <a:ext uri="{FF2B5EF4-FFF2-40B4-BE49-F238E27FC236}">
                <a16:creationId xmlns:a16="http://schemas.microsoft.com/office/drawing/2014/main" id="{BA30E459-0717-B1B5-89C6-1ACA2DFB1632}"/>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544876" y="1728278"/>
            <a:ext cx="1893524" cy="634701"/>
          </a:xfrm>
          <a:prstGeom prst="rect">
            <a:avLst/>
          </a:prstGeom>
        </p:spPr>
      </p:pic>
      <p:sp>
        <p:nvSpPr>
          <p:cNvPr id="13" name="Text Placeholder 12">
            <a:extLst>
              <a:ext uri="{FF2B5EF4-FFF2-40B4-BE49-F238E27FC236}">
                <a16:creationId xmlns:a16="http://schemas.microsoft.com/office/drawing/2014/main" id="{B868C1B0-E910-1F47-704C-6D9C86D8CC8D}"/>
              </a:ext>
            </a:extLst>
          </p:cNvPr>
          <p:cNvSpPr>
            <a:spLocks noGrp="1"/>
          </p:cNvSpPr>
          <p:nvPr>
            <p:ph type="body" sz="quarter" idx="10" hasCustomPrompt="1"/>
          </p:nvPr>
        </p:nvSpPr>
        <p:spPr>
          <a:xfrm>
            <a:off x="596475" y="238309"/>
            <a:ext cx="1765723" cy="648126"/>
          </a:xfrm>
        </p:spPr>
        <p:txBody>
          <a:bodyPr anchor="ctr">
            <a:noAutofit/>
          </a:bodyPr>
          <a:lstStyle>
            <a:lvl1pPr marL="0" indent="0" algn="ctr">
              <a:lnSpc>
                <a:spcPct val="85000"/>
              </a:lnSpc>
              <a:spcAft>
                <a:spcPts val="0"/>
              </a:spcAft>
              <a:buNone/>
              <a:defRPr sz="2400" b="1"/>
            </a:lvl1pPr>
          </a:lstStyle>
          <a:p>
            <a:pPr lvl="0"/>
            <a:r>
              <a:rPr lang="en-US" dirty="0"/>
              <a:t>First Name Last Name</a:t>
            </a:r>
          </a:p>
        </p:txBody>
      </p:sp>
      <p:sp>
        <p:nvSpPr>
          <p:cNvPr id="15" name="Text Placeholder 14">
            <a:extLst>
              <a:ext uri="{FF2B5EF4-FFF2-40B4-BE49-F238E27FC236}">
                <a16:creationId xmlns:a16="http://schemas.microsoft.com/office/drawing/2014/main" id="{78C6A700-1C8D-0E4A-A605-005E9D0AF28E}"/>
              </a:ext>
            </a:extLst>
          </p:cNvPr>
          <p:cNvSpPr>
            <a:spLocks noGrp="1"/>
          </p:cNvSpPr>
          <p:nvPr>
            <p:ph type="body" sz="quarter" idx="11" hasCustomPrompt="1"/>
          </p:nvPr>
        </p:nvSpPr>
        <p:spPr>
          <a:xfrm>
            <a:off x="596476" y="916073"/>
            <a:ext cx="1765723" cy="743859"/>
          </a:xfrm>
        </p:spPr>
        <p:txBody>
          <a:bodyPr anchor="ctr">
            <a:noAutofit/>
          </a:bodyPr>
          <a:lstStyle>
            <a:lvl1pPr marL="0" indent="0" algn="ctr">
              <a:lnSpc>
                <a:spcPct val="90000"/>
              </a:lnSpc>
              <a:spcAft>
                <a:spcPts val="600"/>
              </a:spcAft>
              <a:buNone/>
              <a:defRPr sz="1200">
                <a:solidFill>
                  <a:schemeClr val="accent4"/>
                </a:solidFill>
              </a:defRPr>
            </a:lvl1pPr>
            <a:lvl2pPr marL="36576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pPr lvl="0"/>
            <a:r>
              <a:rPr lang="en-US" dirty="0"/>
              <a:t>Title Goes Here Lorem Ipsum Dolor,</a:t>
            </a:r>
            <a:br>
              <a:rPr lang="en-US" dirty="0"/>
            </a:br>
            <a:r>
              <a:rPr lang="en-US" dirty="0"/>
              <a:t>Bank Name Goes Here Lorem Ipsum Do</a:t>
            </a:r>
          </a:p>
        </p:txBody>
      </p:sp>
    </p:spTree>
    <p:extLst>
      <p:ext uri="{BB962C8B-B14F-4D97-AF65-F5344CB8AC3E}">
        <p14:creationId xmlns:p14="http://schemas.microsoft.com/office/powerpoint/2010/main" val="4256413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240344" y="4802868"/>
            <a:ext cx="8686800" cy="338554"/>
          </a:xfrm>
          <a:prstGeom prst="rect">
            <a:avLst/>
          </a:prstGeom>
          <a:solidFill>
            <a:schemeClr val="bg2"/>
          </a:solidFill>
        </p:spPr>
        <p:txBody>
          <a:bodyPr wrap="square" rtlCol="0">
            <a:spAutoFit/>
          </a:bodyPr>
          <a:lstStyle/>
          <a:p>
            <a:pPr algn="l">
              <a:spcAft>
                <a:spcPts val="1200"/>
              </a:spcAft>
            </a:pPr>
            <a:endParaRPr lang="en-US" sz="1600"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9144000" cy="5141422"/>
          </a:xfrm>
          <a:prstGeom prst="rect">
            <a:avLst/>
          </a:prstGeom>
        </p:spPr>
      </p:pic>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grpSp>
        <p:nvGrpSpPr>
          <p:cNvPr id="17" name="Group 16">
            <a:extLst>
              <a:ext uri="{FF2B5EF4-FFF2-40B4-BE49-F238E27FC236}">
                <a16:creationId xmlns:a16="http://schemas.microsoft.com/office/drawing/2014/main" id="{EACA02D9-AF14-6D9C-910F-0276E251A8A5}"/>
              </a:ext>
            </a:extLst>
          </p:cNvPr>
          <p:cNvGrpSpPr/>
          <p:nvPr userDrawn="1"/>
        </p:nvGrpSpPr>
        <p:grpSpPr>
          <a:xfrm>
            <a:off x="511527" y="-1"/>
            <a:ext cx="1926873" cy="1117700"/>
            <a:chOff x="511527" y="1370679"/>
            <a:chExt cx="1850673" cy="1073500"/>
          </a:xfrm>
        </p:grpSpPr>
        <p:sp>
          <p:nvSpPr>
            <p:cNvPr id="18" name="Rectangle 17">
              <a:extLst>
                <a:ext uri="{FF2B5EF4-FFF2-40B4-BE49-F238E27FC236}">
                  <a16:creationId xmlns:a16="http://schemas.microsoft.com/office/drawing/2014/main" id="{F4113A8C-0625-7FC7-EBE1-5C26E9B3BBCA}"/>
                </a:ext>
              </a:extLst>
            </p:cNvPr>
            <p:cNvSpPr/>
            <p:nvPr userDrawn="1"/>
          </p:nvSpPr>
          <p:spPr bwMode="auto">
            <a:xfrm>
              <a:off x="511527" y="1370679"/>
              <a:ext cx="1846298" cy="10735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E54DF86F-8CF2-6907-41E9-E09A7675E6CA}"/>
                </a:ext>
              </a:extLst>
            </p:cNvPr>
            <p:cNvSpPr/>
            <p:nvPr userDrawn="1"/>
          </p:nvSpPr>
          <p:spPr bwMode="auto">
            <a:xfrm>
              <a:off x="511527" y="2312019"/>
              <a:ext cx="1846298" cy="13216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20" name="Picture 13">
              <a:extLst>
                <a:ext uri="{FF2B5EF4-FFF2-40B4-BE49-F238E27FC236}">
                  <a16:creationId xmlns:a16="http://schemas.microsoft.com/office/drawing/2014/main" id="{F5C83E02-377C-36E8-52EA-9D5BBE55D046}"/>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543557" y="1547835"/>
              <a:ext cx="1818643" cy="609601"/>
            </a:xfrm>
            <a:prstGeom prst="rect">
              <a:avLst/>
            </a:prstGeom>
          </p:spPr>
        </p:pic>
      </p:grpSp>
    </p:spTree>
    <p:extLst>
      <p:ext uri="{BB962C8B-B14F-4D97-AF65-F5344CB8AC3E}">
        <p14:creationId xmlns:p14="http://schemas.microsoft.com/office/powerpoint/2010/main" val="2609458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White">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Tree>
    <p:extLst>
      <p:ext uri="{BB962C8B-B14F-4D97-AF65-F5344CB8AC3E}">
        <p14:creationId xmlns:p14="http://schemas.microsoft.com/office/powerpoint/2010/main" val="2402448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p:bg>
      <p:bgPr>
        <a:solidFill>
          <a:schemeClr val="bg2"/>
        </a:solidFill>
        <a:effectLst/>
      </p:bgPr>
    </p:bg>
    <p:spTree>
      <p:nvGrpSpPr>
        <p:cNvPr id="1" name=""/>
        <p:cNvGrpSpPr/>
        <p:nvPr/>
      </p:nvGrpSpPr>
      <p:grpSpPr>
        <a:xfrm>
          <a:off x="0" y="0"/>
          <a:ext cx="0" cy="0"/>
          <a:chOff x="0" y="0"/>
          <a:chExt cx="0" cy="0"/>
        </a:xfrm>
      </p:grpSpPr>
      <p:pic>
        <p:nvPicPr>
          <p:cNvPr id="24" name="Picture 23" descr="Background pattern&#10;&#10;AI-generated content may be incorrect.">
            <a:extLst>
              <a:ext uri="{FF2B5EF4-FFF2-40B4-BE49-F238E27FC236}">
                <a16:creationId xmlns:a16="http://schemas.microsoft.com/office/drawing/2014/main" id="{E03D8724-A0AF-FCBE-8FF6-62A40C638348}"/>
              </a:ext>
            </a:extLst>
          </p:cNvPr>
          <p:cNvPicPr>
            <a:picLocks noChangeAspect="1"/>
          </p:cNvPicPr>
          <p:nvPr userDrawn="1"/>
        </p:nvPicPr>
        <p:blipFill>
          <a:blip r:embed="rId2"/>
          <a:srcRect b="7037"/>
          <a:stretch/>
        </p:blipFill>
        <p:spPr>
          <a:xfrm>
            <a:off x="0" y="0"/>
            <a:ext cx="9144000" cy="4781550"/>
          </a:xfrm>
          <a:prstGeom prst="rect">
            <a:avLst/>
          </a:prstGeom>
        </p:spPr>
      </p:pic>
      <p:sp>
        <p:nvSpPr>
          <p:cNvPr id="18" name="Rectangle 17">
            <a:extLst>
              <a:ext uri="{FF2B5EF4-FFF2-40B4-BE49-F238E27FC236}">
                <a16:creationId xmlns:a16="http://schemas.microsoft.com/office/drawing/2014/main" id="{DAAF937E-9FCF-223A-7AEE-594774F615A2}"/>
              </a:ext>
            </a:extLst>
          </p:cNvPr>
          <p:cNvSpPr/>
          <p:nvPr userDrawn="1"/>
        </p:nvSpPr>
        <p:spPr bwMode="auto">
          <a:xfrm>
            <a:off x="6324600" y="0"/>
            <a:ext cx="2471738"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22" name="Rectangle 21">
            <a:extLst>
              <a:ext uri="{FF2B5EF4-FFF2-40B4-BE49-F238E27FC236}">
                <a16:creationId xmlns:a16="http://schemas.microsoft.com/office/drawing/2014/main" id="{04B4B15B-D00E-D633-F159-3E5796A070DD}"/>
              </a:ext>
            </a:extLst>
          </p:cNvPr>
          <p:cNvSpPr/>
          <p:nvPr userDrawn="1"/>
        </p:nvSpPr>
        <p:spPr bwMode="auto">
          <a:xfrm>
            <a:off x="0" y="1047750"/>
            <a:ext cx="9144000" cy="281940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mn-lt"/>
              <a:cs typeface="Arial" panose="020B0604020202020204" pitchFamily="34" charset="0"/>
            </a:endParaRPr>
          </a:p>
        </p:txBody>
      </p:sp>
      <p:sp>
        <p:nvSpPr>
          <p:cNvPr id="23" name="TextBox 22">
            <a:extLst>
              <a:ext uri="{FF2B5EF4-FFF2-40B4-BE49-F238E27FC236}">
                <a16:creationId xmlns:a16="http://schemas.microsoft.com/office/drawing/2014/main" id="{3E75C500-4FF5-5059-C70C-B6E5EE367938}"/>
              </a:ext>
            </a:extLst>
          </p:cNvPr>
          <p:cNvSpPr txBox="1"/>
          <p:nvPr userDrawn="1"/>
        </p:nvSpPr>
        <p:spPr>
          <a:xfrm>
            <a:off x="482662" y="1887582"/>
            <a:ext cx="4953000" cy="1139736"/>
          </a:xfrm>
          <a:prstGeom prst="rect">
            <a:avLst/>
          </a:prstGeom>
          <a:noFill/>
        </p:spPr>
        <p:txBody>
          <a:bodyPr wrap="square" rtlCol="0">
            <a:spAutoFit/>
          </a:bodyPr>
          <a:lstStyle/>
          <a:p>
            <a:pPr algn="l">
              <a:lnSpc>
                <a:spcPct val="80000"/>
              </a:lnSpc>
              <a:spcAft>
                <a:spcPts val="1200"/>
              </a:spcAft>
            </a:pPr>
            <a:r>
              <a:rPr lang="en-US" sz="2800" b="1" dirty="0">
                <a:solidFill>
                  <a:schemeClr val="bg1"/>
                </a:solidFill>
                <a:latin typeface="+mj-lt"/>
                <a:cs typeface="Arial" panose="020B0604020202020204" pitchFamily="34" charset="0"/>
              </a:rPr>
              <a:t>Check out </a:t>
            </a:r>
            <a:r>
              <a:rPr lang="en-US" sz="2800" b="1" dirty="0" err="1">
                <a:solidFill>
                  <a:schemeClr val="bg1"/>
                </a:solidFill>
                <a:latin typeface="+mj-lt"/>
                <a:cs typeface="Arial" panose="020B0604020202020204" pitchFamily="34" charset="0"/>
              </a:rPr>
              <a:t>FRE.org</a:t>
            </a:r>
            <a:r>
              <a:rPr lang="en-US" sz="2800" b="1" dirty="0">
                <a:solidFill>
                  <a:schemeClr val="bg1"/>
                </a:solidFill>
                <a:latin typeface="+mj-lt"/>
                <a:cs typeface="Arial" panose="020B0604020202020204" pitchFamily="34" charset="0"/>
              </a:rPr>
              <a:t> for free, classroom-ready  resources and professional development!</a:t>
            </a:r>
          </a:p>
        </p:txBody>
      </p:sp>
      <p:pic>
        <p:nvPicPr>
          <p:cNvPr id="26" name="Graphic 25">
            <a:extLst>
              <a:ext uri="{FF2B5EF4-FFF2-40B4-BE49-F238E27FC236}">
                <a16:creationId xmlns:a16="http://schemas.microsoft.com/office/drawing/2014/main" id="{9040CEB8-48D6-E73F-790E-B3D793A4EE7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422344" y="1258726"/>
            <a:ext cx="2381250" cy="2397449"/>
          </a:xfrm>
          <a:prstGeom prst="rect">
            <a:avLst/>
          </a:prstGeom>
        </p:spPr>
      </p:pic>
    </p:spTree>
    <p:extLst>
      <p:ext uri="{BB962C8B-B14F-4D97-AF65-F5344CB8AC3E}">
        <p14:creationId xmlns:p14="http://schemas.microsoft.com/office/powerpoint/2010/main" val="22015804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F1A76-91D8-5C0F-A064-DF651D0E990F}"/>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89EB719-216C-8439-1792-5CE1A8372AA7}"/>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F0C8C321-004B-461E-C93E-9DFD8BF973F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F4B2A667-CAA3-F19E-7DD4-A54B16A8E9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41AB6C-BD06-0513-2081-3DCCE6901405}"/>
              </a:ext>
            </a:extLst>
          </p:cNvPr>
          <p:cNvSpPr>
            <a:spLocks noGrp="1"/>
          </p:cNvSpPr>
          <p:nvPr>
            <p:ph type="sldNum" sz="quarter" idx="12"/>
          </p:nvPr>
        </p:nvSpPr>
        <p:spPr/>
        <p:txBody>
          <a:bodyPr/>
          <a:lstStyle/>
          <a:p>
            <a:pPr algn="r">
              <a:spcBef>
                <a:spcPts val="0"/>
              </a:spcBef>
              <a:spcAft>
                <a:spcPts val="0"/>
              </a:spcAft>
            </a:pPr>
            <a:fld id="{00000000-1234-1234-1234-123412341234}" type="slidenum">
              <a:rPr lang="en-US" smtClean="0"/>
              <a:pPr algn="r">
                <a:spcBef>
                  <a:spcPts val="0"/>
                </a:spcBef>
                <a:spcAft>
                  <a:spcPts val="0"/>
                </a:spcAft>
              </a:pPr>
              <a:t>‹#›</a:t>
            </a:fld>
            <a:endParaRPr lang="en-US"/>
          </a:p>
        </p:txBody>
      </p:sp>
    </p:spTree>
    <p:extLst>
      <p:ext uri="{BB962C8B-B14F-4D97-AF65-F5344CB8AC3E}">
        <p14:creationId xmlns:p14="http://schemas.microsoft.com/office/powerpoint/2010/main" val="1366146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BCF09-3F13-39C7-D40A-B8FCDF435454}"/>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23304424-E95D-FAB5-52A7-48A88A142536}"/>
              </a:ext>
            </a:extLst>
          </p:cNvPr>
          <p:cNvSpPr>
            <a:spLocks noGrp="1"/>
          </p:cNvSpPr>
          <p:nvPr>
            <p:ph type="body" idx="1"/>
          </p:nvPr>
        </p:nvSpPr>
        <p:spPr>
          <a:xfrm>
            <a:off x="623888"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20E29F-16A5-D000-CBB3-C80DDD37BE0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EAC64ED-8D16-5363-B221-FB2BCA00B1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F886E8-47B0-0FF7-AF1D-629CAAF60027}"/>
              </a:ext>
            </a:extLst>
          </p:cNvPr>
          <p:cNvSpPr>
            <a:spLocks noGrp="1"/>
          </p:cNvSpPr>
          <p:nvPr>
            <p:ph type="sldNum" sz="quarter" idx="12"/>
          </p:nvPr>
        </p:nvSpPr>
        <p:spPr/>
        <p:txBody>
          <a:bodyPr/>
          <a:lstStyle/>
          <a:p>
            <a:pPr algn="r">
              <a:spcBef>
                <a:spcPts val="0"/>
              </a:spcBef>
              <a:spcAft>
                <a:spcPts val="0"/>
              </a:spcAft>
            </a:pPr>
            <a:fld id="{00000000-1234-1234-1234-123412341234}" type="slidenum">
              <a:rPr lang="en-US" smtClean="0"/>
              <a:pPr algn="r">
                <a:spcBef>
                  <a:spcPts val="0"/>
                </a:spcBef>
                <a:spcAft>
                  <a:spcPts val="0"/>
                </a:spcAft>
              </a:pPr>
              <a:t>‹#›</a:t>
            </a:fld>
            <a:endParaRPr lang="en-US"/>
          </a:p>
        </p:txBody>
      </p:sp>
    </p:spTree>
    <p:extLst>
      <p:ext uri="{BB962C8B-B14F-4D97-AF65-F5344CB8AC3E}">
        <p14:creationId xmlns:p14="http://schemas.microsoft.com/office/powerpoint/2010/main" val="7543700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F8561-15FF-EAF4-D635-4D6467A06F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5B1F65-DC11-A9B9-3E15-4726B2EDACBD}"/>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05896E46-9555-6052-A097-5410C0789B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51B2892-70F5-D89A-AF72-60C119E874F8}"/>
              </a:ext>
            </a:extLst>
          </p:cNvPr>
          <p:cNvSpPr>
            <a:spLocks noGrp="1"/>
          </p:cNvSpPr>
          <p:nvPr>
            <p:ph type="sldNum" sz="quarter" idx="12"/>
          </p:nvPr>
        </p:nvSpPr>
        <p:spPr/>
        <p:txBody>
          <a:bodyPr/>
          <a:lstStyle/>
          <a:p>
            <a:pPr algn="r">
              <a:spcBef>
                <a:spcPts val="0"/>
              </a:spcBef>
              <a:spcAft>
                <a:spcPts val="0"/>
              </a:spcAft>
            </a:pPr>
            <a:fld id="{00000000-1234-1234-1234-123412341234}" type="slidenum">
              <a:rPr lang="en-US" smtClean="0"/>
              <a:pPr algn="r">
                <a:spcBef>
                  <a:spcPts val="0"/>
                </a:spcBef>
                <a:spcAft>
                  <a:spcPts val="0"/>
                </a:spcAft>
              </a:pPr>
              <a:t>‹#›</a:t>
            </a:fld>
            <a:endParaRPr lang="en-US"/>
          </a:p>
        </p:txBody>
      </p:sp>
    </p:spTree>
    <p:extLst>
      <p:ext uri="{BB962C8B-B14F-4D97-AF65-F5344CB8AC3E}">
        <p14:creationId xmlns:p14="http://schemas.microsoft.com/office/powerpoint/2010/main" val="349517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Horizontal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2780192D-ABD9-431B-41D6-2FF6DEDB3667}"/>
              </a:ext>
            </a:extLst>
          </p:cNvPr>
          <p:cNvSpPr/>
          <p:nvPr userDrawn="1"/>
        </p:nvSpPr>
        <p:spPr bwMode="auto">
          <a:xfrm>
            <a:off x="152400" y="4781550"/>
            <a:ext cx="8763000" cy="36195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9" name="Picture 18" descr="Background pattern&#10;&#10;AI-generated content may be incorrect.">
            <a:extLst>
              <a:ext uri="{FF2B5EF4-FFF2-40B4-BE49-F238E27FC236}">
                <a16:creationId xmlns:a16="http://schemas.microsoft.com/office/drawing/2014/main" id="{21F0161D-3AB6-DE1C-E323-67511842B21E}"/>
              </a:ext>
            </a:extLst>
          </p:cNvPr>
          <p:cNvPicPr>
            <a:picLocks noChangeAspect="1"/>
          </p:cNvPicPr>
          <p:nvPr userDrawn="1"/>
        </p:nvPicPr>
        <p:blipFill>
          <a:blip r:embed="rId2"/>
          <a:srcRect/>
          <a:stretch/>
        </p:blipFill>
        <p:spPr>
          <a:xfrm>
            <a:off x="0" y="0"/>
            <a:ext cx="9144000" cy="5143500"/>
          </a:xfrm>
          <a:prstGeom prst="rect">
            <a:avLst/>
          </a:prstGeom>
        </p:spPr>
      </p:pic>
      <p:sp>
        <p:nvSpPr>
          <p:cNvPr id="21" name="Picture Placeholder 17">
            <a:extLst>
              <a:ext uri="{FF2B5EF4-FFF2-40B4-BE49-F238E27FC236}">
                <a16:creationId xmlns:a16="http://schemas.microsoft.com/office/drawing/2014/main" id="{EEB5A3D8-3358-75FC-D9C2-7C9F6394DC5A}"/>
              </a:ext>
            </a:extLst>
          </p:cNvPr>
          <p:cNvSpPr>
            <a:spLocks noGrp="1"/>
          </p:cNvSpPr>
          <p:nvPr>
            <p:ph type="pic" sz="quarter" idx="11" hasCustomPrompt="1"/>
          </p:nvPr>
        </p:nvSpPr>
        <p:spPr>
          <a:xfrm>
            <a:off x="346075" y="1"/>
            <a:ext cx="8450263" cy="3249212"/>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cxnSp>
        <p:nvCxnSpPr>
          <p:cNvPr id="11" name="Straight Connector 10">
            <a:extLst>
              <a:ext uri="{FF2B5EF4-FFF2-40B4-BE49-F238E27FC236}">
                <a16:creationId xmlns:a16="http://schemas.microsoft.com/office/drawing/2014/main" id="{7441B54A-20B5-4156-5E9A-FAE8AE71A0A8}"/>
              </a:ext>
            </a:extLst>
          </p:cNvPr>
          <p:cNvCxnSpPr>
            <a:cxnSpLocks/>
          </p:cNvCxnSpPr>
          <p:nvPr userDrawn="1"/>
        </p:nvCxnSpPr>
        <p:spPr bwMode="auto">
          <a:xfrm>
            <a:off x="346074" y="3267048"/>
            <a:ext cx="8450264"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22" name="Rectangle 3">
            <a:extLst>
              <a:ext uri="{FF2B5EF4-FFF2-40B4-BE49-F238E27FC236}">
                <a16:creationId xmlns:a16="http://schemas.microsoft.com/office/drawing/2014/main" id="{54179C72-0A64-790D-9936-51359BF69524}"/>
              </a:ext>
            </a:extLst>
          </p:cNvPr>
          <p:cNvSpPr>
            <a:spLocks noGrp="1" noChangeArrowheads="1"/>
          </p:cNvSpPr>
          <p:nvPr>
            <p:ph type="ctrTitle" hasCustomPrompt="1"/>
          </p:nvPr>
        </p:nvSpPr>
        <p:spPr>
          <a:xfrm>
            <a:off x="346074" y="3499692"/>
            <a:ext cx="8450263" cy="708294"/>
          </a:xfrm>
        </p:spPr>
        <p:txBody>
          <a:bodyPr/>
          <a:lstStyle>
            <a:lvl1pPr algn="l">
              <a:lnSpc>
                <a:spcPct val="80000"/>
              </a:lnSpc>
              <a:defRPr sz="5400" b="1">
                <a:solidFill>
                  <a:schemeClr val="tx2"/>
                </a:solidFill>
              </a:defRPr>
            </a:lvl1pPr>
          </a:lstStyle>
          <a:p>
            <a:r>
              <a:rPr lang="en-US" dirty="0"/>
              <a:t>Presentation Name Here</a:t>
            </a:r>
          </a:p>
        </p:txBody>
      </p:sp>
      <p:sp>
        <p:nvSpPr>
          <p:cNvPr id="23" name="Text Placeholder 12">
            <a:extLst>
              <a:ext uri="{FF2B5EF4-FFF2-40B4-BE49-F238E27FC236}">
                <a16:creationId xmlns:a16="http://schemas.microsoft.com/office/drawing/2014/main" id="{CD9314CF-22F9-727D-6CB7-1037CC55AE51}"/>
              </a:ext>
            </a:extLst>
          </p:cNvPr>
          <p:cNvSpPr>
            <a:spLocks noGrp="1"/>
          </p:cNvSpPr>
          <p:nvPr>
            <p:ph type="body" sz="quarter" idx="10" hasCustomPrompt="1"/>
          </p:nvPr>
        </p:nvSpPr>
        <p:spPr>
          <a:xfrm>
            <a:off x="381000" y="4252250"/>
            <a:ext cx="7620000"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24" name="Content Placeholder 20">
            <a:extLst>
              <a:ext uri="{FF2B5EF4-FFF2-40B4-BE49-F238E27FC236}">
                <a16:creationId xmlns:a16="http://schemas.microsoft.com/office/drawing/2014/main" id="{A2DFD650-0886-9D04-AC8E-AAA13BE3CD8A}"/>
              </a:ext>
            </a:extLst>
          </p:cNvPr>
          <p:cNvSpPr>
            <a:spLocks noGrp="1"/>
          </p:cNvSpPr>
          <p:nvPr>
            <p:ph sz="quarter" idx="12" hasCustomPrompt="1"/>
          </p:nvPr>
        </p:nvSpPr>
        <p:spPr>
          <a:xfrm>
            <a:off x="457200" y="4726432"/>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pic>
        <p:nvPicPr>
          <p:cNvPr id="25" name="Picture 13">
            <a:extLst>
              <a:ext uri="{FF2B5EF4-FFF2-40B4-BE49-F238E27FC236}">
                <a16:creationId xmlns:a16="http://schemas.microsoft.com/office/drawing/2014/main" id="{5FD50168-8AEB-D256-20E2-EF639A1B9A93}"/>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457200" y="52387"/>
            <a:ext cx="1818643" cy="609601"/>
          </a:xfrm>
          <a:prstGeom prst="rect">
            <a:avLst/>
          </a:prstGeom>
        </p:spPr>
      </p:pic>
    </p:spTree>
    <p:extLst>
      <p:ext uri="{BB962C8B-B14F-4D97-AF65-F5344CB8AC3E}">
        <p14:creationId xmlns:p14="http://schemas.microsoft.com/office/powerpoint/2010/main" val="145898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No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14C5D2A-800E-515B-EC05-B3293AEE63AF}"/>
              </a:ext>
            </a:extLst>
          </p:cNvPr>
          <p:cNvSpPr/>
          <p:nvPr userDrawn="1"/>
        </p:nvSpPr>
        <p:spPr bwMode="auto">
          <a:xfrm>
            <a:off x="6705600" y="0"/>
            <a:ext cx="2286000" cy="282179"/>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Rectangle 14"/>
          <p:cNvSpPr/>
          <p:nvPr userDrawn="1"/>
        </p:nvSpPr>
        <p:spPr>
          <a:xfrm>
            <a:off x="0" y="4572000"/>
            <a:ext cx="9144000" cy="583045"/>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CC63C1E0-A075-7BE1-FB4F-5AC6AB179159}"/>
              </a:ext>
            </a:extLst>
          </p:cNvPr>
          <p:cNvPicPr>
            <a:picLocks noChangeAspect="1"/>
          </p:cNvPicPr>
          <p:nvPr userDrawn="1"/>
        </p:nvPicPr>
        <p:blipFill>
          <a:blip r:embed="rId2"/>
          <a:srcRect/>
          <a:stretch/>
        </p:blipFill>
        <p:spPr>
          <a:xfrm>
            <a:off x="0" y="0"/>
            <a:ext cx="9144000" cy="5143500"/>
          </a:xfrm>
          <a:prstGeom prst="rect">
            <a:avLst/>
          </a:prstGeom>
        </p:spPr>
      </p:pic>
      <p:sp>
        <p:nvSpPr>
          <p:cNvPr id="6" name="Rectangle 5">
            <a:extLst>
              <a:ext uri="{FF2B5EF4-FFF2-40B4-BE49-F238E27FC236}">
                <a16:creationId xmlns:a16="http://schemas.microsoft.com/office/drawing/2014/main" id="{96FF2AB5-F1A2-CDAA-4296-B243EF9E9321}"/>
              </a:ext>
            </a:extLst>
          </p:cNvPr>
          <p:cNvSpPr/>
          <p:nvPr userDrawn="1"/>
        </p:nvSpPr>
        <p:spPr bwMode="auto">
          <a:xfrm>
            <a:off x="838199" y="838200"/>
            <a:ext cx="7459579" cy="3501525"/>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8E6E7C8A-EEF1-E1AC-E5E5-4B8A253E9F64}"/>
              </a:ext>
            </a:extLst>
          </p:cNvPr>
          <p:cNvSpPr/>
          <p:nvPr userDrawn="1"/>
        </p:nvSpPr>
        <p:spPr bwMode="auto">
          <a:xfrm rot="5400000">
            <a:off x="4523125" y="565075"/>
            <a:ext cx="97750" cy="7451555"/>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7" name="Rectangle 3">
            <a:extLst>
              <a:ext uri="{FF2B5EF4-FFF2-40B4-BE49-F238E27FC236}">
                <a16:creationId xmlns:a16="http://schemas.microsoft.com/office/drawing/2014/main" id="{58C687C6-1A65-C6C6-2C6B-702036339BCB}"/>
              </a:ext>
            </a:extLst>
          </p:cNvPr>
          <p:cNvSpPr>
            <a:spLocks noGrp="1" noChangeArrowheads="1"/>
          </p:cNvSpPr>
          <p:nvPr>
            <p:ph type="ctrTitle" hasCustomPrompt="1"/>
          </p:nvPr>
        </p:nvSpPr>
        <p:spPr>
          <a:xfrm>
            <a:off x="1057982" y="1769743"/>
            <a:ext cx="6181017" cy="1354040"/>
          </a:xfrm>
        </p:spPr>
        <p:txBody>
          <a:bodyPr/>
          <a:lstStyle>
            <a:lvl1pPr algn="l">
              <a:lnSpc>
                <a:spcPct val="80000"/>
              </a:lnSpc>
              <a:defRPr sz="5400" b="1">
                <a:solidFill>
                  <a:schemeClr val="tx2"/>
                </a:solidFill>
              </a:defRPr>
            </a:lvl1pPr>
          </a:lstStyle>
          <a:p>
            <a:r>
              <a:rPr lang="en-US" dirty="0"/>
              <a:t>Presentation Name Goes Here Lorem</a:t>
            </a:r>
          </a:p>
        </p:txBody>
      </p:sp>
      <p:sp>
        <p:nvSpPr>
          <p:cNvPr id="18" name="Text Placeholder 12">
            <a:extLst>
              <a:ext uri="{FF2B5EF4-FFF2-40B4-BE49-F238E27FC236}">
                <a16:creationId xmlns:a16="http://schemas.microsoft.com/office/drawing/2014/main" id="{7591B6C8-D8FF-9307-6BA6-34CEC9C44020}"/>
              </a:ext>
            </a:extLst>
          </p:cNvPr>
          <p:cNvSpPr>
            <a:spLocks noGrp="1"/>
          </p:cNvSpPr>
          <p:nvPr>
            <p:ph type="body" sz="quarter" idx="10" hasCustomPrompt="1"/>
          </p:nvPr>
        </p:nvSpPr>
        <p:spPr>
          <a:xfrm>
            <a:off x="1106182" y="3257551"/>
            <a:ext cx="5447018"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19" name="Content Placeholder 20">
            <a:extLst>
              <a:ext uri="{FF2B5EF4-FFF2-40B4-BE49-F238E27FC236}">
                <a16:creationId xmlns:a16="http://schemas.microsoft.com/office/drawing/2014/main" id="{5E3289B7-F33B-CE13-80DE-B658C01D99F2}"/>
              </a:ext>
            </a:extLst>
          </p:cNvPr>
          <p:cNvSpPr>
            <a:spLocks noGrp="1"/>
          </p:cNvSpPr>
          <p:nvPr>
            <p:ph sz="quarter" idx="12" hasCustomPrompt="1"/>
          </p:nvPr>
        </p:nvSpPr>
        <p:spPr>
          <a:xfrm>
            <a:off x="838199" y="637032"/>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pic>
        <p:nvPicPr>
          <p:cNvPr id="21" name="Picture 13">
            <a:extLst>
              <a:ext uri="{FF2B5EF4-FFF2-40B4-BE49-F238E27FC236}">
                <a16:creationId xmlns:a16="http://schemas.microsoft.com/office/drawing/2014/main" id="{3C9EFEA1-B894-A11E-1373-B63794B462D5}"/>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1046678" y="990278"/>
            <a:ext cx="1818643" cy="609601"/>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2"/>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63666D2-8D96-BA66-AD17-EE0B605E5258}"/>
              </a:ext>
            </a:extLst>
          </p:cNvPr>
          <p:cNvSpPr/>
          <p:nvPr userDrawn="1"/>
        </p:nvSpPr>
        <p:spPr bwMode="auto">
          <a:xfrm>
            <a:off x="6705600" y="133350"/>
            <a:ext cx="2209800" cy="22383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5"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20"/>
          <p:cNvSpPr>
            <a:spLocks noChangeArrowheads="1"/>
          </p:cNvSpPr>
          <p:nvPr userDrawn="1"/>
        </p:nvSpPr>
        <p:spPr bwMode="auto">
          <a:xfrm>
            <a:off x="9056688" y="2022872"/>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2" name="Picture 1" descr="Background pattern&#10;&#10;AI-generated content may be incorrect.">
            <a:extLst>
              <a:ext uri="{FF2B5EF4-FFF2-40B4-BE49-F238E27FC236}">
                <a16:creationId xmlns:a16="http://schemas.microsoft.com/office/drawing/2014/main" id="{F669360A-3F0C-D48D-FDF5-6855C425E8EB}"/>
              </a:ext>
            </a:extLst>
          </p:cNvPr>
          <p:cNvPicPr>
            <a:picLocks noChangeAspect="1"/>
          </p:cNvPicPr>
          <p:nvPr userDrawn="1"/>
        </p:nvPicPr>
        <p:blipFill>
          <a:blip r:embed="rId2"/>
          <a:srcRect t="707" b="5555"/>
          <a:stretch/>
        </p:blipFill>
        <p:spPr>
          <a:xfrm>
            <a:off x="0" y="-1"/>
            <a:ext cx="9144000" cy="4821417"/>
          </a:xfrm>
          <a:prstGeom prst="rect">
            <a:avLst/>
          </a:prstGeom>
        </p:spPr>
      </p:pic>
      <p:sp>
        <p:nvSpPr>
          <p:cNvPr id="3" name="Rounded Rectangle 2">
            <a:extLst>
              <a:ext uri="{FF2B5EF4-FFF2-40B4-BE49-F238E27FC236}">
                <a16:creationId xmlns:a16="http://schemas.microsoft.com/office/drawing/2014/main" id="{B886CC1B-643C-9F43-B67D-115A83AD2A8A}"/>
              </a:ext>
            </a:extLst>
          </p:cNvPr>
          <p:cNvSpPr/>
          <p:nvPr userDrawn="1"/>
        </p:nvSpPr>
        <p:spPr bwMode="auto">
          <a:xfrm>
            <a:off x="1889049" y="1352550"/>
            <a:ext cx="5888370" cy="2438400"/>
          </a:xfrm>
          <a:prstGeom prst="roundRect">
            <a:avLst/>
          </a:prstGeom>
          <a:solidFill>
            <a:schemeClr val="tx2"/>
          </a:solidFill>
          <a:ln w="857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Rounded Rectangle 8">
            <a:extLst>
              <a:ext uri="{FF2B5EF4-FFF2-40B4-BE49-F238E27FC236}">
                <a16:creationId xmlns:a16="http://schemas.microsoft.com/office/drawing/2014/main" id="{93342EB5-647E-DBDA-EECC-E62D59DDB4BB}"/>
              </a:ext>
            </a:extLst>
          </p:cNvPr>
          <p:cNvSpPr/>
          <p:nvPr userDrawn="1"/>
        </p:nvSpPr>
        <p:spPr bwMode="auto">
          <a:xfrm>
            <a:off x="1780215" y="1204913"/>
            <a:ext cx="5888370" cy="2438400"/>
          </a:xfrm>
          <a:prstGeom prst="roundRect">
            <a:avLst/>
          </a:prstGeom>
          <a:solidFill>
            <a:schemeClr val="bg2"/>
          </a:solidFill>
          <a:ln w="857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C62719E6-61DE-BFBD-4BF9-DAE333E7EFB7}"/>
              </a:ext>
            </a:extLst>
          </p:cNvPr>
          <p:cNvSpPr>
            <a:spLocks noGrp="1"/>
          </p:cNvSpPr>
          <p:nvPr>
            <p:ph sz="quarter" idx="13" hasCustomPrompt="1"/>
          </p:nvPr>
        </p:nvSpPr>
        <p:spPr>
          <a:xfrm>
            <a:off x="1780213" y="1479053"/>
            <a:ext cx="5888369" cy="457200"/>
          </a:xfrm>
        </p:spPr>
        <p:txBody>
          <a:bodyPr/>
          <a:lstStyle>
            <a:lvl1pPr marL="0" indent="0" algn="ctr">
              <a:buNone/>
              <a:defRPr sz="1600" b="1">
                <a:solidFill>
                  <a:schemeClr val="accent4"/>
                </a:solidFill>
                <a:latin typeface="+mn-lt"/>
              </a:defRPr>
            </a:lvl1pPr>
            <a:lvl2pPr marL="365760" indent="0">
              <a:buNone/>
              <a:defRPr/>
            </a:lvl2pPr>
          </a:lstStyle>
          <a:p>
            <a:pPr lvl="0"/>
            <a:r>
              <a:rPr lang="en-US" dirty="0"/>
              <a:t>SECTION NUMBER</a:t>
            </a:r>
          </a:p>
        </p:txBody>
      </p:sp>
      <p:sp>
        <p:nvSpPr>
          <p:cNvPr id="18" name="Text Placeholder 17"/>
          <p:cNvSpPr>
            <a:spLocks noGrp="1"/>
          </p:cNvSpPr>
          <p:nvPr>
            <p:ph type="body" sz="quarter" idx="11" hasCustomPrompt="1"/>
          </p:nvPr>
        </p:nvSpPr>
        <p:spPr>
          <a:xfrm>
            <a:off x="1780212" y="1843342"/>
            <a:ext cx="5888369" cy="1344792"/>
          </a:xfrm>
        </p:spPr>
        <p:txBody>
          <a:bodyPr anchor="ctr"/>
          <a:lstStyle>
            <a:lvl1pPr marL="0" indent="0" algn="ctr">
              <a:lnSpc>
                <a:spcPct val="90000"/>
              </a:lnSpc>
              <a:buNone/>
              <a:defRPr sz="3600" b="1" spc="-150">
                <a:solidFill>
                  <a:schemeClr val="tx2"/>
                </a:solidFill>
              </a:defRPr>
            </a:lvl1pPr>
          </a:lstStyle>
          <a:p>
            <a:pPr lvl="0"/>
            <a:r>
              <a:rPr lang="en-US" dirty="0"/>
              <a:t>Title of Section Goes Here Lorem Ipsum</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10" name="Title 1"/>
          <p:cNvSpPr>
            <a:spLocks noGrp="1"/>
          </p:cNvSpPr>
          <p:nvPr>
            <p:ph type="title"/>
          </p:nvPr>
        </p:nvSpPr>
        <p:spPr>
          <a:xfrm>
            <a:off x="241365" y="369154"/>
            <a:ext cx="8554973" cy="990600"/>
          </a:xfrm>
        </p:spPr>
        <p:txBody>
          <a:bodyPr/>
          <a:lstStyle>
            <a:lvl1pPr>
              <a:defRPr sz="2800" b="1" spc="0">
                <a:solidFill>
                  <a:schemeClr val="tx2"/>
                </a:solidFill>
              </a:defRPr>
            </a:lvl1pPr>
          </a:lstStyle>
          <a:p>
            <a:r>
              <a:rPr lang="en-US" dirty="0"/>
              <a:t>Click to edit Master title style</a:t>
            </a:r>
          </a:p>
        </p:txBody>
      </p:sp>
      <p:sp>
        <p:nvSpPr>
          <p:cNvPr id="2" name="Picture Placeholder 2">
            <a:extLst>
              <a:ext uri="{FF2B5EF4-FFF2-40B4-BE49-F238E27FC236}">
                <a16:creationId xmlns:a16="http://schemas.microsoft.com/office/drawing/2014/main" id="{35DF70F6-E422-24C9-5D82-C883A41DF9A7}"/>
              </a:ext>
            </a:extLst>
          </p:cNvPr>
          <p:cNvSpPr>
            <a:spLocks noGrp="1"/>
          </p:cNvSpPr>
          <p:nvPr>
            <p:ph type="pic" idx="1"/>
          </p:nvPr>
        </p:nvSpPr>
        <p:spPr>
          <a:xfrm>
            <a:off x="3054548" y="1158558"/>
            <a:ext cx="5741790" cy="3470591"/>
          </a:xfrm>
          <a:solidFill>
            <a:schemeClr val="bg1">
              <a:lumMod val="95000"/>
            </a:schemeClr>
          </a:solidFill>
        </p:spPr>
        <p:txBody>
          <a:bodyPr anchor="ct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3" name="Text Placeholder 3">
            <a:extLst>
              <a:ext uri="{FF2B5EF4-FFF2-40B4-BE49-F238E27FC236}">
                <a16:creationId xmlns:a16="http://schemas.microsoft.com/office/drawing/2014/main" id="{15D2CA44-6038-DC26-ED9C-FAF8B9FF92ED}"/>
              </a:ext>
            </a:extLst>
          </p:cNvPr>
          <p:cNvSpPr>
            <a:spLocks noGrp="1"/>
          </p:cNvSpPr>
          <p:nvPr>
            <p:ph type="body" sz="half" idx="2"/>
          </p:nvPr>
        </p:nvSpPr>
        <p:spPr>
          <a:xfrm>
            <a:off x="228600" y="1158558"/>
            <a:ext cx="2651165" cy="3470592"/>
          </a:xfrm>
        </p:spPr>
        <p:txBody>
          <a:bodyPr/>
          <a:lstStyle>
            <a:lvl1pPr marL="285750" indent="-285750">
              <a:buFont typeface="Arial" panose="020B0604020202020204" pitchFamily="34" charset="0"/>
              <a:buChar char="•"/>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5"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20"/>
          <p:cNvSpPr>
            <a:spLocks noChangeArrowheads="1"/>
          </p:cNvSpPr>
          <p:nvPr userDrawn="1"/>
        </p:nvSpPr>
        <p:spPr bwMode="auto">
          <a:xfrm>
            <a:off x="9056688" y="2022872"/>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lvl1pPr>
              <a:defRPr sz="2800" b="1">
                <a:solidFill>
                  <a:schemeClr val="tx2"/>
                </a:solidFill>
              </a:defRPr>
            </a:lvl1pPr>
          </a:lstStyle>
          <a:p>
            <a:r>
              <a:rPr lang="en-US" dirty="0"/>
              <a:t>Click to edit Master title style</a:t>
            </a:r>
          </a:p>
        </p:txBody>
      </p:sp>
    </p:spTree>
    <p:extLst>
      <p:ext uri="{BB962C8B-B14F-4D97-AF65-F5344CB8AC3E}">
        <p14:creationId xmlns:p14="http://schemas.microsoft.com/office/powerpoint/2010/main" val="2677668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resent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EF507-A857-C367-F020-0CE20A99E870}"/>
              </a:ext>
            </a:extLst>
          </p:cNvPr>
          <p:cNvSpPr>
            <a:spLocks noGrp="1"/>
          </p:cNvSpPr>
          <p:nvPr>
            <p:ph type="title" hasCustomPrompt="1"/>
          </p:nvPr>
        </p:nvSpPr>
        <p:spPr>
          <a:xfrm>
            <a:off x="346074" y="366464"/>
            <a:ext cx="8468551" cy="857250"/>
          </a:xfrm>
        </p:spPr>
        <p:txBody>
          <a:bodyPr/>
          <a:lstStyle>
            <a:lvl1pPr algn="ctr">
              <a:defRPr/>
            </a:lvl1pPr>
          </a:lstStyle>
          <a:p>
            <a:r>
              <a:rPr lang="en-US" dirty="0"/>
              <a:t>Presenters</a:t>
            </a:r>
          </a:p>
        </p:txBody>
      </p:sp>
      <p:sp>
        <p:nvSpPr>
          <p:cNvPr id="12" name="Picture Placeholder 11">
            <a:extLst>
              <a:ext uri="{FF2B5EF4-FFF2-40B4-BE49-F238E27FC236}">
                <a16:creationId xmlns:a16="http://schemas.microsoft.com/office/drawing/2014/main" id="{60064CF5-6FDC-7798-EB01-7806E586A138}"/>
              </a:ext>
            </a:extLst>
          </p:cNvPr>
          <p:cNvSpPr>
            <a:spLocks noGrp="1" noChangeAspect="1"/>
          </p:cNvSpPr>
          <p:nvPr>
            <p:ph type="pic" sz="quarter" idx="10"/>
          </p:nvPr>
        </p:nvSpPr>
        <p:spPr bwMode="auto">
          <a:xfrm>
            <a:off x="882418"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38100">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20" name="Text Placeholder 19">
            <a:extLst>
              <a:ext uri="{FF2B5EF4-FFF2-40B4-BE49-F238E27FC236}">
                <a16:creationId xmlns:a16="http://schemas.microsoft.com/office/drawing/2014/main" id="{E259C629-65D6-C3D7-18D6-683DACB0C93C}"/>
              </a:ext>
            </a:extLst>
          </p:cNvPr>
          <p:cNvSpPr>
            <a:spLocks noGrp="1"/>
          </p:cNvSpPr>
          <p:nvPr>
            <p:ph type="body" sz="quarter" idx="17" hasCustomPrompt="1"/>
          </p:nvPr>
        </p:nvSpPr>
        <p:spPr>
          <a:xfrm>
            <a:off x="596668"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28" name="Text Placeholder 19">
            <a:extLst>
              <a:ext uri="{FF2B5EF4-FFF2-40B4-BE49-F238E27FC236}">
                <a16:creationId xmlns:a16="http://schemas.microsoft.com/office/drawing/2014/main" id="{6EEDB123-1FE3-A022-D5DC-352D27076DDF}"/>
              </a:ext>
            </a:extLst>
          </p:cNvPr>
          <p:cNvSpPr>
            <a:spLocks noGrp="1"/>
          </p:cNvSpPr>
          <p:nvPr>
            <p:ph type="body" sz="quarter" idx="24" hasCustomPrompt="1"/>
          </p:nvPr>
        </p:nvSpPr>
        <p:spPr>
          <a:xfrm>
            <a:off x="596668"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65" name="Picture Placeholder 64">
            <a:extLst>
              <a:ext uri="{FF2B5EF4-FFF2-40B4-BE49-F238E27FC236}">
                <a16:creationId xmlns:a16="http://schemas.microsoft.com/office/drawing/2014/main" id="{94A9993A-194A-CB62-BE57-2D486C0076EF}"/>
              </a:ext>
            </a:extLst>
          </p:cNvPr>
          <p:cNvSpPr>
            <a:spLocks noGrp="1" noChangeAspect="1"/>
          </p:cNvSpPr>
          <p:nvPr>
            <p:ph type="pic" sz="quarter" idx="25"/>
          </p:nvPr>
        </p:nvSpPr>
        <p:spPr bwMode="auto">
          <a:xfrm>
            <a:off x="7120658"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66" name="Text Placeholder 19">
            <a:extLst>
              <a:ext uri="{FF2B5EF4-FFF2-40B4-BE49-F238E27FC236}">
                <a16:creationId xmlns:a16="http://schemas.microsoft.com/office/drawing/2014/main" id="{F01EA638-ACC6-2FC4-EECF-78EC40161ABD}"/>
              </a:ext>
            </a:extLst>
          </p:cNvPr>
          <p:cNvSpPr>
            <a:spLocks noGrp="1"/>
          </p:cNvSpPr>
          <p:nvPr>
            <p:ph type="body" sz="quarter" idx="26" hasCustomPrompt="1"/>
          </p:nvPr>
        </p:nvSpPr>
        <p:spPr>
          <a:xfrm>
            <a:off x="6834908"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67" name="Text Placeholder 19">
            <a:extLst>
              <a:ext uri="{FF2B5EF4-FFF2-40B4-BE49-F238E27FC236}">
                <a16:creationId xmlns:a16="http://schemas.microsoft.com/office/drawing/2014/main" id="{C08F75EA-EEE6-FD45-2895-1A09EA03B509}"/>
              </a:ext>
            </a:extLst>
          </p:cNvPr>
          <p:cNvSpPr>
            <a:spLocks noGrp="1"/>
          </p:cNvSpPr>
          <p:nvPr>
            <p:ph type="body" sz="quarter" idx="27" hasCustomPrompt="1"/>
          </p:nvPr>
        </p:nvSpPr>
        <p:spPr>
          <a:xfrm>
            <a:off x="6834908"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68" name="Picture Placeholder 67">
            <a:extLst>
              <a:ext uri="{FF2B5EF4-FFF2-40B4-BE49-F238E27FC236}">
                <a16:creationId xmlns:a16="http://schemas.microsoft.com/office/drawing/2014/main" id="{698FE9EB-AD2D-AE82-D3EE-6CBF1BB58822}"/>
              </a:ext>
            </a:extLst>
          </p:cNvPr>
          <p:cNvSpPr>
            <a:spLocks noGrp="1" noChangeAspect="1"/>
          </p:cNvSpPr>
          <p:nvPr>
            <p:ph type="pic" sz="quarter" idx="28"/>
          </p:nvPr>
        </p:nvSpPr>
        <p:spPr bwMode="auto">
          <a:xfrm>
            <a:off x="2961831"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69" name="Text Placeholder 19">
            <a:extLst>
              <a:ext uri="{FF2B5EF4-FFF2-40B4-BE49-F238E27FC236}">
                <a16:creationId xmlns:a16="http://schemas.microsoft.com/office/drawing/2014/main" id="{A37EA42F-E1B7-7FBE-6216-8690ACF5D91B}"/>
              </a:ext>
            </a:extLst>
          </p:cNvPr>
          <p:cNvSpPr>
            <a:spLocks noGrp="1"/>
          </p:cNvSpPr>
          <p:nvPr>
            <p:ph type="body" sz="quarter" idx="29" hasCustomPrompt="1"/>
          </p:nvPr>
        </p:nvSpPr>
        <p:spPr>
          <a:xfrm>
            <a:off x="2678003"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70" name="Text Placeholder 19">
            <a:extLst>
              <a:ext uri="{FF2B5EF4-FFF2-40B4-BE49-F238E27FC236}">
                <a16:creationId xmlns:a16="http://schemas.microsoft.com/office/drawing/2014/main" id="{87416122-E04B-1FA2-ABEA-C762D67070A5}"/>
              </a:ext>
            </a:extLst>
          </p:cNvPr>
          <p:cNvSpPr>
            <a:spLocks noGrp="1"/>
          </p:cNvSpPr>
          <p:nvPr>
            <p:ph type="body" sz="quarter" idx="30" hasCustomPrompt="1"/>
          </p:nvPr>
        </p:nvSpPr>
        <p:spPr>
          <a:xfrm>
            <a:off x="2678003"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71" name="Picture Placeholder 70">
            <a:extLst>
              <a:ext uri="{FF2B5EF4-FFF2-40B4-BE49-F238E27FC236}">
                <a16:creationId xmlns:a16="http://schemas.microsoft.com/office/drawing/2014/main" id="{0E5F4919-468F-98CA-AAB7-9CE2C790DC57}"/>
              </a:ext>
            </a:extLst>
          </p:cNvPr>
          <p:cNvSpPr>
            <a:spLocks noGrp="1" noChangeAspect="1"/>
          </p:cNvSpPr>
          <p:nvPr>
            <p:ph type="pic" sz="quarter" idx="31"/>
          </p:nvPr>
        </p:nvSpPr>
        <p:spPr bwMode="auto">
          <a:xfrm>
            <a:off x="5041244"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72" name="Text Placeholder 19">
            <a:extLst>
              <a:ext uri="{FF2B5EF4-FFF2-40B4-BE49-F238E27FC236}">
                <a16:creationId xmlns:a16="http://schemas.microsoft.com/office/drawing/2014/main" id="{AD3112C0-A309-C510-AA44-9BADFF260F94}"/>
              </a:ext>
            </a:extLst>
          </p:cNvPr>
          <p:cNvSpPr>
            <a:spLocks noGrp="1"/>
          </p:cNvSpPr>
          <p:nvPr>
            <p:ph type="body" sz="quarter" idx="32" hasCustomPrompt="1"/>
          </p:nvPr>
        </p:nvSpPr>
        <p:spPr>
          <a:xfrm>
            <a:off x="4751499" y="2341756"/>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73" name="Text Placeholder 19">
            <a:extLst>
              <a:ext uri="{FF2B5EF4-FFF2-40B4-BE49-F238E27FC236}">
                <a16:creationId xmlns:a16="http://schemas.microsoft.com/office/drawing/2014/main" id="{D563EE1D-C4B6-152A-AE82-AF534718013F}"/>
              </a:ext>
            </a:extLst>
          </p:cNvPr>
          <p:cNvSpPr>
            <a:spLocks noGrp="1"/>
          </p:cNvSpPr>
          <p:nvPr>
            <p:ph type="body" sz="quarter" idx="33" hasCustomPrompt="1"/>
          </p:nvPr>
        </p:nvSpPr>
        <p:spPr>
          <a:xfrm>
            <a:off x="4751499" y="253686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3" name="Picture Placeholder 82">
            <a:extLst>
              <a:ext uri="{FF2B5EF4-FFF2-40B4-BE49-F238E27FC236}">
                <a16:creationId xmlns:a16="http://schemas.microsoft.com/office/drawing/2014/main" id="{11CFF06D-D48B-0FB3-EB1E-903173488758}"/>
              </a:ext>
            </a:extLst>
          </p:cNvPr>
          <p:cNvSpPr>
            <a:spLocks noGrp="1" noChangeAspect="1"/>
          </p:cNvSpPr>
          <p:nvPr>
            <p:ph type="pic" sz="quarter" idx="34"/>
          </p:nvPr>
        </p:nvSpPr>
        <p:spPr bwMode="auto">
          <a:xfrm>
            <a:off x="1921087"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84" name="Text Placeholder 19">
            <a:extLst>
              <a:ext uri="{FF2B5EF4-FFF2-40B4-BE49-F238E27FC236}">
                <a16:creationId xmlns:a16="http://schemas.microsoft.com/office/drawing/2014/main" id="{51425358-852D-D75E-3948-A1AD63DBC4A5}"/>
              </a:ext>
            </a:extLst>
          </p:cNvPr>
          <p:cNvSpPr>
            <a:spLocks noGrp="1"/>
          </p:cNvSpPr>
          <p:nvPr>
            <p:ph type="body" sz="quarter" idx="35" hasCustomPrompt="1"/>
          </p:nvPr>
        </p:nvSpPr>
        <p:spPr>
          <a:xfrm>
            <a:off x="1635337" y="4038987"/>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85" name="Text Placeholder 19">
            <a:extLst>
              <a:ext uri="{FF2B5EF4-FFF2-40B4-BE49-F238E27FC236}">
                <a16:creationId xmlns:a16="http://schemas.microsoft.com/office/drawing/2014/main" id="{B7E57BE3-E3F1-08D4-F601-0853D2C0FCF1}"/>
              </a:ext>
            </a:extLst>
          </p:cNvPr>
          <p:cNvSpPr>
            <a:spLocks noGrp="1"/>
          </p:cNvSpPr>
          <p:nvPr>
            <p:ph type="body" sz="quarter" idx="36" hasCustomPrompt="1"/>
          </p:nvPr>
        </p:nvSpPr>
        <p:spPr>
          <a:xfrm>
            <a:off x="1635337" y="425361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6" name="Picture Placeholder 85">
            <a:extLst>
              <a:ext uri="{FF2B5EF4-FFF2-40B4-BE49-F238E27FC236}">
                <a16:creationId xmlns:a16="http://schemas.microsoft.com/office/drawing/2014/main" id="{EB4F2AF4-6A8F-53E3-26E7-51BD25531A45}"/>
              </a:ext>
            </a:extLst>
          </p:cNvPr>
          <p:cNvSpPr>
            <a:spLocks noGrp="1" noChangeAspect="1"/>
          </p:cNvSpPr>
          <p:nvPr>
            <p:ph type="pic" sz="quarter" idx="37"/>
          </p:nvPr>
        </p:nvSpPr>
        <p:spPr bwMode="auto">
          <a:xfrm>
            <a:off x="4000500"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87" name="Text Placeholder 19">
            <a:extLst>
              <a:ext uri="{FF2B5EF4-FFF2-40B4-BE49-F238E27FC236}">
                <a16:creationId xmlns:a16="http://schemas.microsoft.com/office/drawing/2014/main" id="{6DA11B9D-5468-210B-A35E-6A6C6D29C7DD}"/>
              </a:ext>
            </a:extLst>
          </p:cNvPr>
          <p:cNvSpPr>
            <a:spLocks noGrp="1"/>
          </p:cNvSpPr>
          <p:nvPr>
            <p:ph type="body" sz="quarter" idx="38" hasCustomPrompt="1"/>
          </p:nvPr>
        </p:nvSpPr>
        <p:spPr>
          <a:xfrm>
            <a:off x="3716672" y="4038987"/>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88" name="Text Placeholder 19">
            <a:extLst>
              <a:ext uri="{FF2B5EF4-FFF2-40B4-BE49-F238E27FC236}">
                <a16:creationId xmlns:a16="http://schemas.microsoft.com/office/drawing/2014/main" id="{4E071D86-A813-2F89-DDC8-469CD8A09C37}"/>
              </a:ext>
            </a:extLst>
          </p:cNvPr>
          <p:cNvSpPr>
            <a:spLocks noGrp="1"/>
          </p:cNvSpPr>
          <p:nvPr>
            <p:ph type="body" sz="quarter" idx="39" hasCustomPrompt="1"/>
          </p:nvPr>
        </p:nvSpPr>
        <p:spPr>
          <a:xfrm>
            <a:off x="3716672" y="425361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9" name="Picture Placeholder 88">
            <a:extLst>
              <a:ext uri="{FF2B5EF4-FFF2-40B4-BE49-F238E27FC236}">
                <a16:creationId xmlns:a16="http://schemas.microsoft.com/office/drawing/2014/main" id="{DD4E3896-F5CB-0DDC-147F-8413B37AEBDE}"/>
              </a:ext>
            </a:extLst>
          </p:cNvPr>
          <p:cNvSpPr>
            <a:spLocks noGrp="1" noChangeAspect="1"/>
          </p:cNvSpPr>
          <p:nvPr>
            <p:ph type="pic" sz="quarter" idx="40"/>
          </p:nvPr>
        </p:nvSpPr>
        <p:spPr bwMode="auto">
          <a:xfrm>
            <a:off x="6079913"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90" name="Text Placeholder 19">
            <a:extLst>
              <a:ext uri="{FF2B5EF4-FFF2-40B4-BE49-F238E27FC236}">
                <a16:creationId xmlns:a16="http://schemas.microsoft.com/office/drawing/2014/main" id="{D436C02D-3840-D024-CA59-EF132A8BCFD4}"/>
              </a:ext>
            </a:extLst>
          </p:cNvPr>
          <p:cNvSpPr>
            <a:spLocks noGrp="1"/>
          </p:cNvSpPr>
          <p:nvPr>
            <p:ph type="body" sz="quarter" idx="41" hasCustomPrompt="1"/>
          </p:nvPr>
        </p:nvSpPr>
        <p:spPr>
          <a:xfrm>
            <a:off x="5790168" y="4039498"/>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91" name="Text Placeholder 19">
            <a:extLst>
              <a:ext uri="{FF2B5EF4-FFF2-40B4-BE49-F238E27FC236}">
                <a16:creationId xmlns:a16="http://schemas.microsoft.com/office/drawing/2014/main" id="{F820EDE1-5CFF-1F91-A8DD-9234B299B149}"/>
              </a:ext>
            </a:extLst>
          </p:cNvPr>
          <p:cNvSpPr>
            <a:spLocks noGrp="1"/>
          </p:cNvSpPr>
          <p:nvPr>
            <p:ph type="body" sz="quarter" idx="42" hasCustomPrompt="1"/>
          </p:nvPr>
        </p:nvSpPr>
        <p:spPr>
          <a:xfrm>
            <a:off x="5790168" y="4254128"/>
            <a:ext cx="1714500" cy="190500"/>
          </a:xfrm>
        </p:spPr>
        <p:txBody>
          <a:bodyPr anchor="ctr"/>
          <a:lstStyle>
            <a:lvl1pPr marL="0" indent="0" algn="ctr">
              <a:buNone/>
              <a:defRPr sz="900" b="0">
                <a:solidFill>
                  <a:schemeClr val="tx1"/>
                </a:solidFill>
              </a:defRPr>
            </a:lvl1pPr>
          </a:lstStyle>
          <a:p>
            <a:pPr lvl="0"/>
            <a:r>
              <a:rPr lang="en-US" dirty="0"/>
              <a:t>Presenter Title</a:t>
            </a:r>
          </a:p>
        </p:txBody>
      </p:sp>
    </p:spTree>
    <p:extLst>
      <p:ext uri="{BB962C8B-B14F-4D97-AF65-F5344CB8AC3E}">
        <p14:creationId xmlns:p14="http://schemas.microsoft.com/office/powerpoint/2010/main" val="3278128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Checkered">
    <p:spTree>
      <p:nvGrpSpPr>
        <p:cNvPr id="1" name=""/>
        <p:cNvGrpSpPr/>
        <p:nvPr/>
      </p:nvGrpSpPr>
      <p:grpSpPr>
        <a:xfrm>
          <a:off x="0" y="0"/>
          <a:ext cx="0" cy="0"/>
          <a:chOff x="0" y="0"/>
          <a:chExt cx="0" cy="0"/>
        </a:xfrm>
      </p:grpSpPr>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347661" y="320675"/>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3" name="Picture Placeholder 7">
            <a:extLst>
              <a:ext uri="{FF2B5EF4-FFF2-40B4-BE49-F238E27FC236}">
                <a16:creationId xmlns:a16="http://schemas.microsoft.com/office/drawing/2014/main" id="{277DE43E-8FF4-CFB9-5BEF-DDB384FB3CF5}"/>
              </a:ext>
            </a:extLst>
          </p:cNvPr>
          <p:cNvSpPr>
            <a:spLocks noGrp="1"/>
          </p:cNvSpPr>
          <p:nvPr>
            <p:ph type="pic" sz="quarter" idx="11" hasCustomPrompt="1"/>
          </p:nvPr>
        </p:nvSpPr>
        <p:spPr>
          <a:xfrm>
            <a:off x="4583484" y="320675"/>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4" name="Picture Placeholder 7">
            <a:extLst>
              <a:ext uri="{FF2B5EF4-FFF2-40B4-BE49-F238E27FC236}">
                <a16:creationId xmlns:a16="http://schemas.microsoft.com/office/drawing/2014/main" id="{ECF1D8DF-ACA9-C2CB-F039-E2DA668600F4}"/>
              </a:ext>
            </a:extLst>
          </p:cNvPr>
          <p:cNvSpPr>
            <a:spLocks noGrp="1"/>
          </p:cNvSpPr>
          <p:nvPr>
            <p:ph type="pic" sz="quarter" idx="12" hasCustomPrompt="1"/>
          </p:nvPr>
        </p:nvSpPr>
        <p:spPr>
          <a:xfrm>
            <a:off x="2458849" y="2552887"/>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5" name="Picture Placeholder 7">
            <a:extLst>
              <a:ext uri="{FF2B5EF4-FFF2-40B4-BE49-F238E27FC236}">
                <a16:creationId xmlns:a16="http://schemas.microsoft.com/office/drawing/2014/main" id="{23440809-2B16-74D2-8B69-49AFC428864B}"/>
              </a:ext>
            </a:extLst>
          </p:cNvPr>
          <p:cNvSpPr>
            <a:spLocks noGrp="1"/>
          </p:cNvSpPr>
          <p:nvPr>
            <p:ph type="pic" sz="quarter" idx="13" hasCustomPrompt="1"/>
          </p:nvPr>
        </p:nvSpPr>
        <p:spPr>
          <a:xfrm>
            <a:off x="6708119" y="2552887"/>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2721378" y="59055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2721378" y="976630"/>
            <a:ext cx="1600200" cy="1366520"/>
          </a:xfrm>
        </p:spPr>
        <p:txBody>
          <a:bodyPr/>
          <a:lstStyle>
            <a:lvl1pPr marL="0" indent="0" algn="ctr">
              <a:buNone/>
              <a:defRPr sz="1000" b="0"/>
            </a:lvl1pPr>
          </a:lstStyle>
          <a:p>
            <a:pPr lvl="0"/>
            <a:r>
              <a:rPr lang="en-US" dirty="0"/>
              <a:t>Click to edit Master text styles</a:t>
            </a:r>
          </a:p>
        </p:txBody>
      </p:sp>
      <p:sp>
        <p:nvSpPr>
          <p:cNvPr id="19" name="Text Placeholder 16">
            <a:extLst>
              <a:ext uri="{FF2B5EF4-FFF2-40B4-BE49-F238E27FC236}">
                <a16:creationId xmlns:a16="http://schemas.microsoft.com/office/drawing/2014/main" id="{7B0DC689-0264-A427-F70B-C57A1C5E46A2}"/>
              </a:ext>
            </a:extLst>
          </p:cNvPr>
          <p:cNvSpPr>
            <a:spLocks noGrp="1"/>
          </p:cNvSpPr>
          <p:nvPr>
            <p:ph type="body" sz="quarter" idx="16"/>
          </p:nvPr>
        </p:nvSpPr>
        <p:spPr>
          <a:xfrm>
            <a:off x="627053" y="279527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0" name="Text Placeholder 16">
            <a:extLst>
              <a:ext uri="{FF2B5EF4-FFF2-40B4-BE49-F238E27FC236}">
                <a16:creationId xmlns:a16="http://schemas.microsoft.com/office/drawing/2014/main" id="{62CA0C95-D45B-E2C0-B0D1-A41289D1CFE1}"/>
              </a:ext>
            </a:extLst>
          </p:cNvPr>
          <p:cNvSpPr>
            <a:spLocks noGrp="1"/>
          </p:cNvSpPr>
          <p:nvPr>
            <p:ph type="body" sz="quarter" idx="17"/>
          </p:nvPr>
        </p:nvSpPr>
        <p:spPr>
          <a:xfrm>
            <a:off x="627053" y="3181350"/>
            <a:ext cx="1600200" cy="1366520"/>
          </a:xfrm>
        </p:spPr>
        <p:txBody>
          <a:bodyPr/>
          <a:lstStyle>
            <a:lvl1pPr marL="0" indent="0" algn="ctr">
              <a:buNone/>
              <a:defRPr sz="1000" b="0"/>
            </a:lvl1pPr>
          </a:lstStyle>
          <a:p>
            <a:pPr lvl="0"/>
            <a:r>
              <a:rPr lang="en-US" dirty="0"/>
              <a:t>Click to edit Master text styles</a:t>
            </a:r>
          </a:p>
        </p:txBody>
      </p:sp>
      <p:sp>
        <p:nvSpPr>
          <p:cNvPr id="21" name="Text Placeholder 16">
            <a:extLst>
              <a:ext uri="{FF2B5EF4-FFF2-40B4-BE49-F238E27FC236}">
                <a16:creationId xmlns:a16="http://schemas.microsoft.com/office/drawing/2014/main" id="{361394B1-E65F-9083-51B6-05A829D76B31}"/>
              </a:ext>
            </a:extLst>
          </p:cNvPr>
          <p:cNvSpPr>
            <a:spLocks noGrp="1"/>
          </p:cNvSpPr>
          <p:nvPr>
            <p:ph type="body" sz="quarter" idx="18"/>
          </p:nvPr>
        </p:nvSpPr>
        <p:spPr>
          <a:xfrm>
            <a:off x="6940451" y="59055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2" name="Text Placeholder 16">
            <a:extLst>
              <a:ext uri="{FF2B5EF4-FFF2-40B4-BE49-F238E27FC236}">
                <a16:creationId xmlns:a16="http://schemas.microsoft.com/office/drawing/2014/main" id="{9365670A-9CC0-253A-13EE-56961738BB9A}"/>
              </a:ext>
            </a:extLst>
          </p:cNvPr>
          <p:cNvSpPr>
            <a:spLocks noGrp="1"/>
          </p:cNvSpPr>
          <p:nvPr>
            <p:ph type="body" sz="quarter" idx="19"/>
          </p:nvPr>
        </p:nvSpPr>
        <p:spPr>
          <a:xfrm>
            <a:off x="6940451" y="976630"/>
            <a:ext cx="1600200" cy="1366520"/>
          </a:xfrm>
        </p:spPr>
        <p:txBody>
          <a:bodyPr/>
          <a:lstStyle>
            <a:lvl1pPr marL="0" indent="0" algn="ctr">
              <a:buNone/>
              <a:defRPr sz="1000" b="0"/>
            </a:lvl1pPr>
          </a:lstStyle>
          <a:p>
            <a:pPr lvl="0"/>
            <a:r>
              <a:rPr lang="en-US" dirty="0"/>
              <a:t>Click to edit Master text styles</a:t>
            </a:r>
          </a:p>
        </p:txBody>
      </p:sp>
      <p:sp>
        <p:nvSpPr>
          <p:cNvPr id="23" name="Text Placeholder 16">
            <a:extLst>
              <a:ext uri="{FF2B5EF4-FFF2-40B4-BE49-F238E27FC236}">
                <a16:creationId xmlns:a16="http://schemas.microsoft.com/office/drawing/2014/main" id="{DE6E2C7E-2A1F-EFD0-7A56-6CDB492652A7}"/>
              </a:ext>
            </a:extLst>
          </p:cNvPr>
          <p:cNvSpPr>
            <a:spLocks noGrp="1"/>
          </p:cNvSpPr>
          <p:nvPr>
            <p:ph type="body" sz="quarter" idx="20"/>
          </p:nvPr>
        </p:nvSpPr>
        <p:spPr>
          <a:xfrm>
            <a:off x="4846126" y="279527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4" name="Text Placeholder 16">
            <a:extLst>
              <a:ext uri="{FF2B5EF4-FFF2-40B4-BE49-F238E27FC236}">
                <a16:creationId xmlns:a16="http://schemas.microsoft.com/office/drawing/2014/main" id="{6A1B7159-5F66-5564-1DC7-70C7ECC3E303}"/>
              </a:ext>
            </a:extLst>
          </p:cNvPr>
          <p:cNvSpPr>
            <a:spLocks noGrp="1"/>
          </p:cNvSpPr>
          <p:nvPr>
            <p:ph type="body" sz="quarter" idx="21"/>
          </p:nvPr>
        </p:nvSpPr>
        <p:spPr>
          <a:xfrm>
            <a:off x="4846126" y="3181350"/>
            <a:ext cx="1600200" cy="1366520"/>
          </a:xfrm>
        </p:spPr>
        <p:txBody>
          <a:bodyPr/>
          <a:lstStyle>
            <a:lvl1pPr marL="0" indent="0" algn="ctr">
              <a:buNone/>
              <a:defRPr sz="1000" b="0"/>
            </a:lvl1pPr>
          </a:lstStyle>
          <a:p>
            <a:pPr lvl="0"/>
            <a:r>
              <a:rPr lang="en-US" dirty="0"/>
              <a:t>Click to edit Master text styles</a:t>
            </a:r>
          </a:p>
        </p:txBody>
      </p:sp>
    </p:spTree>
    <p:extLst>
      <p:ext uri="{BB962C8B-B14F-4D97-AF65-F5344CB8AC3E}">
        <p14:creationId xmlns:p14="http://schemas.microsoft.com/office/powerpoint/2010/main" val="3285397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Car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15F70D-4E2D-693C-E5A2-6904BEDD6D90}"/>
              </a:ext>
            </a:extLst>
          </p:cNvPr>
          <p:cNvSpPr/>
          <p:nvPr userDrawn="1"/>
        </p:nvSpPr>
        <p:spPr bwMode="auto">
          <a:xfrm>
            <a:off x="0" y="1121465"/>
            <a:ext cx="9144000" cy="3507685"/>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4458804E-152F-5627-5370-05F6FA842875}"/>
              </a:ext>
            </a:extLst>
          </p:cNvPr>
          <p:cNvPicPr>
            <a:picLocks noChangeAspect="1"/>
          </p:cNvPicPr>
          <p:nvPr userDrawn="1"/>
        </p:nvPicPr>
        <p:blipFill>
          <a:blip r:embed="rId2"/>
          <a:srcRect l="-1" t="21803" r="-1" b="10000"/>
          <a:stretch/>
        </p:blipFill>
        <p:spPr>
          <a:xfrm>
            <a:off x="0" y="1121465"/>
            <a:ext cx="9144000" cy="3507685"/>
          </a:xfrm>
          <a:prstGeom prst="rect">
            <a:avLst/>
          </a:prstGeom>
        </p:spPr>
      </p:pic>
      <p:cxnSp>
        <p:nvCxnSpPr>
          <p:cNvPr id="7" name="Straight Connector 6">
            <a:extLst>
              <a:ext uri="{FF2B5EF4-FFF2-40B4-BE49-F238E27FC236}">
                <a16:creationId xmlns:a16="http://schemas.microsoft.com/office/drawing/2014/main" id="{F066790F-5766-5443-520A-C89936D5202B}"/>
              </a:ext>
            </a:extLst>
          </p:cNvPr>
          <p:cNvCxnSpPr>
            <a:cxnSpLocks/>
          </p:cNvCxnSpPr>
          <p:nvPr userDrawn="1"/>
        </p:nvCxnSpPr>
        <p:spPr bwMode="auto">
          <a:xfrm flipV="1">
            <a:off x="4104560" y="1335778"/>
            <a:ext cx="0" cy="1450285"/>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346074" y="1335777"/>
            <a:ext cx="3703320" cy="1450285"/>
          </a:xfrm>
          <a:solidFill>
            <a:schemeClr val="bg1"/>
          </a:solidFill>
        </p:spPr>
        <p:txBody>
          <a:bodyPr anchor="ctr"/>
          <a:lstStyle>
            <a:lvl1pPr marL="0" indent="0" algn="ctr">
              <a:buNone/>
              <a:defRPr sz="1600"/>
            </a:lvl1pPr>
          </a:lstStyle>
          <a:p>
            <a:r>
              <a:rPr lang="en-US" dirty="0"/>
              <a:t>Click icon to insert image</a:t>
            </a:r>
          </a:p>
        </p:txBody>
      </p:sp>
      <p:cxnSp>
        <p:nvCxnSpPr>
          <p:cNvPr id="10" name="Straight Connector 9">
            <a:extLst>
              <a:ext uri="{FF2B5EF4-FFF2-40B4-BE49-F238E27FC236}">
                <a16:creationId xmlns:a16="http://schemas.microsoft.com/office/drawing/2014/main" id="{C9B9D245-1EC7-DD7B-166E-97FDAE33083E}"/>
              </a:ext>
            </a:extLst>
          </p:cNvPr>
          <p:cNvCxnSpPr>
            <a:cxnSpLocks/>
          </p:cNvCxnSpPr>
          <p:nvPr userDrawn="1"/>
        </p:nvCxnSpPr>
        <p:spPr bwMode="auto">
          <a:xfrm flipV="1">
            <a:off x="4104560" y="2999686"/>
            <a:ext cx="0" cy="1450285"/>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1" name="Picture Placeholder 7">
            <a:extLst>
              <a:ext uri="{FF2B5EF4-FFF2-40B4-BE49-F238E27FC236}">
                <a16:creationId xmlns:a16="http://schemas.microsoft.com/office/drawing/2014/main" id="{15A61527-4862-08B6-EE14-5812D156D1F4}"/>
              </a:ext>
            </a:extLst>
          </p:cNvPr>
          <p:cNvSpPr>
            <a:spLocks noGrp="1"/>
          </p:cNvSpPr>
          <p:nvPr>
            <p:ph type="pic" sz="quarter" idx="18" hasCustomPrompt="1"/>
          </p:nvPr>
        </p:nvSpPr>
        <p:spPr>
          <a:xfrm>
            <a:off x="346074" y="2999685"/>
            <a:ext cx="3703320" cy="1450285"/>
          </a:xfrm>
          <a:solidFill>
            <a:schemeClr val="bg1"/>
          </a:solidFill>
        </p:spPr>
        <p:txBody>
          <a:bodyPr anchor="ctr"/>
          <a:lstStyle>
            <a:lvl1pPr marL="0" indent="0" algn="ctr">
              <a:buNone/>
              <a:defRPr sz="1600"/>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4495800" y="1576070"/>
            <a:ext cx="4219856" cy="381000"/>
          </a:xfrm>
        </p:spPr>
        <p:txBody>
          <a:bodyPr/>
          <a:lstStyle>
            <a:lvl1pPr marL="0" indent="0" algn="l">
              <a:buNone/>
              <a:defRPr sz="1600"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4495800" y="1962150"/>
            <a:ext cx="4219856" cy="609600"/>
          </a:xfrm>
        </p:spPr>
        <p:txBody>
          <a:bodyPr/>
          <a:lstStyle>
            <a:lvl1pPr marL="0" indent="0" algn="l">
              <a:buNone/>
              <a:defRPr sz="1000" b="0"/>
            </a:lvl1pPr>
          </a:lstStyle>
          <a:p>
            <a:pPr lvl="0"/>
            <a:r>
              <a:rPr lang="en-US" dirty="0"/>
              <a:t>Click to edit Master text styles</a:t>
            </a:r>
          </a:p>
        </p:txBody>
      </p:sp>
      <p:sp>
        <p:nvSpPr>
          <p:cNvPr id="25" name="Text Placeholder 16">
            <a:extLst>
              <a:ext uri="{FF2B5EF4-FFF2-40B4-BE49-F238E27FC236}">
                <a16:creationId xmlns:a16="http://schemas.microsoft.com/office/drawing/2014/main" id="{60326F6C-CA30-5A40-CF17-52752544E097}"/>
              </a:ext>
            </a:extLst>
          </p:cNvPr>
          <p:cNvSpPr>
            <a:spLocks noGrp="1"/>
          </p:cNvSpPr>
          <p:nvPr>
            <p:ph type="body" sz="quarter" idx="19"/>
          </p:nvPr>
        </p:nvSpPr>
        <p:spPr>
          <a:xfrm>
            <a:off x="4495800" y="3257550"/>
            <a:ext cx="4219856" cy="381000"/>
          </a:xfrm>
        </p:spPr>
        <p:txBody>
          <a:bodyPr/>
          <a:lstStyle>
            <a:lvl1pPr marL="0" indent="0" algn="l">
              <a:buNone/>
              <a:defRPr sz="1600" b="1">
                <a:solidFill>
                  <a:schemeClr val="tx2"/>
                </a:solidFill>
              </a:defRPr>
            </a:lvl1pPr>
          </a:lstStyle>
          <a:p>
            <a:pPr lvl="0"/>
            <a:r>
              <a:rPr lang="en-US" dirty="0"/>
              <a:t>Click to edit Master text styles</a:t>
            </a:r>
          </a:p>
        </p:txBody>
      </p:sp>
      <p:sp>
        <p:nvSpPr>
          <p:cNvPr id="26" name="Text Placeholder 16">
            <a:extLst>
              <a:ext uri="{FF2B5EF4-FFF2-40B4-BE49-F238E27FC236}">
                <a16:creationId xmlns:a16="http://schemas.microsoft.com/office/drawing/2014/main" id="{DB4A33BF-AE46-9B52-DE9B-463C2D4B7AEC}"/>
              </a:ext>
            </a:extLst>
          </p:cNvPr>
          <p:cNvSpPr>
            <a:spLocks noGrp="1"/>
          </p:cNvSpPr>
          <p:nvPr>
            <p:ph type="body" sz="quarter" idx="20"/>
          </p:nvPr>
        </p:nvSpPr>
        <p:spPr>
          <a:xfrm>
            <a:off x="4495800" y="3643630"/>
            <a:ext cx="4219856" cy="609600"/>
          </a:xfrm>
        </p:spPr>
        <p:txBody>
          <a:bodyPr/>
          <a:lstStyle>
            <a:lvl1pPr marL="0" indent="0" algn="l">
              <a:buNone/>
              <a:defRPr sz="1000" b="0"/>
            </a:lvl1pPr>
          </a:lstStyle>
          <a:p>
            <a:pPr lvl="0"/>
            <a:r>
              <a:rPr lang="en-US" dirty="0"/>
              <a:t>Click to edit Master text styles</a:t>
            </a:r>
          </a:p>
        </p:txBody>
      </p:sp>
      <p:sp>
        <p:nvSpPr>
          <p:cNvPr id="27" name="Title 1">
            <a:extLst>
              <a:ext uri="{FF2B5EF4-FFF2-40B4-BE49-F238E27FC236}">
                <a16:creationId xmlns:a16="http://schemas.microsoft.com/office/drawing/2014/main" id="{36DD5C0C-7F0A-6562-4C3F-34AF6291DD7A}"/>
              </a:ext>
            </a:extLst>
          </p:cNvPr>
          <p:cNvSpPr>
            <a:spLocks noGrp="1"/>
          </p:cNvSpPr>
          <p:nvPr>
            <p:ph type="title"/>
          </p:nvPr>
        </p:nvSpPr>
        <p:spPr>
          <a:xfrm>
            <a:off x="346074" y="366464"/>
            <a:ext cx="8468551" cy="593393"/>
          </a:xfr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413670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246888" y="1276350"/>
            <a:ext cx="8567738" cy="3028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7" name="Rectangle 2"/>
          <p:cNvSpPr>
            <a:spLocks noGrp="1" noChangeArrowheads="1"/>
          </p:cNvSpPr>
          <p:nvPr>
            <p:ph type="title"/>
          </p:nvPr>
        </p:nvSpPr>
        <p:spPr bwMode="auto">
          <a:xfrm>
            <a:off x="246888" y="371475"/>
            <a:ext cx="8567738" cy="857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title style</a:t>
            </a:r>
          </a:p>
        </p:txBody>
      </p:sp>
      <p:sp>
        <p:nvSpPr>
          <p:cNvPr id="6" name="Slide Number Placeholder 5"/>
          <p:cNvSpPr txBox="1">
            <a:spLocks/>
          </p:cNvSpPr>
          <p:nvPr userDrawn="1"/>
        </p:nvSpPr>
        <p:spPr>
          <a:xfrm>
            <a:off x="8382000" y="4812506"/>
            <a:ext cx="533400" cy="273844"/>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bg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a:lstStyle>
          <a:p>
            <a:pPr algn="r"/>
            <a:fld id="{51221C86-548F-ED48-B57A-2AF14FA05D94}" type="slidenum">
              <a:rPr lang="en-US" sz="800" smtClean="0">
                <a:solidFill>
                  <a:schemeClr val="tx2"/>
                </a:solidFill>
                <a:latin typeface="+mn-lt"/>
                <a:cs typeface="Arial"/>
              </a:rPr>
              <a:pPr algn="r"/>
              <a:t>‹#›</a:t>
            </a:fld>
            <a:endParaRPr lang="en-US" sz="800" dirty="0">
              <a:solidFill>
                <a:schemeClr val="tx2"/>
              </a:solidFill>
              <a:latin typeface="+mn-lt"/>
              <a:cs typeface="Arial"/>
            </a:endParaRPr>
          </a:p>
        </p:txBody>
      </p:sp>
      <p:sp>
        <p:nvSpPr>
          <p:cNvPr id="2" name="TextBox 1">
            <a:extLst>
              <a:ext uri="{FF2B5EF4-FFF2-40B4-BE49-F238E27FC236}">
                <a16:creationId xmlns:a16="http://schemas.microsoft.com/office/drawing/2014/main" id="{033F8817-2190-D4C9-9888-6BA4D12C0234}"/>
              </a:ext>
            </a:extLst>
          </p:cNvPr>
          <p:cNvSpPr txBox="1"/>
          <p:nvPr userDrawn="1"/>
        </p:nvSpPr>
        <p:spPr>
          <a:xfrm>
            <a:off x="254594" y="4847621"/>
            <a:ext cx="5384206" cy="246221"/>
          </a:xfrm>
          <a:prstGeom prst="rect">
            <a:avLst/>
          </a:prstGeom>
          <a:noFill/>
        </p:spPr>
        <p:txBody>
          <a:bodyPr wrap="square" rtlCol="0">
            <a:spAutoFit/>
          </a:bodyPr>
          <a:lstStyle/>
          <a:p>
            <a:pPr algn="l">
              <a:spcAft>
                <a:spcPts val="1200"/>
              </a:spcAft>
            </a:pPr>
            <a:r>
              <a:rPr lang="en-US" sz="1000" b="1" dirty="0">
                <a:solidFill>
                  <a:schemeClr val="tx2"/>
                </a:solidFill>
                <a:latin typeface="+mn-lt"/>
                <a:cs typeface="Arial" panose="020B0604020202020204" pitchFamily="34" charset="0"/>
              </a:rPr>
              <a:t>FEDERAL RESERVE EDUCATION   </a:t>
            </a:r>
            <a:r>
              <a:rPr lang="en-US" sz="1000" b="1" dirty="0">
                <a:solidFill>
                  <a:schemeClr val="accent1"/>
                </a:solidFill>
                <a:latin typeface="+mn-lt"/>
                <a:cs typeface="Arial" panose="020B0604020202020204" pitchFamily="34" charset="0"/>
              </a:rPr>
              <a:t>|</a:t>
            </a:r>
            <a:r>
              <a:rPr lang="en-US" sz="1000" b="1" dirty="0">
                <a:solidFill>
                  <a:schemeClr val="tx2"/>
                </a:solidFill>
                <a:latin typeface="+mn-lt"/>
                <a:cs typeface="Arial" panose="020B0604020202020204" pitchFamily="34" charset="0"/>
              </a:rPr>
              <a:t>   FRE.ORG  |  KEYS 10.1: MOVING INTO MY OWN PLACE </a:t>
            </a:r>
          </a:p>
        </p:txBody>
      </p:sp>
    </p:spTree>
  </p:cSld>
  <p:clrMap bg1="lt1" tx1="dk1" bg2="lt2" tx2="dk2" accent1="accent1" accent2="accent2" accent3="accent3" accent4="accent4" accent5="accent5" accent6="accent6" hlink="hlink" folHlink="folHlink"/>
  <p:sldLayoutIdLst>
    <p:sldLayoutId id="2147483983" r:id="rId1"/>
    <p:sldLayoutId id="2147483986" r:id="rId2"/>
    <p:sldLayoutId id="2147483925" r:id="rId3"/>
    <p:sldLayoutId id="2147483926" r:id="rId4"/>
    <p:sldLayoutId id="2147483928" r:id="rId5"/>
    <p:sldLayoutId id="2147483967" r:id="rId6"/>
    <p:sldLayoutId id="2147483969" r:id="rId7"/>
    <p:sldLayoutId id="2147483987" r:id="rId8"/>
    <p:sldLayoutId id="2147483974" r:id="rId9"/>
    <p:sldLayoutId id="2147483968" r:id="rId10"/>
    <p:sldLayoutId id="2147483971" r:id="rId11"/>
    <p:sldLayoutId id="2147483989" r:id="rId12"/>
    <p:sldLayoutId id="2147483990" r:id="rId13"/>
    <p:sldLayoutId id="2147483988" r:id="rId14"/>
    <p:sldLayoutId id="2147483966" r:id="rId15"/>
    <p:sldLayoutId id="2147483936" r:id="rId16"/>
    <p:sldLayoutId id="2147483991" r:id="rId17"/>
    <p:sldLayoutId id="2147483992" r:id="rId18"/>
    <p:sldLayoutId id="2147483993" r:id="rId19"/>
  </p:sldLayoutIdLst>
  <p:hf sldNum="0" hdr="0" ftr="0" dt="0"/>
  <p:txStyles>
    <p:titleStyle>
      <a:lvl1pPr algn="l" rtl="0" eaLnBrk="1" fontAlgn="base" hangingPunct="1">
        <a:lnSpc>
          <a:spcPct val="90000"/>
        </a:lnSpc>
        <a:spcBef>
          <a:spcPct val="0"/>
        </a:spcBef>
        <a:spcAft>
          <a:spcPct val="0"/>
        </a:spcAft>
        <a:defRPr sz="2800" b="1" kern="1200" spc="0">
          <a:solidFill>
            <a:schemeClr val="tx2"/>
          </a:solidFill>
          <a:latin typeface="+mj-lt"/>
          <a:ea typeface="+mj-ea"/>
          <a:cs typeface="Arial"/>
        </a:defRPr>
      </a:lvl1pPr>
      <a:lvl2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2pPr>
      <a:lvl3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3pPr>
      <a:lvl4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4pPr>
      <a:lvl5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3600">
          <a:solidFill>
            <a:srgbClr val="715A35"/>
          </a:solidFill>
          <a:latin typeface="Times" pitchFamily="-65" charset="0"/>
        </a:defRPr>
      </a:lvl6pPr>
      <a:lvl7pPr marL="914400" algn="l" rtl="0" eaLnBrk="1" fontAlgn="base" hangingPunct="1">
        <a:spcBef>
          <a:spcPct val="0"/>
        </a:spcBef>
        <a:spcAft>
          <a:spcPct val="0"/>
        </a:spcAft>
        <a:defRPr sz="3600">
          <a:solidFill>
            <a:srgbClr val="715A35"/>
          </a:solidFill>
          <a:latin typeface="Times" pitchFamily="-65" charset="0"/>
        </a:defRPr>
      </a:lvl7pPr>
      <a:lvl8pPr marL="1371600" algn="l" rtl="0" eaLnBrk="1" fontAlgn="base" hangingPunct="1">
        <a:spcBef>
          <a:spcPct val="0"/>
        </a:spcBef>
        <a:spcAft>
          <a:spcPct val="0"/>
        </a:spcAft>
        <a:defRPr sz="3600">
          <a:solidFill>
            <a:srgbClr val="715A35"/>
          </a:solidFill>
          <a:latin typeface="Times" pitchFamily="-65" charset="0"/>
        </a:defRPr>
      </a:lvl8pPr>
      <a:lvl9pPr marL="1828800" algn="l" rtl="0" eaLnBrk="1" fontAlgn="base" hangingPunct="1">
        <a:spcBef>
          <a:spcPct val="0"/>
        </a:spcBef>
        <a:spcAft>
          <a:spcPct val="0"/>
        </a:spcAft>
        <a:defRPr sz="3600">
          <a:solidFill>
            <a:srgbClr val="715A35"/>
          </a:solidFill>
          <a:latin typeface="Times" pitchFamily="-65" charset="0"/>
        </a:defRPr>
      </a:lvl9pPr>
    </p:titleStyle>
    <p:bodyStyle>
      <a:lvl1pPr marL="256032" indent="-256032" algn="l" rtl="0" eaLnBrk="1" fontAlgn="base" hangingPunct="1">
        <a:spcBef>
          <a:spcPts val="0"/>
        </a:spcBef>
        <a:spcAft>
          <a:spcPts val="1200"/>
        </a:spcAft>
        <a:buClr>
          <a:schemeClr val="tx1"/>
        </a:buClr>
        <a:buSzPct val="125000"/>
        <a:buFont typeface="Arial"/>
        <a:buChar char="•"/>
        <a:defRPr sz="2000">
          <a:solidFill>
            <a:schemeClr val="tx1"/>
          </a:solidFill>
          <a:latin typeface="+mn-lt"/>
          <a:ea typeface="+mn-ea"/>
          <a:cs typeface="Arial"/>
        </a:defRPr>
      </a:lvl1pPr>
      <a:lvl2pPr marL="649224" indent="-283464" algn="l" rtl="0" eaLnBrk="1" fontAlgn="base" hangingPunct="1">
        <a:spcBef>
          <a:spcPts val="0"/>
        </a:spcBef>
        <a:spcAft>
          <a:spcPts val="1200"/>
        </a:spcAft>
        <a:buClr>
          <a:schemeClr val="tx1"/>
        </a:buClr>
        <a:buSzPct val="90000"/>
        <a:buFont typeface="Lucida Grande"/>
        <a:buChar char="−"/>
        <a:defRPr sz="1800">
          <a:solidFill>
            <a:schemeClr val="tx1"/>
          </a:solidFill>
          <a:latin typeface="+mn-lt"/>
          <a:ea typeface="+mn-ea"/>
          <a:cs typeface="Arial"/>
        </a:defRPr>
      </a:lvl2pPr>
      <a:lvl3pPr marL="1143000" indent="-228600" algn="l" rtl="0" eaLnBrk="1" fontAlgn="base" hangingPunct="1">
        <a:spcBef>
          <a:spcPct val="20000"/>
        </a:spcBef>
        <a:spcAft>
          <a:spcPct val="0"/>
        </a:spcAft>
        <a:buClr>
          <a:schemeClr val="tx1"/>
        </a:buClr>
        <a:buFont typeface="Times"/>
        <a:buChar char="•"/>
        <a:defRPr sz="1600">
          <a:solidFill>
            <a:schemeClr val="tx1"/>
          </a:solidFill>
          <a:latin typeface="+mn-lt"/>
          <a:ea typeface="+mn-ea"/>
          <a:cs typeface="Arial"/>
        </a:defRPr>
      </a:lvl3pPr>
      <a:lvl4pPr marL="1600200" indent="-228600" algn="l" rtl="0" eaLnBrk="1" fontAlgn="base" hangingPunct="1">
        <a:spcBef>
          <a:spcPct val="20000"/>
        </a:spcBef>
        <a:spcAft>
          <a:spcPct val="0"/>
        </a:spcAft>
        <a:buClr>
          <a:schemeClr val="tx1"/>
        </a:buClr>
        <a:buFont typeface="Lucida Grande"/>
        <a:buChar char="−"/>
        <a:defRPr sz="1400">
          <a:solidFill>
            <a:schemeClr val="tx1"/>
          </a:solidFill>
          <a:latin typeface="+mn-lt"/>
          <a:ea typeface="+mn-ea"/>
          <a:cs typeface="Arial"/>
        </a:defRPr>
      </a:lvl4pPr>
      <a:lvl5pPr marL="2057400" indent="-228600" algn="l" rtl="0" eaLnBrk="1" fontAlgn="base" hangingPunct="1">
        <a:spcBef>
          <a:spcPct val="20000"/>
        </a:spcBef>
        <a:spcAft>
          <a:spcPct val="0"/>
        </a:spcAft>
        <a:buClr>
          <a:schemeClr val="tx1"/>
        </a:buClr>
        <a:defRPr sz="1400">
          <a:solidFill>
            <a:schemeClr val="tx1"/>
          </a:solidFill>
          <a:latin typeface="+mn-lt"/>
          <a:ea typeface="+mn-ea"/>
          <a:cs typeface="Arial"/>
        </a:defRPr>
      </a:lvl5pPr>
      <a:lvl6pPr marL="2514600" indent="-228600" algn="l" rtl="0" eaLnBrk="1" fontAlgn="base" hangingPunct="1">
        <a:spcBef>
          <a:spcPct val="20000"/>
        </a:spcBef>
        <a:spcAft>
          <a:spcPct val="0"/>
        </a:spcAft>
        <a:defRPr sz="1400">
          <a:solidFill>
            <a:schemeClr val="tx1"/>
          </a:solidFill>
          <a:latin typeface="+mn-lt"/>
          <a:ea typeface="+mn-ea"/>
        </a:defRPr>
      </a:lvl6pPr>
      <a:lvl7pPr marL="2971800" indent="-228600" algn="l" rtl="0" eaLnBrk="1" fontAlgn="base" hangingPunct="1">
        <a:spcBef>
          <a:spcPct val="20000"/>
        </a:spcBef>
        <a:spcAft>
          <a:spcPct val="0"/>
        </a:spcAft>
        <a:defRPr sz="1400">
          <a:solidFill>
            <a:schemeClr val="tx1"/>
          </a:solidFill>
          <a:latin typeface="+mn-lt"/>
          <a:ea typeface="+mn-ea"/>
        </a:defRPr>
      </a:lvl7pPr>
      <a:lvl8pPr marL="3429000" indent="-228600" algn="l" rtl="0" eaLnBrk="1" fontAlgn="base" hangingPunct="1">
        <a:spcBef>
          <a:spcPct val="20000"/>
        </a:spcBef>
        <a:spcAft>
          <a:spcPct val="0"/>
        </a:spcAft>
        <a:defRPr sz="1400">
          <a:solidFill>
            <a:schemeClr val="tx1"/>
          </a:solidFill>
          <a:latin typeface="+mn-lt"/>
          <a:ea typeface="+mn-ea"/>
        </a:defRPr>
      </a:lvl8pPr>
      <a:lvl9pPr marL="3886200" indent="-228600" algn="l" rtl="0" eaLnBrk="1" fontAlgn="base" hangingPunct="1">
        <a:spcBef>
          <a:spcPct val="20000"/>
        </a:spcBef>
        <a:spcAft>
          <a:spcPct val="0"/>
        </a:spcAft>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userDrawn="1">
          <p15:clr>
            <a:srgbClr val="F26B43"/>
          </p15:clr>
        </p15:guide>
        <p15:guide id="2" orient="horz" pos="3104" userDrawn="1">
          <p15:clr>
            <a:srgbClr val="F26B43"/>
          </p15:clr>
        </p15:guide>
        <p15:guide id="3" pos="218" userDrawn="1">
          <p15:clr>
            <a:srgbClr val="F26B43"/>
          </p15:clr>
        </p15:guide>
        <p15:guide id="4" pos="5541" userDrawn="1">
          <p15:clr>
            <a:srgbClr val="F26B43"/>
          </p15:clr>
        </p15:guide>
        <p15:guide id="5" orient="horz" pos="225" userDrawn="1">
          <p15:clr>
            <a:srgbClr val="F26B43"/>
          </p15:clr>
        </p15:guide>
        <p15:guide id="6" orient="horz" pos="1620" userDrawn="1">
          <p15:clr>
            <a:srgbClr val="F26B43"/>
          </p15:clr>
        </p15:guide>
        <p15:guide id="7" orient="horz" pos="13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A0FC7E9-A62A-B49F-4973-EF2F54D5D2A4}"/>
              </a:ext>
            </a:extLst>
          </p:cNvPr>
          <p:cNvSpPr>
            <a:spLocks noGrp="1"/>
          </p:cNvSpPr>
          <p:nvPr>
            <p:ph type="ctrTitle"/>
          </p:nvPr>
        </p:nvSpPr>
        <p:spPr/>
        <p:txBody>
          <a:bodyPr/>
          <a:lstStyle/>
          <a:p>
            <a:r>
              <a:rPr lang="en-US" dirty="0">
                <a:latin typeface="Tiempos Headline Regular" panose="02020503060303060403" pitchFamily="18" charset="0"/>
              </a:rPr>
              <a:t>Moving Into My Own Place</a:t>
            </a:r>
          </a:p>
        </p:txBody>
      </p:sp>
      <p:sp>
        <p:nvSpPr>
          <p:cNvPr id="6" name="Subtitle 5">
            <a:extLst>
              <a:ext uri="{FF2B5EF4-FFF2-40B4-BE49-F238E27FC236}">
                <a16:creationId xmlns:a16="http://schemas.microsoft.com/office/drawing/2014/main" id="{9A7E567E-8A4D-6935-BE31-7593BB2BDDDD}"/>
              </a:ext>
            </a:extLst>
          </p:cNvPr>
          <p:cNvSpPr>
            <a:spLocks noGrp="1"/>
          </p:cNvSpPr>
          <p:nvPr>
            <p:ph type="body" sz="quarter" idx="10"/>
          </p:nvPr>
        </p:nvSpPr>
        <p:spPr/>
        <p:txBody>
          <a:bodyPr/>
          <a:lstStyle/>
          <a:p>
            <a:r>
              <a:rPr lang="en-US" dirty="0">
                <a:latin typeface="Graphik Regular" panose="020B0503030202060203" pitchFamily="34" charset="0"/>
              </a:rPr>
              <a:t>Slides for Keys to Financial Success Lesson 10.1</a:t>
            </a:r>
          </a:p>
        </p:txBody>
      </p:sp>
    </p:spTree>
    <p:extLst>
      <p:ext uri="{BB962C8B-B14F-4D97-AF65-F5344CB8AC3E}">
        <p14:creationId xmlns:p14="http://schemas.microsoft.com/office/powerpoint/2010/main" val="2538888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2" name="Title 1">
            <a:extLst>
              <a:ext uri="{FF2B5EF4-FFF2-40B4-BE49-F238E27FC236}">
                <a16:creationId xmlns:a16="http://schemas.microsoft.com/office/drawing/2014/main" id="{3E57CF9C-DC6D-9BB2-0B9F-0D8AEA8BF9FF}"/>
              </a:ext>
            </a:extLst>
          </p:cNvPr>
          <p:cNvSpPr>
            <a:spLocks noGrp="1"/>
          </p:cNvSpPr>
          <p:nvPr>
            <p:ph type="title" idx="4294967295"/>
          </p:nvPr>
        </p:nvSpPr>
        <p:spPr>
          <a:xfrm>
            <a:off x="0" y="371475"/>
            <a:ext cx="8567738" cy="857250"/>
          </a:xfrm>
        </p:spPr>
        <p:txBody>
          <a:bodyPr/>
          <a:lstStyle/>
          <a:p>
            <a:r>
              <a:rPr lang="en-US" dirty="0">
                <a:latin typeface="Tiempos Headline Regular" panose="02020503060303060403" pitchFamily="18" charset="0"/>
              </a:rPr>
              <a:t>Apartment Options</a:t>
            </a:r>
          </a:p>
        </p:txBody>
      </p:sp>
      <p:sp>
        <p:nvSpPr>
          <p:cNvPr id="3" name="Google Shape;210;p22">
            <a:extLst>
              <a:ext uri="{FF2B5EF4-FFF2-40B4-BE49-F238E27FC236}">
                <a16:creationId xmlns:a16="http://schemas.microsoft.com/office/drawing/2014/main" id="{76CDF1B6-BB4F-2BC8-37C4-4EC76167F26A}"/>
              </a:ext>
            </a:extLst>
          </p:cNvPr>
          <p:cNvSpPr/>
          <p:nvPr/>
        </p:nvSpPr>
        <p:spPr>
          <a:xfrm>
            <a:off x="337687" y="1047750"/>
            <a:ext cx="8458200" cy="3477875"/>
          </a:xfrm>
          <a:prstGeom prst="rect">
            <a:avLst/>
          </a:prstGeom>
          <a:noFill/>
          <a:ln w="762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257175" marR="0" lvl="0" indent="-257175" algn="l" rtl="0">
              <a:spcBef>
                <a:spcPts val="0"/>
              </a:spcBef>
              <a:spcAft>
                <a:spcPts val="0"/>
              </a:spcAft>
              <a:buClr>
                <a:schemeClr val="dk1"/>
              </a:buClr>
              <a:buSzPts val="1400"/>
              <a:buFont typeface="Noto Sans Symbols"/>
              <a:buChar char="❑"/>
            </a:pPr>
            <a:r>
              <a:rPr lang="en-US" sz="1400" b="1" i="0" u="sng" strike="noStrike" cap="none" dirty="0">
                <a:solidFill>
                  <a:schemeClr val="dk1"/>
                </a:solidFill>
                <a:latin typeface="Arial"/>
                <a:ea typeface="Arial"/>
                <a:cs typeface="Arial"/>
                <a:sym typeface="Arial"/>
              </a:rPr>
              <a:t>Apartment A</a:t>
            </a:r>
            <a:r>
              <a:rPr lang="en-US" sz="1400" b="0" i="0" u="none" strike="noStrike" cap="none" dirty="0">
                <a:solidFill>
                  <a:schemeClr val="dk1"/>
                </a:solidFill>
                <a:latin typeface="Arial"/>
                <a:ea typeface="Arial"/>
                <a:cs typeface="Arial"/>
                <a:sym typeface="Arial"/>
              </a:rPr>
              <a:t>:  Rents for $1800 a month, is a first-floor, two-bedroom apartment, newly constructed, 15 min walk from campus, small with little closet space, washer and dryer room located on the floor above you, no pool or workout room, in a sixteen-unit complex in a quiet residential neighborhood, available in 30 days.</a:t>
            </a:r>
            <a:endParaRPr dirty="0"/>
          </a:p>
          <a:p>
            <a:pPr marL="0" marR="0" lvl="0" indent="0" algn="l" rtl="0">
              <a:spcBef>
                <a:spcPts val="0"/>
              </a:spcBef>
              <a:spcAft>
                <a:spcPts val="0"/>
              </a:spcAft>
              <a:buNone/>
            </a:pPr>
            <a:r>
              <a:rPr lang="en-US" sz="1400" b="0" i="0" u="none" strike="noStrike" cap="none" dirty="0">
                <a:solidFill>
                  <a:schemeClr val="dk1"/>
                </a:solidFill>
                <a:latin typeface="Arial"/>
                <a:ea typeface="Arial"/>
                <a:cs typeface="Arial"/>
                <a:sym typeface="Arial"/>
              </a:rPr>
              <a:t> </a:t>
            </a:r>
            <a:endParaRPr dirty="0"/>
          </a:p>
          <a:p>
            <a:pPr marL="257175" marR="0" lvl="0" indent="-257175" algn="l" rtl="0">
              <a:spcBef>
                <a:spcPts val="0"/>
              </a:spcBef>
              <a:spcAft>
                <a:spcPts val="0"/>
              </a:spcAft>
              <a:buClr>
                <a:schemeClr val="dk1"/>
              </a:buClr>
              <a:buSzPts val="1400"/>
              <a:buFont typeface="Noto Sans Symbols"/>
              <a:buChar char="❑"/>
            </a:pPr>
            <a:r>
              <a:rPr lang="en-US" sz="1400" b="1" u="sng" dirty="0">
                <a:solidFill>
                  <a:schemeClr val="dk1"/>
                </a:solidFill>
                <a:latin typeface="Arial"/>
                <a:ea typeface="Arial"/>
                <a:cs typeface="Arial"/>
                <a:sym typeface="Arial"/>
              </a:rPr>
              <a:t>Apartment B:</a:t>
            </a:r>
            <a:r>
              <a:rPr lang="en-US" sz="1400" dirty="0">
                <a:solidFill>
                  <a:schemeClr val="dk1"/>
                </a:solidFill>
                <a:latin typeface="Arial"/>
                <a:ea typeface="Arial"/>
                <a:cs typeface="Arial"/>
                <a:sym typeface="Arial"/>
              </a:rPr>
              <a:t>  Rents for $2000 a month, is a third-floor, two-bedroom apartment, four years old, close to campus, small kitchen containing a washer and dryer, corner fireplace in combination living room and dining room, two small walk-in closets, small deck, pool and tennis courts close by, in a sixty-unit apartment complex near a heavily-used highway, close to stores, available in 15 days.</a:t>
            </a:r>
            <a:endParaRPr dirty="0"/>
          </a:p>
          <a:p>
            <a:pPr marL="0" marR="0" lvl="0" indent="0" algn="l" rtl="0">
              <a:spcBef>
                <a:spcPts val="0"/>
              </a:spcBef>
              <a:spcAft>
                <a:spcPts val="0"/>
              </a:spcAft>
              <a:buNone/>
            </a:pPr>
            <a:endParaRPr sz="1400" dirty="0">
              <a:solidFill>
                <a:schemeClr val="dk1"/>
              </a:solidFill>
              <a:latin typeface="Arial"/>
              <a:ea typeface="Arial"/>
              <a:cs typeface="Arial"/>
              <a:sym typeface="Arial"/>
            </a:endParaRPr>
          </a:p>
          <a:p>
            <a:pPr marL="257175" marR="0" lvl="0" indent="-257175" algn="l" rtl="0">
              <a:spcBef>
                <a:spcPts val="0"/>
              </a:spcBef>
              <a:spcAft>
                <a:spcPts val="0"/>
              </a:spcAft>
              <a:buClr>
                <a:schemeClr val="dk1"/>
              </a:buClr>
              <a:buSzPts val="1400"/>
              <a:buFont typeface="Noto Sans Symbols"/>
              <a:buChar char="❑"/>
            </a:pPr>
            <a:r>
              <a:rPr lang="en-US" sz="1400" b="1" u="sng" dirty="0">
                <a:solidFill>
                  <a:schemeClr val="dk1"/>
                </a:solidFill>
                <a:latin typeface="Arial"/>
                <a:ea typeface="Arial"/>
                <a:cs typeface="Arial"/>
                <a:sym typeface="Arial"/>
              </a:rPr>
              <a:t>Apartment C:</a:t>
            </a:r>
            <a:r>
              <a:rPr lang="en-US" sz="1400" dirty="0">
                <a:solidFill>
                  <a:schemeClr val="dk1"/>
                </a:solidFill>
                <a:latin typeface="Arial"/>
                <a:ea typeface="Arial"/>
                <a:cs typeface="Arial"/>
                <a:sym typeface="Arial"/>
              </a:rPr>
              <a:t>  Rents for $2500 per month, is a second-floor, two-bedroom apartment, large kitchen and living area, 10 minute walk to campus, adequate closet space, no fireplace, covered deck, pool and tennis courts nearby, workout room, organized social activities, gas grills, lavishly landscaped, two years old, in a 200-unit apartment complex near stores, Laundromat is in nearby building, available in 45 days.	</a:t>
            </a:r>
            <a:r>
              <a:rPr lang="en-US" sz="2400" dirty="0">
                <a:solidFill>
                  <a:schemeClr val="dk1"/>
                </a:solidFill>
                <a:latin typeface="Arial"/>
                <a:ea typeface="Arial"/>
                <a:cs typeface="Arial"/>
                <a:sym typeface="Arial"/>
              </a:rPr>
              <a:t>	</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3B2A5-19FF-4987-49C8-F4F7CDEEA248}"/>
              </a:ext>
            </a:extLst>
          </p:cNvPr>
          <p:cNvSpPr>
            <a:spLocks noGrp="1"/>
          </p:cNvSpPr>
          <p:nvPr>
            <p:ph type="title"/>
          </p:nvPr>
        </p:nvSpPr>
        <p:spPr/>
        <p:txBody>
          <a:bodyPr/>
          <a:lstStyle/>
          <a:p>
            <a:r>
              <a:rPr lang="en-US" dirty="0"/>
              <a:t>The Cost of Moving</a:t>
            </a:r>
          </a:p>
        </p:txBody>
      </p:sp>
      <p:sp>
        <p:nvSpPr>
          <p:cNvPr id="3" name="Content Placeholder 2">
            <a:extLst>
              <a:ext uri="{FF2B5EF4-FFF2-40B4-BE49-F238E27FC236}">
                <a16:creationId xmlns:a16="http://schemas.microsoft.com/office/drawing/2014/main" id="{9FE0036D-3272-8D19-CF4E-3941843FED17}"/>
              </a:ext>
            </a:extLst>
          </p:cNvPr>
          <p:cNvSpPr>
            <a:spLocks noGrp="1"/>
          </p:cNvSpPr>
          <p:nvPr>
            <p:ph idx="1"/>
          </p:nvPr>
        </p:nvSpPr>
        <p:spPr>
          <a:xfrm>
            <a:off x="246888" y="971550"/>
            <a:ext cx="8567738" cy="3657600"/>
          </a:xfrm>
        </p:spPr>
        <p:txBody>
          <a:bodyPr>
            <a:normAutofit fontScale="92500" lnSpcReduction="10000"/>
          </a:bodyPr>
          <a:lstStyle/>
          <a:p>
            <a:pPr lvl="0">
              <a:spcAft>
                <a:spcPts val="0"/>
              </a:spcAft>
            </a:pPr>
            <a:r>
              <a:rPr lang="en-US" dirty="0"/>
              <a:t>Moving-in costs can include:</a:t>
            </a:r>
          </a:p>
          <a:p>
            <a:pPr lvl="1">
              <a:spcBef>
                <a:spcPts val="1200"/>
              </a:spcBef>
              <a:spcAft>
                <a:spcPts val="0"/>
              </a:spcAft>
            </a:pPr>
            <a:r>
              <a:rPr lang="en-US" dirty="0"/>
              <a:t>Rent for first month</a:t>
            </a:r>
          </a:p>
          <a:p>
            <a:pPr lvl="1">
              <a:spcBef>
                <a:spcPts val="1200"/>
              </a:spcBef>
              <a:spcAft>
                <a:spcPts val="0"/>
              </a:spcAft>
            </a:pPr>
            <a:r>
              <a:rPr lang="en-US" dirty="0"/>
              <a:t>Rent for last month</a:t>
            </a:r>
          </a:p>
          <a:p>
            <a:pPr lvl="1">
              <a:spcBef>
                <a:spcPts val="1200"/>
              </a:spcBef>
              <a:spcAft>
                <a:spcPts val="0"/>
              </a:spcAft>
            </a:pPr>
            <a:r>
              <a:rPr lang="en-US" dirty="0"/>
              <a:t>Security deposit</a:t>
            </a:r>
          </a:p>
          <a:p>
            <a:pPr lvl="1">
              <a:spcBef>
                <a:spcPts val="1200"/>
              </a:spcBef>
              <a:spcAft>
                <a:spcPts val="0"/>
              </a:spcAft>
            </a:pPr>
            <a:r>
              <a:rPr lang="en-US" dirty="0"/>
              <a:t>Cleaning deposit</a:t>
            </a:r>
          </a:p>
          <a:p>
            <a:pPr lvl="1">
              <a:spcBef>
                <a:spcPts val="1200"/>
              </a:spcBef>
              <a:spcAft>
                <a:spcPts val="0"/>
              </a:spcAft>
            </a:pPr>
            <a:r>
              <a:rPr lang="en-US" dirty="0"/>
              <a:t>Utilities deposit</a:t>
            </a:r>
          </a:p>
          <a:p>
            <a:pPr lvl="0">
              <a:spcBef>
                <a:spcPts val="1200"/>
              </a:spcBef>
              <a:spcAft>
                <a:spcPts val="0"/>
              </a:spcAft>
            </a:pPr>
            <a:r>
              <a:rPr lang="en-US" dirty="0"/>
              <a:t>Moving costs can include:</a:t>
            </a:r>
          </a:p>
          <a:p>
            <a:pPr lvl="1">
              <a:spcBef>
                <a:spcPts val="1200"/>
              </a:spcBef>
              <a:spcAft>
                <a:spcPts val="0"/>
              </a:spcAft>
            </a:pPr>
            <a:r>
              <a:rPr lang="en-US" dirty="0"/>
              <a:t>Renting a truck</a:t>
            </a:r>
          </a:p>
          <a:p>
            <a:pPr lvl="1">
              <a:spcBef>
                <a:spcPts val="1200"/>
              </a:spcBef>
              <a:spcAft>
                <a:spcPts val="0"/>
              </a:spcAft>
            </a:pPr>
            <a:r>
              <a:rPr lang="en-US" dirty="0"/>
              <a:t>Hiring movers</a:t>
            </a:r>
          </a:p>
          <a:p>
            <a:endParaRPr lang="en-US" dirty="0"/>
          </a:p>
        </p:txBody>
      </p:sp>
    </p:spTree>
    <p:extLst>
      <p:ext uri="{BB962C8B-B14F-4D97-AF65-F5344CB8AC3E}">
        <p14:creationId xmlns:p14="http://schemas.microsoft.com/office/powerpoint/2010/main" val="3535585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47AE78-F37F-60BA-3BC1-4DCC8878D3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D14D3E-815D-BDD8-E5C1-60374FBF2A2D}"/>
              </a:ext>
            </a:extLst>
          </p:cNvPr>
          <p:cNvSpPr>
            <a:spLocks noGrp="1"/>
          </p:cNvSpPr>
          <p:nvPr>
            <p:ph type="title"/>
          </p:nvPr>
        </p:nvSpPr>
        <p:spPr/>
        <p:txBody>
          <a:bodyPr/>
          <a:lstStyle/>
          <a:p>
            <a:r>
              <a:rPr lang="en-US" dirty="0"/>
              <a:t>Preparing a Budget</a:t>
            </a:r>
          </a:p>
        </p:txBody>
      </p:sp>
      <p:sp>
        <p:nvSpPr>
          <p:cNvPr id="3" name="Content Placeholder 2">
            <a:extLst>
              <a:ext uri="{FF2B5EF4-FFF2-40B4-BE49-F238E27FC236}">
                <a16:creationId xmlns:a16="http://schemas.microsoft.com/office/drawing/2014/main" id="{7679B296-8E1F-DF4A-1950-8E014E769B62}"/>
              </a:ext>
            </a:extLst>
          </p:cNvPr>
          <p:cNvSpPr>
            <a:spLocks noGrp="1"/>
          </p:cNvSpPr>
          <p:nvPr>
            <p:ph idx="1"/>
          </p:nvPr>
        </p:nvSpPr>
        <p:spPr>
          <a:xfrm>
            <a:off x="246888" y="971550"/>
            <a:ext cx="8567738" cy="3657600"/>
          </a:xfrm>
        </p:spPr>
        <p:txBody>
          <a:bodyPr>
            <a:normAutofit fontScale="92500" lnSpcReduction="20000"/>
          </a:bodyPr>
          <a:lstStyle/>
          <a:p>
            <a:pPr lvl="0">
              <a:spcAft>
                <a:spcPts val="0"/>
              </a:spcAft>
            </a:pPr>
            <a:r>
              <a:rPr lang="en-US" dirty="0"/>
              <a:t>When preparing a budget, keep in mind:</a:t>
            </a:r>
          </a:p>
          <a:p>
            <a:pPr lvl="1">
              <a:spcBef>
                <a:spcPts val="1200"/>
              </a:spcBef>
              <a:spcAft>
                <a:spcPts val="0"/>
              </a:spcAft>
              <a:buFont typeface="Arial"/>
              <a:buChar char="•"/>
            </a:pPr>
            <a:r>
              <a:rPr lang="en-US" dirty="0"/>
              <a:t>Your personal and financial goals</a:t>
            </a:r>
          </a:p>
          <a:p>
            <a:pPr lvl="1">
              <a:spcBef>
                <a:spcPts val="1200"/>
              </a:spcBef>
              <a:spcAft>
                <a:spcPts val="0"/>
              </a:spcAft>
              <a:buFont typeface="Arial"/>
              <a:buChar char="•"/>
            </a:pPr>
            <a:r>
              <a:rPr lang="en-US" dirty="0"/>
              <a:t>Your income</a:t>
            </a:r>
          </a:p>
          <a:p>
            <a:pPr lvl="1">
              <a:spcBef>
                <a:spcPts val="1200"/>
              </a:spcBef>
              <a:spcAft>
                <a:spcPts val="0"/>
              </a:spcAft>
              <a:buFont typeface="Arial"/>
              <a:buChar char="•"/>
            </a:pPr>
            <a:r>
              <a:rPr lang="en-US" dirty="0"/>
              <a:t>Your lifestyle</a:t>
            </a:r>
          </a:p>
          <a:p>
            <a:pPr lvl="1">
              <a:spcBef>
                <a:spcPts val="1200"/>
              </a:spcBef>
              <a:spcAft>
                <a:spcPts val="0"/>
              </a:spcAft>
              <a:buFont typeface="Arial"/>
              <a:buChar char="•"/>
            </a:pPr>
            <a:r>
              <a:rPr lang="en-US" dirty="0"/>
              <a:t>Your fixed expenses</a:t>
            </a:r>
          </a:p>
          <a:p>
            <a:pPr lvl="1">
              <a:spcBef>
                <a:spcPts val="1200"/>
              </a:spcBef>
              <a:spcAft>
                <a:spcPts val="0"/>
              </a:spcAft>
              <a:buFont typeface="Arial"/>
              <a:buChar char="•"/>
            </a:pPr>
            <a:r>
              <a:rPr lang="en-US" dirty="0"/>
              <a:t>Moving Costs</a:t>
            </a:r>
          </a:p>
          <a:p>
            <a:pPr lvl="1">
              <a:spcBef>
                <a:spcPts val="1200"/>
              </a:spcBef>
              <a:spcAft>
                <a:spcPts val="0"/>
              </a:spcAft>
              <a:buFont typeface="Arial"/>
              <a:buChar char="•"/>
            </a:pPr>
            <a:r>
              <a:rPr lang="en-US" dirty="0"/>
              <a:t>Moving-in costs</a:t>
            </a:r>
          </a:p>
          <a:p>
            <a:pPr lvl="1">
              <a:spcBef>
                <a:spcPts val="1200"/>
              </a:spcBef>
              <a:spcAft>
                <a:spcPts val="0"/>
              </a:spcAft>
              <a:buFont typeface="Arial"/>
              <a:buChar char="•"/>
            </a:pPr>
            <a:r>
              <a:rPr lang="en-US" dirty="0"/>
              <a:t>The cost of setting up house</a:t>
            </a:r>
          </a:p>
          <a:p>
            <a:pPr lvl="0">
              <a:spcBef>
                <a:spcPts val="1200"/>
              </a:spcBef>
              <a:spcAft>
                <a:spcPts val="0"/>
              </a:spcAft>
            </a:pPr>
            <a:r>
              <a:rPr lang="en-US" dirty="0"/>
              <a:t>Rule of Thumb</a:t>
            </a:r>
          </a:p>
          <a:p>
            <a:pPr lvl="1">
              <a:spcBef>
                <a:spcPts val="1200"/>
              </a:spcBef>
              <a:spcAft>
                <a:spcPts val="0"/>
              </a:spcAft>
              <a:buFont typeface="Arial"/>
              <a:buChar char="•"/>
            </a:pPr>
            <a:r>
              <a:rPr lang="en-US" dirty="0"/>
              <a:t>You should spend no more than 25 to 35% of your net income for housing expenses</a:t>
            </a:r>
          </a:p>
          <a:p>
            <a:pPr lvl="0" indent="-156813">
              <a:spcBef>
                <a:spcPts val="1200"/>
              </a:spcBef>
              <a:spcAft>
                <a:spcPts val="0"/>
              </a:spcAft>
              <a:buNone/>
            </a:pPr>
            <a:endParaRPr lang="en-US" dirty="0"/>
          </a:p>
          <a:p>
            <a:endParaRPr lang="en-US" dirty="0"/>
          </a:p>
        </p:txBody>
      </p:sp>
    </p:spTree>
    <p:extLst>
      <p:ext uri="{BB962C8B-B14F-4D97-AF65-F5344CB8AC3E}">
        <p14:creationId xmlns:p14="http://schemas.microsoft.com/office/powerpoint/2010/main" val="2133909906"/>
      </p:ext>
    </p:extLst>
  </p:cSld>
  <p:clrMapOvr>
    <a:masterClrMapping/>
  </p:clrMapOvr>
</p:sld>
</file>

<file path=ppt/theme/theme1.xml><?xml version="1.0" encoding="utf-8"?>
<a:theme xmlns:a="http://schemas.openxmlformats.org/drawingml/2006/main" name="Navy Footer">
  <a:themeElements>
    <a:clrScheme name="FRE 2025">
      <a:dk1>
        <a:srgbClr val="000000"/>
      </a:dk1>
      <a:lt1>
        <a:srgbClr val="FFFFFF"/>
      </a:lt1>
      <a:dk2>
        <a:srgbClr val="102E3C"/>
      </a:dk2>
      <a:lt2>
        <a:srgbClr val="EDF7FC"/>
      </a:lt2>
      <a:accent1>
        <a:srgbClr val="3B7E5F"/>
      </a:accent1>
      <a:accent2>
        <a:srgbClr val="4FA570"/>
      </a:accent2>
      <a:accent3>
        <a:srgbClr val="EFEA54"/>
      </a:accent3>
      <a:accent4>
        <a:srgbClr val="3C718F"/>
      </a:accent4>
      <a:accent5>
        <a:srgbClr val="DCEEF5"/>
      </a:accent5>
      <a:accent6>
        <a:srgbClr val="EAECE3"/>
      </a:accent6>
      <a:hlink>
        <a:srgbClr val="243B50"/>
      </a:hlink>
      <a:folHlink>
        <a:srgbClr val="50B0C1"/>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defRPr>
        </a:defPPr>
      </a:lstStyle>
    </a:spDef>
    <a:lnDef>
      <a:spPr bwMode="auto">
        <a:solidFill>
          <a:schemeClr val="accent1"/>
        </a:solidFill>
        <a:ln w="25400" cap="flat" cmpd="sng" algn="ctr">
          <a:solidFill>
            <a:schemeClr val="tx1">
              <a:lumMod val="50000"/>
              <a:lumOff val="50000"/>
            </a:schemeClr>
          </a:solidFill>
          <a:prstDash val="sysDot"/>
          <a:round/>
          <a:headEnd type="none" w="med" len="med"/>
          <a:tailEnd type="triangle" w="lg" len="sm"/>
        </a:ln>
        <a:effectLst/>
      </a:spPr>
      <a:bodyPr/>
      <a:lstStyle/>
    </a:lnDef>
    <a:txDef>
      <a:spPr>
        <a:noFill/>
      </a:spPr>
      <a:bodyPr wrap="square" rtlCol="0">
        <a:spAutoFit/>
      </a:bodyPr>
      <a:lstStyle>
        <a:defPPr algn="l">
          <a:spcAft>
            <a:spcPts val="1200"/>
          </a:spcAft>
          <a:defRPr sz="1600" dirty="0" err="1" smtClean="0">
            <a:latin typeface="+mn-lt"/>
            <a:cs typeface="Arial" panose="020B0604020202020204" pitchFamily="34" charset="0"/>
          </a:defRPr>
        </a:defPPr>
      </a:lstStyle>
    </a:txDef>
  </a:objectDefaults>
  <a:extraClrSchemeLst>
    <a:extraClrScheme>
      <a:clrScheme name="FedST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edST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edST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edST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edST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edST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edSTL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edST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edST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edST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edST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edST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22 Internal v1" id="{8B9616CD-2C3B-B441-8D03-7B27A2C5058A}" vid="{0885DE46-AECA-9341-9009-80FB1BCDFA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64264fa-5603-4e4e-a2f4-32f4724a08c4" xsi:nil="true"/>
    <_ip_UnifiedCompliancePolicyUIAction xmlns="http://schemas.microsoft.com/sharepoint/v3" xsi:nil="true"/>
    <_ip_UnifiedCompliancePolicyProperties xmlns="http://schemas.microsoft.com/sharepoint/v3" xsi:nil="true"/>
    <lcf76f155ced4ddcb4097134ff3c332f xmlns="c337cffb-e93c-4b47-be1b-7c9b4a443e6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2D5A4FF975C9F4281CDEF8C21DC3C73" ma:contentTypeVersion="18" ma:contentTypeDescription="Create a new document." ma:contentTypeScope="" ma:versionID="d4a5df71f1be742a12009117a205b353">
  <xsd:schema xmlns:xsd="http://www.w3.org/2001/XMLSchema" xmlns:xs="http://www.w3.org/2001/XMLSchema" xmlns:p="http://schemas.microsoft.com/office/2006/metadata/properties" xmlns:ns1="http://schemas.microsoft.com/sharepoint/v3" xmlns:ns2="c337cffb-e93c-4b47-be1b-7c9b4a443e6f" xmlns:ns3="d64264fa-5603-4e4e-a2f4-32f4724a08c4" xmlns:ns4="c4332fd0-4f68-4a7b-b10f-2770331d7b2c" targetNamespace="http://schemas.microsoft.com/office/2006/metadata/properties" ma:root="true" ma:fieldsID="3000510107d22cf72e09aadd736f5ecb" ns1:_="" ns2:_="" ns3:_="" ns4:_="">
    <xsd:import namespace="http://schemas.microsoft.com/sharepoint/v3"/>
    <xsd:import namespace="c337cffb-e93c-4b47-be1b-7c9b4a443e6f"/>
    <xsd:import namespace="d64264fa-5603-4e4e-a2f4-32f4724a08c4"/>
    <xsd:import namespace="c4332fd0-4f68-4a7b-b10f-2770331d7b2c"/>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Location" minOccurs="0"/>
                <xsd:element ref="ns4:SharedWithUsers" minOccurs="0"/>
                <xsd:element ref="ns4: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37cffb-e93c-4b47-be1b-7c9b4a443e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b94cc3ae-357c-4eb4-84e8-520ab3b4f5d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64264fa-5603-4e4e-a2f4-32f4724a08c4"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f4bf3ce7-370b-4ece-bd80-7641e82ed007}" ma:internalName="TaxCatchAll" ma:showField="CatchAllData" ma:web="c4332fd0-4f68-4a7b-b10f-2770331d7b2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4332fd0-4f68-4a7b-b10f-2770331d7b2c"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6C51D16-9FEA-4568-BCDA-A128E07EB255}">
  <ds:schemaRefs>
    <ds:schemaRef ds:uri="http://www.w3.org/XML/1998/namespace"/>
    <ds:schemaRef ds:uri="http://schemas.microsoft.com/office/infopath/2007/PartnerControls"/>
    <ds:schemaRef ds:uri="http://purl.org/dc/elements/1.1/"/>
    <ds:schemaRef ds:uri="4aaac78d-d2dd-4267-b6be-4ddb578dc89b"/>
    <ds:schemaRef ds:uri="51ea473b-8541-407b-a471-b1a3fe57fa81"/>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purl.org/dc/terms/"/>
    <ds:schemaRef ds:uri="d64264fa-5603-4e4e-a2f4-32f4724a08c4"/>
    <ds:schemaRef ds:uri="adb06784-f235-4cf2-ace7-47a03030853b"/>
    <ds:schemaRef ds:uri="http://schemas.microsoft.com/sharepoint/v3"/>
    <ds:schemaRef ds:uri="c337cffb-e93c-4b47-be1b-7c9b4a443e6f"/>
  </ds:schemaRefs>
</ds:datastoreItem>
</file>

<file path=customXml/itemProps2.xml><?xml version="1.0" encoding="utf-8"?>
<ds:datastoreItem xmlns:ds="http://schemas.openxmlformats.org/officeDocument/2006/customXml" ds:itemID="{C74079FA-4099-460D-B015-A741A2D93523}">
  <ds:schemaRefs>
    <ds:schemaRef ds:uri="http://schemas.microsoft.com/sharepoint/v3/contenttype/forms"/>
  </ds:schemaRefs>
</ds:datastoreItem>
</file>

<file path=customXml/itemProps3.xml><?xml version="1.0" encoding="utf-8"?>
<ds:datastoreItem xmlns:ds="http://schemas.openxmlformats.org/officeDocument/2006/customXml" ds:itemID="{7BE37AFF-3E7B-4165-A227-C4B7B0B7A8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337cffb-e93c-4b47-be1b-7c9b4a443e6f"/>
    <ds:schemaRef ds:uri="d64264fa-5603-4e4e-a2f4-32f4724a08c4"/>
    <ds:schemaRef ds:uri="c4332fd0-4f68-4a7b-b10f-2770331d7b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65269c60-0483-4c57-9e8c-3779d6900235}" enabled="1" method="Privileged" siteId="{b397c653-5b19-463f-b9fc-af658ded9128}" contentBits="0" removed="0"/>
</clbl:labelList>
</file>

<file path=docProps/app.xml><?xml version="1.0" encoding="utf-8"?>
<Properties xmlns="http://schemas.openxmlformats.org/officeDocument/2006/extended-properties" xmlns:vt="http://schemas.openxmlformats.org/officeDocument/2006/docPropsVTypes">
  <Template>1_FedSTL</Template>
  <TotalTime>4081</TotalTime>
  <Words>327</Words>
  <Application>Microsoft Office PowerPoint</Application>
  <PresentationFormat>On-screen Show (16:9)</PresentationFormat>
  <Paragraphs>29</Paragraphs>
  <Slides>4</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Aptos</vt:lpstr>
      <vt:lpstr>Aptos Display</vt:lpstr>
      <vt:lpstr>Arial</vt:lpstr>
      <vt:lpstr>Calibri</vt:lpstr>
      <vt:lpstr>Graphik Regular</vt:lpstr>
      <vt:lpstr>Lucida Grande</vt:lpstr>
      <vt:lpstr>Noto Sans Symbols</vt:lpstr>
      <vt:lpstr>Tiempos Headline Regular</vt:lpstr>
      <vt:lpstr>Times</vt:lpstr>
      <vt:lpstr>Navy Footer</vt:lpstr>
      <vt:lpstr>Moving Into My Own Place</vt:lpstr>
      <vt:lpstr>Apartment Options</vt:lpstr>
      <vt:lpstr>The Cost of Moving</vt:lpstr>
      <vt:lpstr>Preparing a Budget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Reich, Jackie A</dc:creator>
  <cp:lastModifiedBy>Mike Kaiman</cp:lastModifiedBy>
  <cp:revision>32</cp:revision>
  <cp:lastPrinted>2017-03-29T14:58:18Z</cp:lastPrinted>
  <dcterms:created xsi:type="dcterms:W3CDTF">2023-09-21T18:22:14Z</dcterms:created>
  <dcterms:modified xsi:type="dcterms:W3CDTF">2026-06-22T19:12:07Z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qminfo">
    <vt:i4>5</vt:i4>
  </property>
  <property fmtid="{D5CDD505-2E9C-101B-9397-08002B2CF9AE}" pid="3" name="lqmsess">
    <vt:lpwstr>a397fc98-89aa-4926-8c15-2b0f8f12a25a</vt:lpwstr>
  </property>
  <property fmtid="{D5CDD505-2E9C-101B-9397-08002B2CF9AE}" pid="4" name="MSIP_Label_60a845d3-2b08-4410-a62e-4321eae94757_Enabled">
    <vt:lpwstr>true</vt:lpwstr>
  </property>
  <property fmtid="{D5CDD505-2E9C-101B-9397-08002B2CF9AE}" pid="5" name="MSIP_Label_60a845d3-2b08-4410-a62e-4321eae94757_SetDate">
    <vt:lpwstr>2022-07-05T16:27:50Z</vt:lpwstr>
  </property>
  <property fmtid="{D5CDD505-2E9C-101B-9397-08002B2CF9AE}" pid="6" name="MSIP_Label_60a845d3-2b08-4410-a62e-4321eae94757_Method">
    <vt:lpwstr>Privileged</vt:lpwstr>
  </property>
  <property fmtid="{D5CDD505-2E9C-101B-9397-08002B2CF9AE}" pid="7" name="MSIP_Label_60a845d3-2b08-4410-a62e-4321eae94757_Name">
    <vt:lpwstr>60a845d3-2b08-4410-a62e-4321eae94757</vt:lpwstr>
  </property>
  <property fmtid="{D5CDD505-2E9C-101B-9397-08002B2CF9AE}" pid="8" name="MSIP_Label_60a845d3-2b08-4410-a62e-4321eae94757_SiteId">
    <vt:lpwstr>b397c653-5b19-463f-b9fc-af658ded9128</vt:lpwstr>
  </property>
  <property fmtid="{D5CDD505-2E9C-101B-9397-08002B2CF9AE}" pid="9" name="MSIP_Label_60a845d3-2b08-4410-a62e-4321eae94757_ActionId">
    <vt:lpwstr>5dad71de-1d80-4c64-99c4-adc978c00373</vt:lpwstr>
  </property>
  <property fmtid="{D5CDD505-2E9C-101B-9397-08002B2CF9AE}" pid="10" name="MSIP_Label_60a845d3-2b08-4410-a62e-4321eae94757_ContentBits">
    <vt:lpwstr>1</vt:lpwstr>
  </property>
  <property fmtid="{D5CDD505-2E9C-101B-9397-08002B2CF9AE}" pid="11" name="ContentTypeId">
    <vt:lpwstr>0x010100A2D5A4FF975C9F4281CDEF8C21DC3C73</vt:lpwstr>
  </property>
  <property fmtid="{D5CDD505-2E9C-101B-9397-08002B2CF9AE}" pid="12" name="MediaServiceImageTags">
    <vt:lpwstr/>
  </property>
</Properties>
</file>