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7.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8.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9.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11.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12.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3.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15.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16.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7.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19.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20.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notesSlides/notesSlide21.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2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23.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24.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25.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27.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28.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29.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3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31.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3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33.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35.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36.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7.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notesSlides/notesSlide3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39.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40.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41.xml" ContentType="application/vnd.openxmlformats-officedocument.presentationml.notesSlide+xml"/>
  <Override PartName="/ppt/tags/tag134.xml" ContentType="application/vnd.openxmlformats-officedocument.presentationml.tags+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44"/>
  </p:notesMasterIdLst>
  <p:handoutMasterIdLst>
    <p:handoutMasterId r:id="rId45"/>
  </p:handoutMasterIdLst>
  <p:sldIdLst>
    <p:sldId id="256" r:id="rId2"/>
    <p:sldId id="257" r:id="rId3"/>
    <p:sldId id="268" r:id="rId4"/>
    <p:sldId id="267" r:id="rId5"/>
    <p:sldId id="269" r:id="rId6"/>
    <p:sldId id="258" r:id="rId7"/>
    <p:sldId id="270" r:id="rId8"/>
    <p:sldId id="272" r:id="rId9"/>
    <p:sldId id="271" r:id="rId10"/>
    <p:sldId id="264" r:id="rId11"/>
    <p:sldId id="274" r:id="rId12"/>
    <p:sldId id="273" r:id="rId13"/>
    <p:sldId id="275" r:id="rId14"/>
    <p:sldId id="265" r:id="rId15"/>
    <p:sldId id="276" r:id="rId16"/>
    <p:sldId id="279" r:id="rId17"/>
    <p:sldId id="280" r:id="rId18"/>
    <p:sldId id="259" r:id="rId19"/>
    <p:sldId id="277" r:id="rId20"/>
    <p:sldId id="278" r:id="rId21"/>
    <p:sldId id="281" r:id="rId22"/>
    <p:sldId id="260" r:id="rId23"/>
    <p:sldId id="282" r:id="rId24"/>
    <p:sldId id="283" r:id="rId25"/>
    <p:sldId id="284" r:id="rId26"/>
    <p:sldId id="261" r:id="rId27"/>
    <p:sldId id="285" r:id="rId28"/>
    <p:sldId id="286" r:id="rId29"/>
    <p:sldId id="287" r:id="rId30"/>
    <p:sldId id="266" r:id="rId31"/>
    <p:sldId id="288" r:id="rId32"/>
    <p:sldId id="289" r:id="rId33"/>
    <p:sldId id="290" r:id="rId34"/>
    <p:sldId id="262" r:id="rId35"/>
    <p:sldId id="293" r:id="rId36"/>
    <p:sldId id="291" r:id="rId37"/>
    <p:sldId id="292" r:id="rId38"/>
    <p:sldId id="263" r:id="rId39"/>
    <p:sldId id="294" r:id="rId40"/>
    <p:sldId id="295" r:id="rId41"/>
    <p:sldId id="296" r:id="rId42"/>
    <p:sldId id="297" r:id="rId43"/>
  </p:sldIdLst>
  <p:sldSz cx="9144000" cy="6858000" type="screen4x3"/>
  <p:notesSz cx="6858000" cy="9144000"/>
  <p:custDataLst>
    <p:tags r:id="rId4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Condon" initials="N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E1"/>
    <a:srgbClr val="6F7A2E"/>
    <a:srgbClr val="893D17"/>
    <a:srgbClr val="FFFFFF"/>
    <a:srgbClr val="899638"/>
    <a:srgbClr val="89A538"/>
    <a:srgbClr val="893D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5" d="100"/>
          <a:sy n="135" d="100"/>
        </p:scale>
        <p:origin x="-5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47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3" Type="http://schemas.openxmlformats.org/officeDocument/2006/relationships/slide" Target="../slides/slide37.xml"/><Relationship Id="rId2" Type="http://schemas.openxmlformats.org/officeDocument/2006/relationships/slide" Target="../slides/slide36.xml"/><Relationship Id="rId1" Type="http://schemas.openxmlformats.org/officeDocument/2006/relationships/slide" Target="../slides/slide35.xml"/></Relationships>
</file>

<file path=ppt/diagrams/_rels/data11.xml.rels><?xml version="1.0" encoding="UTF-8" standalone="yes"?>
<Relationships xmlns="http://schemas.openxmlformats.org/package/2006/relationships"><Relationship Id="rId3" Type="http://schemas.openxmlformats.org/officeDocument/2006/relationships/slide" Target="../slides/slide41.xml"/><Relationship Id="rId2" Type="http://schemas.openxmlformats.org/officeDocument/2006/relationships/slide" Target="../slides/slide40.xml"/><Relationship Id="rId1" Type="http://schemas.openxmlformats.org/officeDocument/2006/relationships/slide" Target="../slides/slide39.xml"/></Relationships>
</file>

<file path=ppt/diagrams/_rels/data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s>
</file>

<file path=ppt/diagrams/_rels/data3.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s>
</file>

<file path=ppt/diagrams/_rels/data4.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2.xml"/><Relationship Id="rId1" Type="http://schemas.openxmlformats.org/officeDocument/2006/relationships/slide" Target="../slides/slide11.xml"/></Relationships>
</file>

<file path=ppt/diagrams/_rels/data5.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slide" Target="../slides/slide16.xml"/><Relationship Id="rId1" Type="http://schemas.openxmlformats.org/officeDocument/2006/relationships/slide" Target="../slides/slide15.xml"/></Relationships>
</file>

<file path=ppt/diagrams/_rels/data6.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slide" Target="../slides/slide20.xml"/><Relationship Id="rId1" Type="http://schemas.openxmlformats.org/officeDocument/2006/relationships/slide" Target="../slides/slide19.xml"/></Relationships>
</file>

<file path=ppt/diagrams/_rels/data7.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slide" Target="../slides/slide24.xml"/><Relationship Id="rId1" Type="http://schemas.openxmlformats.org/officeDocument/2006/relationships/slide" Target="../slides/slide23.xml"/></Relationships>
</file>

<file path=ppt/diagrams/_rels/data8.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slide" Target="../slides/slide28.xml"/><Relationship Id="rId1" Type="http://schemas.openxmlformats.org/officeDocument/2006/relationships/slide" Target="../slides/slide27.xml"/></Relationships>
</file>

<file path=ppt/diagrams/_rels/data9.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slide" Target="../slides/slide32.xml"/><Relationship Id="rId1" Type="http://schemas.openxmlformats.org/officeDocument/2006/relationships/slide" Target="../slides/slide3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B5326B-B676-45D3-8CA2-91E9E1A44A75}" type="doc">
      <dgm:prSet loTypeId="urn:microsoft.com/office/officeart/2005/8/layout/hProcess9" loCatId="process" qsTypeId="urn:microsoft.com/office/officeart/2005/8/quickstyle/simple1" qsCatId="simple" csTypeId="urn:microsoft.com/office/officeart/2005/8/colors/accent1_2" csCatId="accent1" phldr="1"/>
      <dgm:spPr/>
    </dgm:pt>
    <dgm:pt modelId="{AF2AE33A-0EE2-426E-BA30-94B76F1FF55F}">
      <dgm:prSet phldrT="[Text]"/>
      <dgm:spPr>
        <a:solidFill>
          <a:schemeClr val="accent6"/>
        </a:solidFill>
      </dgm:spPr>
      <dgm:t>
        <a:bodyPr/>
        <a:lstStyle/>
        <a:p>
          <a:r>
            <a:rPr lang="en-US" dirty="0" smtClean="0">
              <a:latin typeface="Arial"/>
            </a:rPr>
            <a:t>A</a:t>
          </a:r>
          <a:endParaRPr lang="en-US" dirty="0">
            <a:latin typeface="Arial"/>
          </a:endParaRPr>
        </a:p>
      </dgm:t>
    </dgm:pt>
    <dgm:pt modelId="{DD28EFD8-249B-406D-846C-DCD00663329F}" type="parTrans" cxnId="{8C94C762-F3A4-4B5E-BF2C-6F24F556B385}">
      <dgm:prSet/>
      <dgm:spPr/>
      <dgm:t>
        <a:bodyPr/>
        <a:lstStyle/>
        <a:p>
          <a:endParaRPr lang="en-US">
            <a:latin typeface="Franklin Gothic Book" pitchFamily="34" charset="0"/>
          </a:endParaRPr>
        </a:p>
      </dgm:t>
    </dgm:pt>
    <dgm:pt modelId="{2E96BE65-73A2-46CA-99F3-0ECFD4BD6856}" type="sibTrans" cxnId="{8C94C762-F3A4-4B5E-BF2C-6F24F556B385}">
      <dgm:prSet/>
      <dgm:spPr/>
      <dgm:t>
        <a:bodyPr/>
        <a:lstStyle/>
        <a:p>
          <a:endParaRPr lang="en-US">
            <a:latin typeface="Franklin Gothic Book" pitchFamily="34" charset="0"/>
          </a:endParaRPr>
        </a:p>
      </dgm:t>
    </dgm:pt>
    <dgm:pt modelId="{CBA419B5-BB60-4643-A61D-6E35D7448460}">
      <dgm:prSet phldrT="[Text]"/>
      <dgm:spPr>
        <a:solidFill>
          <a:srgbClr val="F79646"/>
        </a:solidFill>
      </dgm:spPr>
      <dgm:t>
        <a:bodyPr/>
        <a:lstStyle/>
        <a:p>
          <a:r>
            <a:rPr lang="en-US" dirty="0" smtClean="0">
              <a:latin typeface="Arial"/>
            </a:rPr>
            <a:t>B</a:t>
          </a:r>
          <a:endParaRPr lang="en-US" dirty="0">
            <a:latin typeface="Arial"/>
          </a:endParaRPr>
        </a:p>
      </dgm:t>
    </dgm:pt>
    <dgm:pt modelId="{9A070C70-9F0A-4420-ABA5-3D237B500DAE}" type="parTrans" cxnId="{AF5ECDBF-3DCD-47E2-81F6-B611E3FBB775}">
      <dgm:prSet/>
      <dgm:spPr/>
      <dgm:t>
        <a:bodyPr/>
        <a:lstStyle/>
        <a:p>
          <a:endParaRPr lang="en-US">
            <a:latin typeface="Franklin Gothic Book" pitchFamily="34" charset="0"/>
          </a:endParaRPr>
        </a:p>
      </dgm:t>
    </dgm:pt>
    <dgm:pt modelId="{F66826B8-9742-4BD6-AD95-9AA0F0D0A10D}" type="sibTrans" cxnId="{AF5ECDBF-3DCD-47E2-81F6-B611E3FBB775}">
      <dgm:prSet/>
      <dgm:spPr/>
      <dgm:t>
        <a:bodyPr/>
        <a:lstStyle/>
        <a:p>
          <a:endParaRPr lang="en-US">
            <a:latin typeface="Franklin Gothic Book" pitchFamily="34" charset="0"/>
          </a:endParaRPr>
        </a:p>
      </dgm:t>
    </dgm:pt>
    <dgm:pt modelId="{622F39A8-9A45-4B92-8C1B-8298E0028239}">
      <dgm:prSet phldrT="[Text]"/>
      <dgm:spPr>
        <a:solidFill>
          <a:srgbClr val="F79646"/>
        </a:solidFill>
      </dgm:spPr>
      <dgm:t>
        <a:bodyPr/>
        <a:lstStyle/>
        <a:p>
          <a:r>
            <a:rPr lang="en-US" dirty="0" smtClean="0">
              <a:latin typeface="Arial"/>
            </a:rPr>
            <a:t>C</a:t>
          </a:r>
          <a:endParaRPr lang="en-US" dirty="0">
            <a:latin typeface="Arial"/>
          </a:endParaRPr>
        </a:p>
      </dgm:t>
    </dgm:pt>
    <dgm:pt modelId="{F1327E45-74CF-4D70-95D7-3F4AA523B714}" type="parTrans" cxnId="{6A4D621C-EF61-4319-A06F-00D0EE329CA5}">
      <dgm:prSet/>
      <dgm:spPr/>
      <dgm:t>
        <a:bodyPr/>
        <a:lstStyle/>
        <a:p>
          <a:endParaRPr lang="en-US">
            <a:latin typeface="Franklin Gothic Book" pitchFamily="34" charset="0"/>
          </a:endParaRPr>
        </a:p>
      </dgm:t>
    </dgm:pt>
    <dgm:pt modelId="{966C0556-110D-4886-8B80-FD7244B6D187}" type="sibTrans" cxnId="{6A4D621C-EF61-4319-A06F-00D0EE329CA5}">
      <dgm:prSet/>
      <dgm:spPr/>
      <dgm:t>
        <a:bodyPr/>
        <a:lstStyle/>
        <a:p>
          <a:endParaRPr lang="en-US">
            <a:latin typeface="Franklin Gothic Book" pitchFamily="34" charset="0"/>
          </a:endParaRPr>
        </a:p>
      </dgm:t>
    </dgm:pt>
    <dgm:pt modelId="{817BC57F-D23C-49F3-A61D-DCB75E449E58}" type="pres">
      <dgm:prSet presAssocID="{4CB5326B-B676-45D3-8CA2-91E9E1A44A75}" presName="CompostProcess" presStyleCnt="0">
        <dgm:presLayoutVars>
          <dgm:dir/>
          <dgm:resizeHandles val="exact"/>
        </dgm:presLayoutVars>
      </dgm:prSet>
      <dgm:spPr/>
    </dgm:pt>
    <dgm:pt modelId="{C366F6A4-120B-4F78-9A40-43329545B906}" type="pres">
      <dgm:prSet presAssocID="{4CB5326B-B676-45D3-8CA2-91E9E1A44A75}" presName="arrow" presStyleLbl="bgShp" presStyleIdx="0" presStyleCnt="1"/>
      <dgm:spPr>
        <a:solidFill>
          <a:srgbClr val="3E94C4"/>
        </a:solidFill>
        <a:ln w="19050">
          <a:solidFill>
            <a:schemeClr val="lt1">
              <a:hueOff val="0"/>
              <a:satOff val="0"/>
              <a:lumOff val="0"/>
            </a:schemeClr>
          </a:solidFill>
        </a:ln>
      </dgm:spPr>
    </dgm:pt>
    <dgm:pt modelId="{2497D9C9-27A0-473A-8EB8-8B99E0D62281}" type="pres">
      <dgm:prSet presAssocID="{4CB5326B-B676-45D3-8CA2-91E9E1A44A75}" presName="linearProcess" presStyleCnt="0"/>
      <dgm:spPr/>
    </dgm:pt>
    <dgm:pt modelId="{CA61D58F-A608-43B0-99F1-F90CFFA4FFF6}" type="pres">
      <dgm:prSet presAssocID="{AF2AE33A-0EE2-426E-BA30-94B76F1FF55F}" presName="textNode" presStyleLbl="node1" presStyleIdx="0" presStyleCnt="3">
        <dgm:presLayoutVars>
          <dgm:bulletEnabled val="1"/>
        </dgm:presLayoutVars>
      </dgm:prSet>
      <dgm:spPr/>
      <dgm:t>
        <a:bodyPr/>
        <a:lstStyle/>
        <a:p>
          <a:endParaRPr lang="en-US"/>
        </a:p>
      </dgm:t>
    </dgm:pt>
    <dgm:pt modelId="{FAAD74FC-D393-4762-877D-E42C89192F42}" type="pres">
      <dgm:prSet presAssocID="{2E96BE65-73A2-46CA-99F3-0ECFD4BD6856}" presName="sibTrans" presStyleCnt="0"/>
      <dgm:spPr/>
    </dgm:pt>
    <dgm:pt modelId="{7F8A63BD-92C5-472E-9529-2FB55952F365}" type="pres">
      <dgm:prSet presAssocID="{CBA419B5-BB60-4643-A61D-6E35D7448460}" presName="textNode" presStyleLbl="node1" presStyleIdx="1" presStyleCnt="3">
        <dgm:presLayoutVars>
          <dgm:bulletEnabled val="1"/>
        </dgm:presLayoutVars>
      </dgm:prSet>
      <dgm:spPr/>
      <dgm:t>
        <a:bodyPr/>
        <a:lstStyle/>
        <a:p>
          <a:endParaRPr lang="en-US"/>
        </a:p>
      </dgm:t>
    </dgm:pt>
    <dgm:pt modelId="{C7B4FE6E-0348-49F3-AC54-C0F0F86C1027}" type="pres">
      <dgm:prSet presAssocID="{F66826B8-9742-4BD6-AD95-9AA0F0D0A10D}" presName="sibTrans" presStyleCnt="0"/>
      <dgm:spPr/>
    </dgm:pt>
    <dgm:pt modelId="{DD00F9FC-F8C8-4A41-8F92-7BC1C9BCA1A0}" type="pres">
      <dgm:prSet presAssocID="{622F39A8-9A45-4B92-8C1B-8298E0028239}" presName="textNode" presStyleLbl="node1" presStyleIdx="2" presStyleCnt="3">
        <dgm:presLayoutVars>
          <dgm:bulletEnabled val="1"/>
        </dgm:presLayoutVars>
      </dgm:prSet>
      <dgm:spPr/>
      <dgm:t>
        <a:bodyPr/>
        <a:lstStyle/>
        <a:p>
          <a:endParaRPr lang="en-US"/>
        </a:p>
      </dgm:t>
    </dgm:pt>
  </dgm:ptLst>
  <dgm:cxnLst>
    <dgm:cxn modelId="{581707A8-A35A-944D-9139-208AE23ACB61}" type="presOf" srcId="{4CB5326B-B676-45D3-8CA2-91E9E1A44A75}" destId="{817BC57F-D23C-49F3-A61D-DCB75E449E58}" srcOrd="0" destOrd="0" presId="urn:microsoft.com/office/officeart/2005/8/layout/hProcess9"/>
    <dgm:cxn modelId="{8C94C762-F3A4-4B5E-BF2C-6F24F556B385}" srcId="{4CB5326B-B676-45D3-8CA2-91E9E1A44A75}" destId="{AF2AE33A-0EE2-426E-BA30-94B76F1FF55F}" srcOrd="0" destOrd="0" parTransId="{DD28EFD8-249B-406D-846C-DCD00663329F}" sibTransId="{2E96BE65-73A2-46CA-99F3-0ECFD4BD6856}"/>
    <dgm:cxn modelId="{7FC2EFE3-E99B-EA42-B05F-3E4CF3573E78}" type="presOf" srcId="{AF2AE33A-0EE2-426E-BA30-94B76F1FF55F}" destId="{CA61D58F-A608-43B0-99F1-F90CFFA4FFF6}" srcOrd="0" destOrd="0" presId="urn:microsoft.com/office/officeart/2005/8/layout/hProcess9"/>
    <dgm:cxn modelId="{6A4D621C-EF61-4319-A06F-00D0EE329CA5}" srcId="{4CB5326B-B676-45D3-8CA2-91E9E1A44A75}" destId="{622F39A8-9A45-4B92-8C1B-8298E0028239}" srcOrd="2" destOrd="0" parTransId="{F1327E45-74CF-4D70-95D7-3F4AA523B714}" sibTransId="{966C0556-110D-4886-8B80-FD7244B6D187}"/>
    <dgm:cxn modelId="{9E949F9F-5D37-E944-9E32-8B7D13F252CA}" type="presOf" srcId="{CBA419B5-BB60-4643-A61D-6E35D7448460}" destId="{7F8A63BD-92C5-472E-9529-2FB55952F365}" srcOrd="0" destOrd="0" presId="urn:microsoft.com/office/officeart/2005/8/layout/hProcess9"/>
    <dgm:cxn modelId="{F7F32359-6A5B-AB44-AE86-E34EB68076F0}" type="presOf" srcId="{622F39A8-9A45-4B92-8C1B-8298E0028239}" destId="{DD00F9FC-F8C8-4A41-8F92-7BC1C9BCA1A0}" srcOrd="0" destOrd="0" presId="urn:microsoft.com/office/officeart/2005/8/layout/hProcess9"/>
    <dgm:cxn modelId="{AF5ECDBF-3DCD-47E2-81F6-B611E3FBB775}" srcId="{4CB5326B-B676-45D3-8CA2-91E9E1A44A75}" destId="{CBA419B5-BB60-4643-A61D-6E35D7448460}" srcOrd="1" destOrd="0" parTransId="{9A070C70-9F0A-4420-ABA5-3D237B500DAE}" sibTransId="{F66826B8-9742-4BD6-AD95-9AA0F0D0A10D}"/>
    <dgm:cxn modelId="{3F9FD288-81E3-0442-A684-D26DC8E3C0F2}" type="presParOf" srcId="{817BC57F-D23C-49F3-A61D-DCB75E449E58}" destId="{C366F6A4-120B-4F78-9A40-43329545B906}" srcOrd="0" destOrd="0" presId="urn:microsoft.com/office/officeart/2005/8/layout/hProcess9"/>
    <dgm:cxn modelId="{A57D9427-292E-FF40-BA04-3130BC116228}" type="presParOf" srcId="{817BC57F-D23C-49F3-A61D-DCB75E449E58}" destId="{2497D9C9-27A0-473A-8EB8-8B99E0D62281}" srcOrd="1" destOrd="0" presId="urn:microsoft.com/office/officeart/2005/8/layout/hProcess9"/>
    <dgm:cxn modelId="{6915C570-423B-004F-9CE4-50B57195C52D}" type="presParOf" srcId="{2497D9C9-27A0-473A-8EB8-8B99E0D62281}" destId="{CA61D58F-A608-43B0-99F1-F90CFFA4FFF6}" srcOrd="0" destOrd="0" presId="urn:microsoft.com/office/officeart/2005/8/layout/hProcess9"/>
    <dgm:cxn modelId="{6044B90C-A140-B642-858F-1D5C457541C4}" type="presParOf" srcId="{2497D9C9-27A0-473A-8EB8-8B99E0D62281}" destId="{FAAD74FC-D393-4762-877D-E42C89192F42}" srcOrd="1" destOrd="0" presId="urn:microsoft.com/office/officeart/2005/8/layout/hProcess9"/>
    <dgm:cxn modelId="{AEAD5E03-5E9F-AD4F-AAF3-7563DCD087D0}" type="presParOf" srcId="{2497D9C9-27A0-473A-8EB8-8B99E0D62281}" destId="{7F8A63BD-92C5-472E-9529-2FB55952F365}" srcOrd="2" destOrd="0" presId="urn:microsoft.com/office/officeart/2005/8/layout/hProcess9"/>
    <dgm:cxn modelId="{8F23D1DF-CEB2-DD4F-B55D-210DE8E3E021}" type="presParOf" srcId="{2497D9C9-27A0-473A-8EB8-8B99E0D62281}" destId="{C7B4FE6E-0348-49F3-AC54-C0F0F86C1027}" srcOrd="3" destOrd="0" presId="urn:microsoft.com/office/officeart/2005/8/layout/hProcess9"/>
    <dgm:cxn modelId="{FBF8A8FB-2E13-7643-B27A-3D6D20D09B37}" type="presParOf" srcId="{2497D9C9-27A0-473A-8EB8-8B99E0D62281}" destId="{DD00F9FC-F8C8-4A41-8F92-7BC1C9BCA1A0}" srcOrd="4" destOrd="0" presId="urn:microsoft.com/office/officeart/2005/8/layout/hProcess9"/>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r>
            <a:rPr lang="en-US" sz="1400" dirty="0" smtClean="0">
              <a:latin typeface="Arial"/>
            </a:rPr>
            <a:t>An estimate for the number of years it will take for an investment to double, calculated by subtracting the rate of return (interest rate) from 72.</a:t>
          </a:r>
          <a:endParaRPr lang="en-US" sz="1400" dirty="0">
            <a:latin typeface="Arial"/>
          </a:endParaRPr>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rgbClr val="FFFFFF">
            <a:alpha val="90000"/>
          </a:srgbClr>
        </a:solidFill>
      </dgm:spPr>
      <dgm:t>
        <a:bodyPr/>
        <a:lstStyle/>
        <a:p>
          <a:r>
            <a:rPr lang="en-US" sz="1400" dirty="0" smtClean="0">
              <a:latin typeface="Arial"/>
            </a:rPr>
            <a:t>An estimate for the number of years it will take for the rate of return to double, calculated by dividing 72 by the length of time the principal amount is held on deposit.</a:t>
          </a:r>
          <a:endParaRPr lang="en-US" sz="1400" dirty="0">
            <a:latin typeface="Arial"/>
          </a:endParaRPr>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1400" b="0" dirty="0" smtClean="0">
              <a:latin typeface="Arial"/>
            </a:rPr>
            <a:t>An estimate for the number of years it will take for the principal deposit to double, </a:t>
          </a:r>
          <a:r>
            <a:rPr lang="en-US" sz="1400" dirty="0" smtClean="0">
              <a:latin typeface="Arial"/>
            </a:rPr>
            <a:t>calculated</a:t>
          </a:r>
          <a:r>
            <a:rPr lang="en-US" sz="1400" b="0" dirty="0" smtClean="0">
              <a:latin typeface="Arial"/>
            </a:rPr>
            <a:t> by dividing 72 by the rate of return.</a:t>
          </a:r>
          <a:endParaRPr lang="en-US" sz="1400" b="0" dirty="0">
            <a:latin typeface="Arial"/>
          </a:endParaRPr>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3750" custLinFactNeighborX="-3906" custLinFactNeighborY="-704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03434">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1717">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0215" custLinFactNeighborX="7639" custLinFactNeighborY="2593">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10215">
        <dgm:presLayoutVars>
          <dgm:bulletEnabled val="1"/>
        </dgm:presLayoutVars>
      </dgm:prSet>
      <dgm:spPr/>
      <dgm:t>
        <a:bodyPr/>
        <a:lstStyle/>
        <a:p>
          <a:endParaRPr lang="en-US"/>
        </a:p>
      </dgm:t>
    </dgm:pt>
  </dgm:ptLst>
  <dgm:cxnLst>
    <dgm:cxn modelId="{C12F401A-6D07-42D9-B910-658FFDE54020}" type="presOf" srcId="{1BBFAE5C-FCE1-4691-AB4E-4B8BC739A29A}" destId="{F60653BF-ACC5-48A4-94AC-76BBE9FDEE22}" srcOrd="0" destOrd="0" presId="urn:microsoft.com/office/officeart/2005/8/layout/vList5"/>
    <dgm:cxn modelId="{41FD1097-C158-4F63-BE0F-4DDC492C6E7F}" type="presOf" srcId="{91AFDB78-2283-43BC-B9E5-9B43727FBBB9}" destId="{97407C53-B1C0-4609-9223-AE543916323D}" srcOrd="0" destOrd="0" presId="urn:microsoft.com/office/officeart/2005/8/layout/vList5"/>
    <dgm:cxn modelId="{D65C74FC-E35E-465B-B121-F1673D47F6C8}" type="presOf" srcId="{C66512EE-59E3-4483-BCF1-B4469C4DCD06}" destId="{0EC62355-7D35-4415-97B3-B22F83BC20A3}"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093ACC5D-E01D-4468-A4FB-9959742B1E22}"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22A8D6E1-24D0-4565-91D0-A9B1C19FBD9F}" type="presOf" srcId="{D2DA7791-044D-4E74-B818-1A2781E015F5}" destId="{C1C55C0B-7A8D-4006-9325-8F2B23B93869}"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4A06C4AB-ECD3-46C3-B4EB-8F1C63EA549F}" type="presOf" srcId="{03C30AA9-D6EA-4630-B3E6-34B1208B2269}" destId="{E52D4EF3-D0CD-4267-A4D3-9316F5BC5745}" srcOrd="0" destOrd="0" presId="urn:microsoft.com/office/officeart/2005/8/layout/vList5"/>
    <dgm:cxn modelId="{E001E55F-06F1-4F40-B6C6-6F34E23DBCFE}"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DA4A095-F502-4631-97B9-E549BCDA53E6}" type="presParOf" srcId="{97407C53-B1C0-4609-9223-AE543916323D}" destId="{4D52884C-8868-4939-B044-EB01A30D9541}" srcOrd="0" destOrd="0" presId="urn:microsoft.com/office/officeart/2005/8/layout/vList5"/>
    <dgm:cxn modelId="{5C18578B-5BEF-4D20-A0CC-8D21EC4ED753}" type="presParOf" srcId="{4D52884C-8868-4939-B044-EB01A30D9541}" destId="{C1C55C0B-7A8D-4006-9325-8F2B23B93869}" srcOrd="0" destOrd="0" presId="urn:microsoft.com/office/officeart/2005/8/layout/vList5"/>
    <dgm:cxn modelId="{5223C39B-4F54-4F70-BADC-7CEFB40CDDD8}" type="presParOf" srcId="{4D52884C-8868-4939-B044-EB01A30D9541}" destId="{0EC62355-7D35-4415-97B3-B22F83BC20A3}" srcOrd="1" destOrd="0" presId="urn:microsoft.com/office/officeart/2005/8/layout/vList5"/>
    <dgm:cxn modelId="{13D112D2-1910-4736-94DC-060522A42B73}" type="presParOf" srcId="{97407C53-B1C0-4609-9223-AE543916323D}" destId="{48DBBA5F-2511-4F46-8DAF-3EA56C4915FE}" srcOrd="1" destOrd="0" presId="urn:microsoft.com/office/officeart/2005/8/layout/vList5"/>
    <dgm:cxn modelId="{46267E6B-77C1-4147-8FED-CDD8E2B745AF}" type="presParOf" srcId="{97407C53-B1C0-4609-9223-AE543916323D}" destId="{7D3EBF86-7F2A-40FB-8A23-73962E042B8C}" srcOrd="2" destOrd="0" presId="urn:microsoft.com/office/officeart/2005/8/layout/vList5"/>
    <dgm:cxn modelId="{ACFA5235-BCC4-4E79-BE2C-8C44C7DE1A1E}" type="presParOf" srcId="{7D3EBF86-7F2A-40FB-8A23-73962E042B8C}" destId="{E52D4EF3-D0CD-4267-A4D3-9316F5BC5745}" srcOrd="0" destOrd="0" presId="urn:microsoft.com/office/officeart/2005/8/layout/vList5"/>
    <dgm:cxn modelId="{512E984D-44AE-4E3B-8F53-B8587BF8BD15}" type="presParOf" srcId="{7D3EBF86-7F2A-40FB-8A23-73962E042B8C}" destId="{6549E521-AE71-424F-B576-53FC37A9FE64}" srcOrd="1" destOrd="0" presId="urn:microsoft.com/office/officeart/2005/8/layout/vList5"/>
    <dgm:cxn modelId="{F77A373D-D834-44C0-AD6B-402E44C6EB64}" type="presParOf" srcId="{97407C53-B1C0-4609-9223-AE543916323D}" destId="{62487D8C-6FF7-4F6E-8F58-F92982FD7EC5}" srcOrd="3" destOrd="0" presId="urn:microsoft.com/office/officeart/2005/8/layout/vList5"/>
    <dgm:cxn modelId="{CBC99D47-7366-4A4E-85BB-B8A9A51908DC}" type="presParOf" srcId="{97407C53-B1C0-4609-9223-AE543916323D}" destId="{EF40A18E-C338-46B0-9989-3DD524094434}" srcOrd="4" destOrd="0" presId="urn:microsoft.com/office/officeart/2005/8/layout/vList5"/>
    <dgm:cxn modelId="{9D2A676F-4EE3-4800-860A-A5F19655C4F8}" type="presParOf" srcId="{EF40A18E-C338-46B0-9989-3DD524094434}" destId="{BA83415D-B12B-4615-9114-961C4C7A8A2B}" srcOrd="0" destOrd="0" presId="urn:microsoft.com/office/officeart/2005/8/layout/vList5"/>
    <dgm:cxn modelId="{EAE47EF3-E59B-4DCB-91D4-80203CC004A8}"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rgbClr val="FFFFFF">
            <a:alpha val="90000"/>
          </a:srgbClr>
        </a:solidFill>
      </dgm:spPr>
      <dgm:t>
        <a:bodyPr/>
        <a:lstStyle/>
        <a:p>
          <a:r>
            <a:rPr lang="en-US" sz="1700" dirty="0" smtClean="0"/>
            <a:t>The less frequently the interest compounds, the more money you earn.</a:t>
          </a:r>
          <a:endParaRPr lang="en-US" sz="17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1700" dirty="0" smtClean="0"/>
            <a:t>The frequency of compounding has no effect on the total amount of money you would earn.</a:t>
          </a:r>
          <a:endParaRPr lang="en-US" sz="17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rgbClr val="FFFFFF">
            <a:alpha val="90000"/>
          </a:srgbClr>
        </a:solidFill>
      </dgm:spPr>
      <dgm:t>
        <a:bodyPr/>
        <a:lstStyle/>
        <a:p>
          <a:pPr algn="l"/>
          <a:r>
            <a:rPr lang="en-US" sz="1700" dirty="0" smtClean="0"/>
            <a:t>The more frequently the interest compounds, the more money you would earn.</a:t>
          </a:r>
          <a:endParaRPr lang="en-US" sz="17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0215">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0215"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10215">
        <dgm:presLayoutVars>
          <dgm:bulletEnabled val="1"/>
        </dgm:presLayoutVars>
      </dgm:prSet>
      <dgm:spPr/>
      <dgm:t>
        <a:bodyPr/>
        <a:lstStyle/>
        <a:p>
          <a:endParaRPr lang="en-US"/>
        </a:p>
      </dgm:t>
    </dgm:pt>
  </dgm:ptLst>
  <dgm:cxnLst>
    <dgm:cxn modelId="{0AEEB967-A590-4A07-B9D2-30505B3F5BB1}" type="presOf" srcId="{CB4B92F1-603A-4500-BEDA-502CDA5E8B1F}" destId="{BA83415D-B12B-4615-9114-961C4C7A8A2B}"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7BDD9ED6-020C-48E1-95BF-1A48C7DA176F}" type="presOf" srcId="{1BBFAE5C-FCE1-4691-AB4E-4B8BC739A29A}" destId="{F60653BF-ACC5-48A4-94AC-76BBE9FDEE22}"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B0CAA2C-3907-4318-9C97-748385C2B117}"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2850B81-AC22-4730-A3BE-495AA3576FFE}" type="presOf" srcId="{91AFDB78-2283-43BC-B9E5-9B43727FBBB9}" destId="{97407C53-B1C0-4609-9223-AE543916323D}" srcOrd="0" destOrd="0" presId="urn:microsoft.com/office/officeart/2005/8/layout/vList5"/>
    <dgm:cxn modelId="{66C46EEC-E72A-42BF-9DC3-139D513E4516}" srcId="{91AFDB78-2283-43BC-B9E5-9B43727FBBB9}" destId="{03C30AA9-D6EA-4630-B3E6-34B1208B2269}" srcOrd="1" destOrd="0" parTransId="{9CC8353D-F6CA-45A6-A9FF-8897C8129A68}" sibTransId="{8B183231-0033-4CC0-A5EA-8109AD53C6A1}"/>
    <dgm:cxn modelId="{98D9ED7A-7ABC-4351-A79B-44A5A946C5D9}" type="presOf" srcId="{D2DA7791-044D-4E74-B818-1A2781E015F5}" destId="{C1C55C0B-7A8D-4006-9325-8F2B23B93869}" srcOrd="0" destOrd="0" presId="urn:microsoft.com/office/officeart/2005/8/layout/vList5"/>
    <dgm:cxn modelId="{75C6A21E-1BF9-4DE1-9393-111577A0B8A5}" type="presOf" srcId="{03C30AA9-D6EA-4630-B3E6-34B1208B2269}" destId="{E52D4EF3-D0CD-4267-A4D3-9316F5BC5745}" srcOrd="0" destOrd="0" presId="urn:microsoft.com/office/officeart/2005/8/layout/vList5"/>
    <dgm:cxn modelId="{EA659BB6-F967-4043-A0E8-C0CD5FFF195B}"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48522B7-E844-4A5E-9D17-3AFE2208FB39}" type="presParOf" srcId="{97407C53-B1C0-4609-9223-AE543916323D}" destId="{4D52884C-8868-4939-B044-EB01A30D9541}" srcOrd="0" destOrd="0" presId="urn:microsoft.com/office/officeart/2005/8/layout/vList5"/>
    <dgm:cxn modelId="{6C66E0EF-BBE2-492E-9AD9-EFEB6A15E404}" type="presParOf" srcId="{4D52884C-8868-4939-B044-EB01A30D9541}" destId="{C1C55C0B-7A8D-4006-9325-8F2B23B93869}" srcOrd="0" destOrd="0" presId="urn:microsoft.com/office/officeart/2005/8/layout/vList5"/>
    <dgm:cxn modelId="{5EB5D56C-81A5-49E6-B763-9B9E0FD213CC}" type="presParOf" srcId="{4D52884C-8868-4939-B044-EB01A30D9541}" destId="{0EC62355-7D35-4415-97B3-B22F83BC20A3}" srcOrd="1" destOrd="0" presId="urn:microsoft.com/office/officeart/2005/8/layout/vList5"/>
    <dgm:cxn modelId="{D202E726-1D27-4E52-B1F3-E9A6DE25CD59}" type="presParOf" srcId="{97407C53-B1C0-4609-9223-AE543916323D}" destId="{48DBBA5F-2511-4F46-8DAF-3EA56C4915FE}" srcOrd="1" destOrd="0" presId="urn:microsoft.com/office/officeart/2005/8/layout/vList5"/>
    <dgm:cxn modelId="{DCFD9E57-9F91-4AB4-811F-A894E5EE1432}" type="presParOf" srcId="{97407C53-B1C0-4609-9223-AE543916323D}" destId="{7D3EBF86-7F2A-40FB-8A23-73962E042B8C}" srcOrd="2" destOrd="0" presId="urn:microsoft.com/office/officeart/2005/8/layout/vList5"/>
    <dgm:cxn modelId="{4E76C05F-7473-41E3-8261-2899FC099231}" type="presParOf" srcId="{7D3EBF86-7F2A-40FB-8A23-73962E042B8C}" destId="{E52D4EF3-D0CD-4267-A4D3-9316F5BC5745}" srcOrd="0" destOrd="0" presId="urn:microsoft.com/office/officeart/2005/8/layout/vList5"/>
    <dgm:cxn modelId="{7ACDBA4C-7519-402D-A339-1E9FB984ECF7}" type="presParOf" srcId="{7D3EBF86-7F2A-40FB-8A23-73962E042B8C}" destId="{6549E521-AE71-424F-B576-53FC37A9FE64}" srcOrd="1" destOrd="0" presId="urn:microsoft.com/office/officeart/2005/8/layout/vList5"/>
    <dgm:cxn modelId="{70828F60-C4D5-49FF-B514-8A76CEEAE145}" type="presParOf" srcId="{97407C53-B1C0-4609-9223-AE543916323D}" destId="{62487D8C-6FF7-4F6E-8F58-F92982FD7EC5}" srcOrd="3" destOrd="0" presId="urn:microsoft.com/office/officeart/2005/8/layout/vList5"/>
    <dgm:cxn modelId="{BE44A0C0-59C4-4C2F-9A34-E7541B4B1181}" type="presParOf" srcId="{97407C53-B1C0-4609-9223-AE543916323D}" destId="{EF40A18E-C338-46B0-9989-3DD524094434}" srcOrd="4" destOrd="0" presId="urn:microsoft.com/office/officeart/2005/8/layout/vList5"/>
    <dgm:cxn modelId="{4C0AC8B9-76D2-4960-919B-0C9114218F83}" type="presParOf" srcId="{EF40A18E-C338-46B0-9989-3DD524094434}" destId="{BA83415D-B12B-4615-9114-961C4C7A8A2B}" srcOrd="0" destOrd="0" presId="urn:microsoft.com/office/officeart/2005/8/layout/vList5"/>
    <dgm:cxn modelId="{F0DB8C77-763D-47C0-966C-770DC6B2D5E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chemeClr val="accent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1800" b="0" dirty="0" smtClean="0">
              <a:latin typeface="Arial"/>
            </a:rPr>
            <a:t>The knowledge, talent, and skills that people possess.</a:t>
          </a:r>
          <a:endParaRPr lang="en-US" sz="1800" b="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b="0" i="0" u="none" dirty="0" smtClean="0">
              <a:ln>
                <a:solidFill>
                  <a:schemeClr val="lt1">
                    <a:hueOff val="0"/>
                    <a:satOff val="0"/>
                    <a:lumOff val="0"/>
                  </a:schemeClr>
                </a:solidFill>
              </a:ln>
              <a:latin typeface="Arial"/>
            </a:rPr>
            <a:t>B</a:t>
          </a:r>
          <a:endParaRPr lang="en-US" b="0" i="0" u="none" dirty="0">
            <a:ln>
              <a:solidFill>
                <a:schemeClr val="lt1">
                  <a:hueOff val="0"/>
                  <a:satOff val="0"/>
                  <a:lumOff val="0"/>
                </a:schemeClr>
              </a:solidFill>
            </a:ln>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1800" b="0" dirty="0" smtClean="0">
              <a:latin typeface="Arial"/>
            </a:rPr>
            <a:t>The common knowledge, talent, and skills that all people in the workforce need to have to be successful.</a:t>
          </a:r>
          <a:endParaRPr lang="en-US" sz="1800" b="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b="0" i="0" u="none" dirty="0" smtClean="0">
              <a:ln>
                <a:solidFill>
                  <a:schemeClr val="lt1">
                    <a:hueOff val="0"/>
                    <a:satOff val="0"/>
                    <a:lumOff val="0"/>
                  </a:schemeClr>
                </a:solidFill>
              </a:ln>
              <a:solidFill>
                <a:schemeClr val="bg1"/>
              </a:solidFill>
              <a:latin typeface="Arial"/>
            </a:rPr>
            <a:t>C</a:t>
          </a:r>
          <a:endParaRPr lang="en-US" b="0" i="0" u="none" dirty="0">
            <a:ln>
              <a:solidFill>
                <a:schemeClr val="lt1">
                  <a:hueOff val="0"/>
                  <a:satOff val="0"/>
                  <a:lumOff val="0"/>
                </a:schemeClr>
              </a:solid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1800" b="0" dirty="0" smtClean="0">
              <a:latin typeface="Arial"/>
            </a:rPr>
            <a:t>All the members of a population who are able and available to work.</a:t>
          </a:r>
          <a:endParaRPr lang="en-US" sz="18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t>
        <a:bodyPr/>
        <a:lstStyle/>
        <a:p>
          <a:endParaRPr lang="en-US"/>
        </a:p>
      </dgm:t>
    </dgm:pt>
    <dgm:pt modelId="{C1C55C0B-7A8D-4006-9325-8F2B23B93869}" type="pres">
      <dgm:prSet presAssocID="{D2DA7791-044D-4E74-B818-1A2781E015F5}" presName="parentText" presStyleLbl="node1" presStyleIdx="0" presStyleCnt="3" custScaleX="93703" custLinFactNeighborX="-6944" custLinFactNeighborY="-21552">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03434" custLinFactNeighborX="3428">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t>
        <a:bodyPr/>
        <a:lstStyle/>
        <a:p>
          <a:endParaRPr lang="en-US"/>
        </a:p>
      </dgm:t>
    </dgm:pt>
    <dgm:pt modelId="{7D3EBF86-7F2A-40FB-8A23-73962E042B8C}" type="pres">
      <dgm:prSet presAssocID="{03C30AA9-D6EA-4630-B3E6-34B1208B2269}" presName="linNode" presStyleCnt="0"/>
      <dgm:spPr/>
      <dgm:t>
        <a:bodyPr/>
        <a:lstStyle/>
        <a:p>
          <a:endParaRPr lang="en-US"/>
        </a:p>
      </dgm:t>
    </dgm:pt>
    <dgm:pt modelId="{E52D4EF3-D0CD-4267-A4D3-9316F5BC5745}" type="pres">
      <dgm:prSet presAssocID="{03C30AA9-D6EA-4630-B3E6-34B1208B2269}" presName="parentText" presStyleLbl="node1" presStyleIdx="1" presStyleCnt="3" custScaleX="93703" custLinFactNeighborX="-1771">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03434"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t>
        <a:bodyPr/>
        <a:lstStyle/>
        <a:p>
          <a:endParaRPr lang="en-US"/>
        </a:p>
      </dgm:t>
    </dgm:pt>
    <dgm:pt modelId="{EF40A18E-C338-46B0-9989-3DD524094434}" type="pres">
      <dgm:prSet presAssocID="{CB4B92F1-603A-4500-BEDA-502CDA5E8B1F}" presName="linNode" presStyleCnt="0"/>
      <dgm:spPr/>
      <dgm:t>
        <a:bodyPr/>
        <a:lstStyle/>
        <a:p>
          <a:endParaRPr lang="en-US"/>
        </a:p>
      </dgm:t>
    </dgm:pt>
    <dgm:pt modelId="{BA83415D-B12B-4615-9114-961C4C7A8A2B}" type="pres">
      <dgm:prSet presAssocID="{CB4B92F1-603A-4500-BEDA-502CDA5E8B1F}" presName="parentText" presStyleLbl="node1" presStyleIdx="2" presStyleCnt="3" custScaleX="93703" custLinFactNeighborX="-1771">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03434">
        <dgm:presLayoutVars>
          <dgm:bulletEnabled val="1"/>
        </dgm:presLayoutVars>
      </dgm:prSet>
      <dgm:spPr/>
      <dgm:t>
        <a:bodyPr/>
        <a:lstStyle/>
        <a:p>
          <a:endParaRPr lang="en-US"/>
        </a:p>
      </dgm:t>
    </dgm:pt>
  </dgm:ptLst>
  <dgm:cxnLst>
    <dgm:cxn modelId="{6CA730FB-32A8-4416-92EA-E04D523A72D9}" type="presOf" srcId="{91AFDB78-2283-43BC-B9E5-9B43727FBBB9}" destId="{97407C53-B1C0-4609-9223-AE543916323D}" srcOrd="0" destOrd="0" presId="urn:microsoft.com/office/officeart/2005/8/layout/vList5"/>
    <dgm:cxn modelId="{8C76590D-622E-4CAB-BA0A-A05D0F7DED4E}" type="presOf" srcId="{CB4B92F1-603A-4500-BEDA-502CDA5E8B1F}" destId="{BA83415D-B12B-4615-9114-961C4C7A8A2B}" srcOrd="0" destOrd="0" presId="urn:microsoft.com/office/officeart/2005/8/layout/vList5"/>
    <dgm:cxn modelId="{EF595FCD-ABA8-44F7-800E-4630EDA6633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844E1BA6-BEED-431C-B417-EB4841EC099B}" type="presOf" srcId="{D2DA7791-044D-4E74-B818-1A2781E015F5}" destId="{C1C55C0B-7A8D-4006-9325-8F2B23B93869}"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84129865-5ECF-4D6D-8DFE-62B7E5EF2110}" type="presOf" srcId="{1BBFAE5C-FCE1-4691-AB4E-4B8BC739A29A}" destId="{F60653BF-ACC5-48A4-94AC-76BBE9FDEE22}" srcOrd="0" destOrd="0" presId="urn:microsoft.com/office/officeart/2005/8/layout/vList5"/>
    <dgm:cxn modelId="{9A9575F8-963E-4EA1-A77A-6E913A280D62}"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C4CEB668-F0B2-45D1-B65E-9F8265A2E27D}"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CBE364-91D1-4C36-BC8F-121117AD224A}" type="presParOf" srcId="{97407C53-B1C0-4609-9223-AE543916323D}" destId="{4D52884C-8868-4939-B044-EB01A30D9541}" srcOrd="0" destOrd="0" presId="urn:microsoft.com/office/officeart/2005/8/layout/vList5"/>
    <dgm:cxn modelId="{A085C37F-195D-4C1A-B29D-F927D0530132}" type="presParOf" srcId="{4D52884C-8868-4939-B044-EB01A30D9541}" destId="{C1C55C0B-7A8D-4006-9325-8F2B23B93869}" srcOrd="0" destOrd="0" presId="urn:microsoft.com/office/officeart/2005/8/layout/vList5"/>
    <dgm:cxn modelId="{5781C3F6-80A1-454A-82DF-C8B1C66EB529}" type="presParOf" srcId="{4D52884C-8868-4939-B044-EB01A30D9541}" destId="{0EC62355-7D35-4415-97B3-B22F83BC20A3}" srcOrd="1" destOrd="0" presId="urn:microsoft.com/office/officeart/2005/8/layout/vList5"/>
    <dgm:cxn modelId="{6902FDB3-5B4B-40D4-90F9-0F5C719D9D95}" type="presParOf" srcId="{97407C53-B1C0-4609-9223-AE543916323D}" destId="{48DBBA5F-2511-4F46-8DAF-3EA56C4915FE}" srcOrd="1" destOrd="0" presId="urn:microsoft.com/office/officeart/2005/8/layout/vList5"/>
    <dgm:cxn modelId="{8BB00164-3139-4BFC-B793-3C89A3EC9972}" type="presParOf" srcId="{97407C53-B1C0-4609-9223-AE543916323D}" destId="{7D3EBF86-7F2A-40FB-8A23-73962E042B8C}" srcOrd="2" destOrd="0" presId="urn:microsoft.com/office/officeart/2005/8/layout/vList5"/>
    <dgm:cxn modelId="{90ECE484-028A-430F-965D-4D3F1B5689C6}" type="presParOf" srcId="{7D3EBF86-7F2A-40FB-8A23-73962E042B8C}" destId="{E52D4EF3-D0CD-4267-A4D3-9316F5BC5745}" srcOrd="0" destOrd="0" presId="urn:microsoft.com/office/officeart/2005/8/layout/vList5"/>
    <dgm:cxn modelId="{56DF26DE-CF12-4B69-AEB1-99BAE7CC4F98}" type="presParOf" srcId="{7D3EBF86-7F2A-40FB-8A23-73962E042B8C}" destId="{6549E521-AE71-424F-B576-53FC37A9FE64}" srcOrd="1" destOrd="0" presId="urn:microsoft.com/office/officeart/2005/8/layout/vList5"/>
    <dgm:cxn modelId="{E40A57B7-B3D3-4A31-A651-8DDFF0BF5307}" type="presParOf" srcId="{97407C53-B1C0-4609-9223-AE543916323D}" destId="{62487D8C-6FF7-4F6E-8F58-F92982FD7EC5}" srcOrd="3" destOrd="0" presId="urn:microsoft.com/office/officeart/2005/8/layout/vList5"/>
    <dgm:cxn modelId="{88AECC32-5649-4A1E-AD79-12FC54FB32A5}" type="presParOf" srcId="{97407C53-B1C0-4609-9223-AE543916323D}" destId="{EF40A18E-C338-46B0-9989-3DD524094434}" srcOrd="4" destOrd="0" presId="urn:microsoft.com/office/officeart/2005/8/layout/vList5"/>
    <dgm:cxn modelId="{FC18C9FF-B23F-44DF-93D3-D347D32ACD92}" type="presParOf" srcId="{EF40A18E-C338-46B0-9989-3DD524094434}" destId="{BA83415D-B12B-4615-9114-961C4C7A8A2B}" srcOrd="0" destOrd="0" presId="urn:microsoft.com/office/officeart/2005/8/layout/vList5"/>
    <dgm:cxn modelId="{0BF8176A-2815-4022-8BB6-B4B66B6E88E4}"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t>Are limited for many students across the country</a:t>
          </a:r>
          <a:r>
            <a:rPr lang="en-US" sz="2000" dirty="0" smtClean="0">
              <a:latin typeface="Arial"/>
            </a:rPr>
            <a: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u="none" dirty="0" smtClean="0">
              <a:latin typeface="Arial"/>
            </a:rPr>
            <a:t>B</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t>Include scholarships, grants, student loans, and work study</a:t>
          </a:r>
          <a:r>
            <a:rPr lang="en-US" sz="2000" dirty="0" smtClean="0">
              <a:latin typeface="Arial"/>
            </a:rPr>
            <a:t>.</a:t>
          </a: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u="none" dirty="0" smtClean="0">
              <a:latin typeface="Arial"/>
            </a:rPr>
            <a:t>C</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t>Are very expensive and outweigh the value of the education attained</a:t>
          </a:r>
          <a:r>
            <a:rPr lang="en-US" sz="2000" dirty="0" smtClean="0">
              <a:latin typeface="Arial"/>
            </a:rPr>
            <a:t>. </a:t>
          </a: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9688" custScaleY="96518"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0033" custScaleY="99609">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101480" custScaleY="96094" custLinFactNeighborX="-2134" custLinFactNeighborY="-1709">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2010" custLinFactNeighborX="-36" custLinFactNeighborY="-45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103896" custScaleY="95394" custLinFactNeighborY="-328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14610">
        <dgm:presLayoutVars>
          <dgm:bulletEnabled val="1"/>
        </dgm:presLayoutVars>
      </dgm:prSet>
      <dgm:spPr/>
      <dgm:t>
        <a:bodyPr/>
        <a:lstStyle/>
        <a:p>
          <a:endParaRPr lang="en-US"/>
        </a:p>
      </dgm:t>
    </dgm:pt>
  </dgm:ptLst>
  <dgm:cxnLst>
    <dgm:cxn modelId="{E918F456-5075-48AB-9837-757656116552}" type="presOf" srcId="{D2DA7791-044D-4E74-B818-1A2781E015F5}" destId="{C1C55C0B-7A8D-4006-9325-8F2B23B93869}" srcOrd="0" destOrd="0" presId="urn:microsoft.com/office/officeart/2005/8/layout/vList5"/>
    <dgm:cxn modelId="{145DE849-6FE4-44CC-976D-189813783126}" type="presOf" srcId="{1BBFAE5C-FCE1-4691-AB4E-4B8BC739A29A}" destId="{F60653BF-ACC5-48A4-94AC-76BBE9FDEE22}"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D299C3B-6B15-47B7-9609-BD52B08EAA9F}" type="presOf" srcId="{CB4B92F1-603A-4500-BEDA-502CDA5E8B1F}" destId="{BA83415D-B12B-4615-9114-961C4C7A8A2B}"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811FCAC9-40BB-4CA9-A3CF-71B8A72DB004}" type="presOf" srcId="{91AFDB78-2283-43BC-B9E5-9B43727FBBB9}" destId="{97407C53-B1C0-4609-9223-AE543916323D}" srcOrd="0" destOrd="0" presId="urn:microsoft.com/office/officeart/2005/8/layout/vList5"/>
    <dgm:cxn modelId="{6A149ADA-0DB3-4043-8AE2-3A0AEE9E842C}"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507FB632-99E7-4CD4-BFB1-F02350375029}" srcId="{CB4B92F1-603A-4500-BEDA-502CDA5E8B1F}" destId="{1BBFAE5C-FCE1-4691-AB4E-4B8BC739A29A}" srcOrd="0" destOrd="0" parTransId="{00662E46-2731-4DE4-9FB4-CCF02B80D1B5}" sibTransId="{4854B361-B8A4-464E-B207-C992D50FFCC0}"/>
    <dgm:cxn modelId="{B7330AF6-41BF-4A28-86DC-56771EF981A7}" type="presOf" srcId="{C66512EE-59E3-4483-BCF1-B4469C4DCD06}" destId="{0EC62355-7D35-4415-97B3-B22F83BC20A3}" srcOrd="0" destOrd="0" presId="urn:microsoft.com/office/officeart/2005/8/layout/vList5"/>
    <dgm:cxn modelId="{82A40998-78C7-42F5-B230-72475B735AF9}" type="presOf" srcId="{03C30AA9-D6EA-4630-B3E6-34B1208B2269}" destId="{E52D4EF3-D0CD-4267-A4D3-9316F5BC5745}" srcOrd="0" destOrd="0" presId="urn:microsoft.com/office/officeart/2005/8/layout/vList5"/>
    <dgm:cxn modelId="{240CF746-22FC-4033-B036-5429B9F78AB4}" type="presParOf" srcId="{97407C53-B1C0-4609-9223-AE543916323D}" destId="{4D52884C-8868-4939-B044-EB01A30D9541}" srcOrd="0" destOrd="0" presId="urn:microsoft.com/office/officeart/2005/8/layout/vList5"/>
    <dgm:cxn modelId="{AB7EF8FD-9028-4A36-9BA0-95DC8E0D12EC}" type="presParOf" srcId="{4D52884C-8868-4939-B044-EB01A30D9541}" destId="{C1C55C0B-7A8D-4006-9325-8F2B23B93869}" srcOrd="0" destOrd="0" presId="urn:microsoft.com/office/officeart/2005/8/layout/vList5"/>
    <dgm:cxn modelId="{3A9AA871-4BF3-40CC-A9C7-91D0471BF8FF}" type="presParOf" srcId="{4D52884C-8868-4939-B044-EB01A30D9541}" destId="{0EC62355-7D35-4415-97B3-B22F83BC20A3}" srcOrd="1" destOrd="0" presId="urn:microsoft.com/office/officeart/2005/8/layout/vList5"/>
    <dgm:cxn modelId="{5ADA4C4C-B6BA-4383-8F1D-69FD6BD14D31}" type="presParOf" srcId="{97407C53-B1C0-4609-9223-AE543916323D}" destId="{48DBBA5F-2511-4F46-8DAF-3EA56C4915FE}" srcOrd="1" destOrd="0" presId="urn:microsoft.com/office/officeart/2005/8/layout/vList5"/>
    <dgm:cxn modelId="{B7FBC22D-2E86-463A-988F-BB0566EEF9BB}" type="presParOf" srcId="{97407C53-B1C0-4609-9223-AE543916323D}" destId="{7D3EBF86-7F2A-40FB-8A23-73962E042B8C}" srcOrd="2" destOrd="0" presId="urn:microsoft.com/office/officeart/2005/8/layout/vList5"/>
    <dgm:cxn modelId="{371762C7-DFC2-407E-A3FD-AF6086F22A82}" type="presParOf" srcId="{7D3EBF86-7F2A-40FB-8A23-73962E042B8C}" destId="{E52D4EF3-D0CD-4267-A4D3-9316F5BC5745}" srcOrd="0" destOrd="0" presId="urn:microsoft.com/office/officeart/2005/8/layout/vList5"/>
    <dgm:cxn modelId="{FBA14123-77F8-40BE-991E-A3963ECB0382}" type="presParOf" srcId="{7D3EBF86-7F2A-40FB-8A23-73962E042B8C}" destId="{6549E521-AE71-424F-B576-53FC37A9FE64}" srcOrd="1" destOrd="0" presId="urn:microsoft.com/office/officeart/2005/8/layout/vList5"/>
    <dgm:cxn modelId="{354A9AEF-E172-4F26-94A3-155FAED129DF}" type="presParOf" srcId="{97407C53-B1C0-4609-9223-AE543916323D}" destId="{62487D8C-6FF7-4F6E-8F58-F92982FD7EC5}" srcOrd="3" destOrd="0" presId="urn:microsoft.com/office/officeart/2005/8/layout/vList5"/>
    <dgm:cxn modelId="{23929552-11E1-44E1-8A31-677D4887892B}" type="presParOf" srcId="{97407C53-B1C0-4609-9223-AE543916323D}" destId="{EF40A18E-C338-46B0-9989-3DD524094434}" srcOrd="4" destOrd="0" presId="urn:microsoft.com/office/officeart/2005/8/layout/vList5"/>
    <dgm:cxn modelId="{BDC7F9BD-9CEF-4940-8132-A6BF2911E858}" type="presParOf" srcId="{EF40A18E-C338-46B0-9989-3DD524094434}" destId="{BA83415D-B12B-4615-9114-961C4C7A8A2B}" srcOrd="0" destOrd="0" presId="urn:microsoft.com/office/officeart/2005/8/layout/vList5"/>
    <dgm:cxn modelId="{9D9FB682-4AF1-45B0-9239-F627A6D48C83}"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400" dirty="0" smtClean="0"/>
            <a:t>Developing the budget plan.</a:t>
          </a:r>
          <a:endParaRPr lang="en-US" sz="24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400" dirty="0" smtClean="0"/>
            <a:t>Determining income.</a:t>
          </a:r>
          <a:endParaRPr lang="en-US" sz="24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400" dirty="0" smtClean="0"/>
            <a:t>Identifying expenses and tracking spending.</a:t>
          </a:r>
          <a:endParaRPr lang="en-US" sz="24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3750"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03434">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93750">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03434"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93750">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03434">
        <dgm:presLayoutVars>
          <dgm:bulletEnabled val="1"/>
        </dgm:presLayoutVars>
      </dgm:prSet>
      <dgm:spPr/>
      <dgm:t>
        <a:bodyPr/>
        <a:lstStyle/>
        <a:p>
          <a:endParaRPr lang="en-US"/>
        </a:p>
      </dgm:t>
    </dgm:pt>
  </dgm:ptLst>
  <dgm:cxnLst>
    <dgm:cxn modelId="{CA814009-04A3-4E7F-AD41-9B8C304B5809}" type="presOf" srcId="{CB4B92F1-603A-4500-BEDA-502CDA5E8B1F}" destId="{BA83415D-B12B-4615-9114-961C4C7A8A2B}" srcOrd="0" destOrd="0" presId="urn:microsoft.com/office/officeart/2005/8/layout/vList5"/>
    <dgm:cxn modelId="{564A094A-A8C1-4780-BB11-FAA60293E46D}" type="presOf" srcId="{C66512EE-59E3-4483-BCF1-B4469C4DCD06}" destId="{0EC62355-7D35-4415-97B3-B22F83BC20A3}" srcOrd="0" destOrd="0" presId="urn:microsoft.com/office/officeart/2005/8/layout/vList5"/>
    <dgm:cxn modelId="{6183E24C-886B-437B-BE37-D356BEDAFA1A}" type="presOf" srcId="{0525B2B5-7EDB-4E3F-8C1C-ABA06AC32631}" destId="{6549E521-AE71-424F-B576-53FC37A9FE64}"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26A669B-CF27-4D5F-910C-0A21DD431FF1}" type="presOf" srcId="{1BBFAE5C-FCE1-4691-AB4E-4B8BC739A29A}" destId="{F60653BF-ACC5-48A4-94AC-76BBE9FDEE22}" srcOrd="0" destOrd="0" presId="urn:microsoft.com/office/officeart/2005/8/layout/vList5"/>
    <dgm:cxn modelId="{0CA8EB13-5C2B-47FF-8F7A-2B2440A55A18}" type="presOf" srcId="{91AFDB78-2283-43BC-B9E5-9B43727FBBB9}" destId="{97407C53-B1C0-4609-9223-AE543916323D}"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E7146026-3BF4-4440-A43C-65B16E7B29B3}" srcId="{91AFDB78-2283-43BC-B9E5-9B43727FBBB9}" destId="{D2DA7791-044D-4E74-B818-1A2781E015F5}" srcOrd="0" destOrd="0" parTransId="{C7486C9A-2923-4CFE-A3F8-D8F3FEB31821}" sibTransId="{0181FE1F-FCE9-46A2-B624-095D3FE2C3DB}"/>
    <dgm:cxn modelId="{9FB71FAD-3D35-4AF8-9AEF-78FDBE9E34A8}" type="presOf" srcId="{D2DA7791-044D-4E74-B818-1A2781E015F5}" destId="{C1C55C0B-7A8D-4006-9325-8F2B23B93869}" srcOrd="0" destOrd="0" presId="urn:microsoft.com/office/officeart/2005/8/layout/vList5"/>
    <dgm:cxn modelId="{C05B7478-00AD-463A-B343-E4616217C7F3}" type="presOf" srcId="{03C30AA9-D6EA-4630-B3E6-34B1208B2269}" destId="{E52D4EF3-D0CD-4267-A4D3-9316F5BC5745}"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A02AA2F6-54BF-45DF-9B39-BFB4742D047F}" type="presParOf" srcId="{97407C53-B1C0-4609-9223-AE543916323D}" destId="{4D52884C-8868-4939-B044-EB01A30D9541}" srcOrd="0" destOrd="0" presId="urn:microsoft.com/office/officeart/2005/8/layout/vList5"/>
    <dgm:cxn modelId="{F073F1FF-4BB3-47B6-9A05-D69577BEDA37}" type="presParOf" srcId="{4D52884C-8868-4939-B044-EB01A30D9541}" destId="{C1C55C0B-7A8D-4006-9325-8F2B23B93869}" srcOrd="0" destOrd="0" presId="urn:microsoft.com/office/officeart/2005/8/layout/vList5"/>
    <dgm:cxn modelId="{521582CA-3251-461F-B645-1FC8FD23791D}" type="presParOf" srcId="{4D52884C-8868-4939-B044-EB01A30D9541}" destId="{0EC62355-7D35-4415-97B3-B22F83BC20A3}" srcOrd="1" destOrd="0" presId="urn:microsoft.com/office/officeart/2005/8/layout/vList5"/>
    <dgm:cxn modelId="{E82CBCD2-5B3D-446F-A4E7-4F7B87CF1E3E}" type="presParOf" srcId="{97407C53-B1C0-4609-9223-AE543916323D}" destId="{48DBBA5F-2511-4F46-8DAF-3EA56C4915FE}" srcOrd="1" destOrd="0" presId="urn:microsoft.com/office/officeart/2005/8/layout/vList5"/>
    <dgm:cxn modelId="{F1CD9D58-C0CD-48E6-A163-FA4999BB6498}" type="presParOf" srcId="{97407C53-B1C0-4609-9223-AE543916323D}" destId="{7D3EBF86-7F2A-40FB-8A23-73962E042B8C}" srcOrd="2" destOrd="0" presId="urn:microsoft.com/office/officeart/2005/8/layout/vList5"/>
    <dgm:cxn modelId="{58BC567C-533B-49D1-9A1B-30C88026ABF9}" type="presParOf" srcId="{7D3EBF86-7F2A-40FB-8A23-73962E042B8C}" destId="{E52D4EF3-D0CD-4267-A4D3-9316F5BC5745}" srcOrd="0" destOrd="0" presId="urn:microsoft.com/office/officeart/2005/8/layout/vList5"/>
    <dgm:cxn modelId="{D8A33CF5-779F-4E2E-A9A0-7C54E55A5BE1}" type="presParOf" srcId="{7D3EBF86-7F2A-40FB-8A23-73962E042B8C}" destId="{6549E521-AE71-424F-B576-53FC37A9FE64}" srcOrd="1" destOrd="0" presId="urn:microsoft.com/office/officeart/2005/8/layout/vList5"/>
    <dgm:cxn modelId="{DD0685A0-ED3F-46C4-8638-2D3B1791ED66}" type="presParOf" srcId="{97407C53-B1C0-4609-9223-AE543916323D}" destId="{62487D8C-6FF7-4F6E-8F58-F92982FD7EC5}" srcOrd="3" destOrd="0" presId="urn:microsoft.com/office/officeart/2005/8/layout/vList5"/>
    <dgm:cxn modelId="{B4C9ABA6-4F99-4FF2-A826-2147F0E6224E}" type="presParOf" srcId="{97407C53-B1C0-4609-9223-AE543916323D}" destId="{EF40A18E-C338-46B0-9989-3DD524094434}" srcOrd="4" destOrd="0" presId="urn:microsoft.com/office/officeart/2005/8/layout/vList5"/>
    <dgm:cxn modelId="{63CEF367-6D3C-484B-993B-B55E1B524300}" type="presParOf" srcId="{EF40A18E-C338-46B0-9989-3DD524094434}" destId="{BA83415D-B12B-4615-9114-961C4C7A8A2B}" srcOrd="0" destOrd="0" presId="urn:microsoft.com/office/officeart/2005/8/layout/vList5"/>
    <dgm:cxn modelId="{8AE42CB1-9CB2-4196-B522-64722FC97980}"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pPr marL="137160" indent="-137160"/>
          <a:r>
            <a:rPr lang="en-US" sz="2000" dirty="0" smtClean="0">
              <a:latin typeface="Arial"/>
            </a:rPr>
            <a:t>Education and earnings.</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rIns="0"/>
        <a:lstStyle/>
        <a:p>
          <a:pPr marL="137160" indent="-137160"/>
          <a:r>
            <a:rPr lang="en-US" sz="2000" dirty="0" smtClean="0">
              <a:latin typeface="Arial"/>
            </a:rPr>
            <a:t>Education and unemployment.</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0"/>
        <a:lstStyle/>
        <a:p>
          <a:pPr marL="137160" indent="-137160"/>
          <a:r>
            <a:rPr lang="en-US" sz="2000" dirty="0" smtClean="0">
              <a:latin typeface="Arial"/>
            </a:rPr>
            <a:t>Human capital and income. </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3750" custLinFactNeighborY="-42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03434">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93750" custLinFactNeighborY="381">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03434" custLinFactNeighborX="-2778" custLinFactNeighborY="2248">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93750">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03434">
        <dgm:presLayoutVars>
          <dgm:bulletEnabled val="1"/>
        </dgm:presLayoutVars>
      </dgm:prSet>
      <dgm:spPr/>
      <dgm:t>
        <a:bodyPr/>
        <a:lstStyle/>
        <a:p>
          <a:endParaRPr lang="en-US"/>
        </a:p>
      </dgm:t>
    </dgm:pt>
  </dgm:ptLst>
  <dgm:cxnLst>
    <dgm:cxn modelId="{988B83EA-B05B-439E-9F0B-76D2D99DC47D}" type="presOf" srcId="{D2DA7791-044D-4E74-B818-1A2781E015F5}" destId="{C1C55C0B-7A8D-4006-9325-8F2B23B93869}" srcOrd="0" destOrd="0" presId="urn:microsoft.com/office/officeart/2005/8/layout/vList5"/>
    <dgm:cxn modelId="{96D9FF50-2ED8-4ACB-9F63-50FC3808B61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9BC61B56-6E8D-49B8-85CB-6D5582383E83}" type="presOf" srcId="{03C30AA9-D6EA-4630-B3E6-34B1208B2269}" destId="{E52D4EF3-D0CD-4267-A4D3-9316F5BC5745}"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AC8EF6F5-61F2-4036-A419-2BEB1AFB4654}" type="presOf" srcId="{C66512EE-59E3-4483-BCF1-B4469C4DCD06}" destId="{0EC62355-7D35-4415-97B3-B22F83BC20A3}" srcOrd="0" destOrd="0" presId="urn:microsoft.com/office/officeart/2005/8/layout/vList5"/>
    <dgm:cxn modelId="{714174FD-A4AD-4502-900B-D8EBB47E8DAD}" type="presOf" srcId="{1BBFAE5C-FCE1-4691-AB4E-4B8BC739A29A}" destId="{F60653BF-ACC5-48A4-94AC-76BBE9FDEE22}"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9D4AA014-122E-416B-89A8-628B8379BE7F}" type="presOf" srcId="{91AFDB78-2283-43BC-B9E5-9B43727FBBB9}" destId="{97407C53-B1C0-4609-9223-AE543916323D}" srcOrd="0" destOrd="0" presId="urn:microsoft.com/office/officeart/2005/8/layout/vList5"/>
    <dgm:cxn modelId="{F16707BF-0892-4CB9-9504-5BC06E6B780A}"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B128E882-F074-4BEC-883E-6467EF793694}" type="presParOf" srcId="{97407C53-B1C0-4609-9223-AE543916323D}" destId="{4D52884C-8868-4939-B044-EB01A30D9541}" srcOrd="0" destOrd="0" presId="urn:microsoft.com/office/officeart/2005/8/layout/vList5"/>
    <dgm:cxn modelId="{DAE7D3CC-3FB6-4B58-A590-B6450863B66D}" type="presParOf" srcId="{4D52884C-8868-4939-B044-EB01A30D9541}" destId="{C1C55C0B-7A8D-4006-9325-8F2B23B93869}" srcOrd="0" destOrd="0" presId="urn:microsoft.com/office/officeart/2005/8/layout/vList5"/>
    <dgm:cxn modelId="{BB84116B-CAA1-46C0-A4D5-C7078C3680D4}" type="presParOf" srcId="{4D52884C-8868-4939-B044-EB01A30D9541}" destId="{0EC62355-7D35-4415-97B3-B22F83BC20A3}" srcOrd="1" destOrd="0" presId="urn:microsoft.com/office/officeart/2005/8/layout/vList5"/>
    <dgm:cxn modelId="{EF5D8C42-EF89-4E51-9B39-B7C15A6C425B}" type="presParOf" srcId="{97407C53-B1C0-4609-9223-AE543916323D}" destId="{48DBBA5F-2511-4F46-8DAF-3EA56C4915FE}" srcOrd="1" destOrd="0" presId="urn:microsoft.com/office/officeart/2005/8/layout/vList5"/>
    <dgm:cxn modelId="{B45758A2-8838-424A-A2DB-081F693FCCF7}" type="presParOf" srcId="{97407C53-B1C0-4609-9223-AE543916323D}" destId="{7D3EBF86-7F2A-40FB-8A23-73962E042B8C}" srcOrd="2" destOrd="0" presId="urn:microsoft.com/office/officeart/2005/8/layout/vList5"/>
    <dgm:cxn modelId="{562B536A-90BB-453C-81CE-8D12EB279137}" type="presParOf" srcId="{7D3EBF86-7F2A-40FB-8A23-73962E042B8C}" destId="{E52D4EF3-D0CD-4267-A4D3-9316F5BC5745}" srcOrd="0" destOrd="0" presId="urn:microsoft.com/office/officeart/2005/8/layout/vList5"/>
    <dgm:cxn modelId="{7CFA0D93-2D4B-47D9-B789-F297B2DAAAB0}" type="presParOf" srcId="{7D3EBF86-7F2A-40FB-8A23-73962E042B8C}" destId="{6549E521-AE71-424F-B576-53FC37A9FE64}" srcOrd="1" destOrd="0" presId="urn:microsoft.com/office/officeart/2005/8/layout/vList5"/>
    <dgm:cxn modelId="{BE679719-408B-43BC-91D9-3837B3C16BE1}" type="presParOf" srcId="{97407C53-B1C0-4609-9223-AE543916323D}" destId="{62487D8C-6FF7-4F6E-8F58-F92982FD7EC5}" srcOrd="3" destOrd="0" presId="urn:microsoft.com/office/officeart/2005/8/layout/vList5"/>
    <dgm:cxn modelId="{13A26056-95BF-4279-B546-F0E7DB58A9F7}" type="presParOf" srcId="{97407C53-B1C0-4609-9223-AE543916323D}" destId="{EF40A18E-C338-46B0-9989-3DD524094434}" srcOrd="4" destOrd="0" presId="urn:microsoft.com/office/officeart/2005/8/layout/vList5"/>
    <dgm:cxn modelId="{8B80933E-F2C2-4533-98F8-F17E003F8AE2}" type="presParOf" srcId="{EF40A18E-C338-46B0-9989-3DD524094434}" destId="{BA83415D-B12B-4615-9114-961C4C7A8A2B}" srcOrd="0" destOrd="0" presId="urn:microsoft.com/office/officeart/2005/8/layout/vList5"/>
    <dgm:cxn modelId="{0BFE52F1-170A-4E6A-91A7-DA05CC816802}"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Compound interest.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Simple interest.</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91440"/>
        <a:lstStyle/>
        <a:p>
          <a:r>
            <a:rPr lang="en-US" sz="2000" dirty="0" smtClean="0">
              <a:latin typeface="Arial"/>
            </a:rPr>
            <a:t>Variable interest.</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103896"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4596">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93750">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93750" custLinFactNeighborX="-1953" custLinFactNeighborY="361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03434">
        <dgm:presLayoutVars>
          <dgm:bulletEnabled val="1"/>
        </dgm:presLayoutVars>
      </dgm:prSet>
      <dgm:spPr/>
      <dgm:t>
        <a:bodyPr/>
        <a:lstStyle/>
        <a:p>
          <a:endParaRPr lang="en-US"/>
        </a:p>
      </dgm:t>
    </dgm:pt>
  </dgm:ptLst>
  <dgm:cxnLst>
    <dgm:cxn modelId="{D06AB02C-D664-4937-9F50-309625C89D89}" type="presOf" srcId="{0525B2B5-7EDB-4E3F-8C1C-ABA06AC32631}" destId="{6549E521-AE71-424F-B576-53FC37A9FE64}" srcOrd="0" destOrd="0" presId="urn:microsoft.com/office/officeart/2005/8/layout/vList5"/>
    <dgm:cxn modelId="{958C587B-0354-421B-A7B2-D48F96BB2DD2}" type="presOf" srcId="{D2DA7791-044D-4E74-B818-1A2781E015F5}" destId="{C1C55C0B-7A8D-4006-9325-8F2B23B93869}"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8AB9C65D-B362-4B3E-8C2E-BA619ED26E07}" type="presOf" srcId="{1BBFAE5C-FCE1-4691-AB4E-4B8BC739A29A}" destId="{F60653BF-ACC5-48A4-94AC-76BBE9FDEE22}" srcOrd="0" destOrd="0" presId="urn:microsoft.com/office/officeart/2005/8/layout/vList5"/>
    <dgm:cxn modelId="{45807FE6-3058-43A5-94F2-6A8BE380A8F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FC247140-F7A4-477E-8A1C-84A41E42DE84}" type="presOf" srcId="{91AFDB78-2283-43BC-B9E5-9B43727FBBB9}" destId="{97407C53-B1C0-4609-9223-AE543916323D}" srcOrd="0" destOrd="0" presId="urn:microsoft.com/office/officeart/2005/8/layout/vList5"/>
    <dgm:cxn modelId="{CF5F372F-DFB8-4B71-8849-E470B174D887}" type="presOf" srcId="{C66512EE-59E3-4483-BCF1-B4469C4DCD06}" destId="{0EC62355-7D35-4415-97B3-B22F83BC20A3}" srcOrd="0" destOrd="0" presId="urn:microsoft.com/office/officeart/2005/8/layout/vList5"/>
    <dgm:cxn modelId="{028050DA-BDC3-4D58-870F-389DE8EBE806}"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8A384791-4D0A-41AC-A887-AE28F52FFD17}" type="presParOf" srcId="{97407C53-B1C0-4609-9223-AE543916323D}" destId="{4D52884C-8868-4939-B044-EB01A30D9541}" srcOrd="0" destOrd="0" presId="urn:microsoft.com/office/officeart/2005/8/layout/vList5"/>
    <dgm:cxn modelId="{E4F4C0F2-1CD2-4ACE-9ED2-C2A40933388D}" type="presParOf" srcId="{4D52884C-8868-4939-B044-EB01A30D9541}" destId="{C1C55C0B-7A8D-4006-9325-8F2B23B93869}" srcOrd="0" destOrd="0" presId="urn:microsoft.com/office/officeart/2005/8/layout/vList5"/>
    <dgm:cxn modelId="{5FA48CF5-6C4F-4A39-B55A-6EF61629E31B}" type="presParOf" srcId="{4D52884C-8868-4939-B044-EB01A30D9541}" destId="{0EC62355-7D35-4415-97B3-B22F83BC20A3}" srcOrd="1" destOrd="0" presId="urn:microsoft.com/office/officeart/2005/8/layout/vList5"/>
    <dgm:cxn modelId="{9BD91AE9-4DBB-4434-91F9-E9A6103813F8}" type="presParOf" srcId="{97407C53-B1C0-4609-9223-AE543916323D}" destId="{48DBBA5F-2511-4F46-8DAF-3EA56C4915FE}" srcOrd="1" destOrd="0" presId="urn:microsoft.com/office/officeart/2005/8/layout/vList5"/>
    <dgm:cxn modelId="{2C002269-3E7B-43CA-859C-E86382B4BFCF}" type="presParOf" srcId="{97407C53-B1C0-4609-9223-AE543916323D}" destId="{7D3EBF86-7F2A-40FB-8A23-73962E042B8C}" srcOrd="2" destOrd="0" presId="urn:microsoft.com/office/officeart/2005/8/layout/vList5"/>
    <dgm:cxn modelId="{73C75DF2-ECAC-4129-94F9-57D42A0306A1}" type="presParOf" srcId="{7D3EBF86-7F2A-40FB-8A23-73962E042B8C}" destId="{E52D4EF3-D0CD-4267-A4D3-9316F5BC5745}" srcOrd="0" destOrd="0" presId="urn:microsoft.com/office/officeart/2005/8/layout/vList5"/>
    <dgm:cxn modelId="{415F8A00-837C-4844-BF28-64D6E5AD7BFE}" type="presParOf" srcId="{7D3EBF86-7F2A-40FB-8A23-73962E042B8C}" destId="{6549E521-AE71-424F-B576-53FC37A9FE64}" srcOrd="1" destOrd="0" presId="urn:microsoft.com/office/officeart/2005/8/layout/vList5"/>
    <dgm:cxn modelId="{922C2DD0-CC4B-4B3A-B0FD-884EA5E7697B}" type="presParOf" srcId="{97407C53-B1C0-4609-9223-AE543916323D}" destId="{62487D8C-6FF7-4F6E-8F58-F92982FD7EC5}" srcOrd="3" destOrd="0" presId="urn:microsoft.com/office/officeart/2005/8/layout/vList5"/>
    <dgm:cxn modelId="{ED0776A2-7E6C-41E3-824C-EF9E942C3EAE}" type="presParOf" srcId="{97407C53-B1C0-4609-9223-AE543916323D}" destId="{EF40A18E-C338-46B0-9989-3DD524094434}" srcOrd="4" destOrd="0" presId="urn:microsoft.com/office/officeart/2005/8/layout/vList5"/>
    <dgm:cxn modelId="{10BF8D51-77ED-475E-82EA-6CFE14460AE9}" type="presParOf" srcId="{EF40A18E-C338-46B0-9989-3DD524094434}" destId="{BA83415D-B12B-4615-9114-961C4C7A8A2B}" srcOrd="0" destOrd="0" presId="urn:microsoft.com/office/officeart/2005/8/layout/vList5"/>
    <dgm:cxn modelId="{D886AD02-FA64-411D-8686-7B452B453CDC}"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rgbClr val="FFFFFF">
            <a:alpha val="90000"/>
          </a:srgbClr>
        </a:solidFill>
      </dgm:spPr>
      <dgm:t>
        <a:bodyPr/>
        <a:lstStyle/>
        <a:p>
          <a:r>
            <a:rPr lang="en-US" sz="1800" dirty="0" smtClean="0"/>
            <a:t>Can be done by going to school, getting additional training, or gaining on-the-job experience.</a:t>
          </a:r>
          <a:endParaRPr lang="en-US" sz="18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1800" dirty="0" smtClean="0"/>
            <a:t>Can increase your earning potential and decrease your unemployment risk.</a:t>
          </a:r>
          <a:endParaRPr lang="en-US" sz="18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1800" dirty="0" smtClean="0"/>
            <a:t>Both A and B.</a:t>
          </a:r>
          <a:endParaRPr lang="en-US" sz="18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3750"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4596">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93750">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4596"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22270">
        <dgm:presLayoutVars>
          <dgm:bulletEnabled val="1"/>
        </dgm:presLayoutVars>
      </dgm:prSet>
      <dgm:spPr/>
      <dgm:t>
        <a:bodyPr/>
        <a:lstStyle/>
        <a:p>
          <a:endParaRPr lang="en-US"/>
        </a:p>
      </dgm:t>
    </dgm:pt>
  </dgm:ptLst>
  <dgm:cxnLst>
    <dgm:cxn modelId="{534EFE83-C9E6-4855-BA29-FEBB399B11C6}" type="presOf" srcId="{91AFDB78-2283-43BC-B9E5-9B43727FBBB9}" destId="{97407C53-B1C0-4609-9223-AE543916323D}" srcOrd="0" destOrd="0" presId="urn:microsoft.com/office/officeart/2005/8/layout/vList5"/>
    <dgm:cxn modelId="{5231587A-9E1E-4E7C-AAF6-074AABD52F6D}" type="presOf" srcId="{0525B2B5-7EDB-4E3F-8C1C-ABA06AC32631}" destId="{6549E521-AE71-424F-B576-53FC37A9FE64}" srcOrd="0" destOrd="0" presId="urn:microsoft.com/office/officeart/2005/8/layout/vList5"/>
    <dgm:cxn modelId="{A314543D-0A9F-4A6D-ABA8-AB6ABC2942B8}" type="presOf" srcId="{1BBFAE5C-FCE1-4691-AB4E-4B8BC739A29A}" destId="{F60653BF-ACC5-48A4-94AC-76BBE9FDEE22}"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6173F55D-25A0-4277-AB3C-DD1931D5EC0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F145300A-EDB7-4D43-AE4B-E2A551B85031}" type="presOf" srcId="{CB4B92F1-603A-4500-BEDA-502CDA5E8B1F}" destId="{BA83415D-B12B-4615-9114-961C4C7A8A2B}"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8A1F5EAD-8D88-4DC5-904E-EF4C31E6DD98}" type="presOf" srcId="{C66512EE-59E3-4483-BCF1-B4469C4DCD06}" destId="{0EC62355-7D35-4415-97B3-B22F83BC20A3}" srcOrd="0" destOrd="0" presId="urn:microsoft.com/office/officeart/2005/8/layout/vList5"/>
    <dgm:cxn modelId="{28A058F0-82BA-4C1F-B045-AA834B4BE6B2}" type="presOf" srcId="{D2DA7791-044D-4E74-B818-1A2781E015F5}" destId="{C1C55C0B-7A8D-4006-9325-8F2B23B93869}"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7640F27-1BD1-4BDF-AED8-EDA951EF72F8}" type="presParOf" srcId="{97407C53-B1C0-4609-9223-AE543916323D}" destId="{4D52884C-8868-4939-B044-EB01A30D9541}" srcOrd="0" destOrd="0" presId="urn:microsoft.com/office/officeart/2005/8/layout/vList5"/>
    <dgm:cxn modelId="{F2B50674-4EC8-4FE0-8B60-2D7EE82F441C}" type="presParOf" srcId="{4D52884C-8868-4939-B044-EB01A30D9541}" destId="{C1C55C0B-7A8D-4006-9325-8F2B23B93869}" srcOrd="0" destOrd="0" presId="urn:microsoft.com/office/officeart/2005/8/layout/vList5"/>
    <dgm:cxn modelId="{8EFBDA11-F874-4163-9DBE-5643DB7DEE4C}" type="presParOf" srcId="{4D52884C-8868-4939-B044-EB01A30D9541}" destId="{0EC62355-7D35-4415-97B3-B22F83BC20A3}" srcOrd="1" destOrd="0" presId="urn:microsoft.com/office/officeart/2005/8/layout/vList5"/>
    <dgm:cxn modelId="{551F7D7E-32B7-43B6-89EE-5A1A8E70183F}" type="presParOf" srcId="{97407C53-B1C0-4609-9223-AE543916323D}" destId="{48DBBA5F-2511-4F46-8DAF-3EA56C4915FE}" srcOrd="1" destOrd="0" presId="urn:microsoft.com/office/officeart/2005/8/layout/vList5"/>
    <dgm:cxn modelId="{B7CE55F9-18FB-4E1C-961D-D4C5879FB00E}" type="presParOf" srcId="{97407C53-B1C0-4609-9223-AE543916323D}" destId="{7D3EBF86-7F2A-40FB-8A23-73962E042B8C}" srcOrd="2" destOrd="0" presId="urn:microsoft.com/office/officeart/2005/8/layout/vList5"/>
    <dgm:cxn modelId="{AFE9A2CE-0320-45FC-854A-CB7C087A44ED}" type="presParOf" srcId="{7D3EBF86-7F2A-40FB-8A23-73962E042B8C}" destId="{E52D4EF3-D0CD-4267-A4D3-9316F5BC5745}" srcOrd="0" destOrd="0" presId="urn:microsoft.com/office/officeart/2005/8/layout/vList5"/>
    <dgm:cxn modelId="{ED2A70F6-D8AF-493B-9496-9B6F26822542}" type="presParOf" srcId="{7D3EBF86-7F2A-40FB-8A23-73962E042B8C}" destId="{6549E521-AE71-424F-B576-53FC37A9FE64}" srcOrd="1" destOrd="0" presId="urn:microsoft.com/office/officeart/2005/8/layout/vList5"/>
    <dgm:cxn modelId="{91D2D69D-688C-4BE0-9240-508D1EA4356E}" type="presParOf" srcId="{97407C53-B1C0-4609-9223-AE543916323D}" destId="{62487D8C-6FF7-4F6E-8F58-F92982FD7EC5}" srcOrd="3" destOrd="0" presId="urn:microsoft.com/office/officeart/2005/8/layout/vList5"/>
    <dgm:cxn modelId="{11CE8A2B-E934-4333-807E-EB3C4648727C}" type="presParOf" srcId="{97407C53-B1C0-4609-9223-AE543916323D}" destId="{EF40A18E-C338-46B0-9989-3DD524094434}" srcOrd="4" destOrd="0" presId="urn:microsoft.com/office/officeart/2005/8/layout/vList5"/>
    <dgm:cxn modelId="{25A924B0-34AD-429E-8248-1C95632CE2AE}" type="presParOf" srcId="{EF40A18E-C338-46B0-9989-3DD524094434}" destId="{BA83415D-B12B-4615-9114-961C4C7A8A2B}" srcOrd="0" destOrd="0" presId="urn:microsoft.com/office/officeart/2005/8/layout/vList5"/>
    <dgm:cxn modelId="{3C0D7FC0-8907-41D4-94B3-034192E6E52F}"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1600" dirty="0" smtClean="0">
              <a:latin typeface="Arial"/>
            </a:rPr>
            <a:t>includes identifying interests and goals, researching options, determining financing strategies, and gathering necessary documents.</a:t>
          </a:r>
          <a:endParaRPr lang="en-US" sz="16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1600" dirty="0" smtClean="0">
              <a:latin typeface="Arial"/>
            </a:rPr>
            <a:t>is very difficult because information on courses of study and tuition costs is not readily available.</a:t>
          </a:r>
          <a:endParaRPr lang="en-US" sz="16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1600" dirty="0" smtClean="0">
              <a:latin typeface="Arial"/>
            </a:rPr>
            <a:t>is not necessary because student loans are easy to get and cover all costs.</a:t>
          </a:r>
          <a:endParaRPr lang="en-US" sz="16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3750" custLinFactNeighborX="-1994" custLinFactNeighborY="-7323">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03434">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93750">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03434"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93750" custLinFactNeighborX="-1953" custLinFactNeighborY="1419">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03434">
        <dgm:presLayoutVars>
          <dgm:bulletEnabled val="1"/>
        </dgm:presLayoutVars>
      </dgm:prSet>
      <dgm:spPr/>
      <dgm:t>
        <a:bodyPr/>
        <a:lstStyle/>
        <a:p>
          <a:endParaRPr lang="en-US"/>
        </a:p>
      </dgm:t>
    </dgm:pt>
  </dgm:ptLst>
  <dgm:cxnLst>
    <dgm:cxn modelId="{A2E150FF-F212-43D2-B272-34D9F401908C}" type="presOf" srcId="{91AFDB78-2283-43BC-B9E5-9B43727FBBB9}" destId="{97407C53-B1C0-4609-9223-AE543916323D}" srcOrd="0" destOrd="0" presId="urn:microsoft.com/office/officeart/2005/8/layout/vList5"/>
    <dgm:cxn modelId="{B4393013-D5DA-4C1A-9056-72D9DAC801FF}" type="presOf" srcId="{D2DA7791-044D-4E74-B818-1A2781E015F5}" destId="{C1C55C0B-7A8D-4006-9325-8F2B23B93869}" srcOrd="0" destOrd="0" presId="urn:microsoft.com/office/officeart/2005/8/layout/vList5"/>
    <dgm:cxn modelId="{629F225B-96D1-40B5-A6F9-2A5A909BBB4D}" type="presOf" srcId="{1BBFAE5C-FCE1-4691-AB4E-4B8BC739A29A}" destId="{F60653BF-ACC5-48A4-94AC-76BBE9FDEE22}" srcOrd="0" destOrd="0" presId="urn:microsoft.com/office/officeart/2005/8/layout/vList5"/>
    <dgm:cxn modelId="{787A85BA-09F5-460E-892E-38A3A29DE284}"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3EDCCB2F-E263-4EAD-94D2-E0366D3A28C6}" type="presOf" srcId="{0525B2B5-7EDB-4E3F-8C1C-ABA06AC32631}" destId="{6549E521-AE71-424F-B576-53FC37A9FE64}"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37612BA9-ACF1-46D3-9EA8-088D5A9061B5}" type="presOf" srcId="{C66512EE-59E3-4483-BCF1-B4469C4DCD06}" destId="{0EC62355-7D35-4415-97B3-B22F83BC20A3}" srcOrd="0" destOrd="0" presId="urn:microsoft.com/office/officeart/2005/8/layout/vList5"/>
    <dgm:cxn modelId="{62D07633-270A-4DB5-A938-CCEE18100384}"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AEEBDD-BE3F-4156-B47F-00870ED86429}" type="presParOf" srcId="{97407C53-B1C0-4609-9223-AE543916323D}" destId="{4D52884C-8868-4939-B044-EB01A30D9541}" srcOrd="0" destOrd="0" presId="urn:microsoft.com/office/officeart/2005/8/layout/vList5"/>
    <dgm:cxn modelId="{5F8A9B19-3045-4D3B-9B22-812A250621E6}" type="presParOf" srcId="{4D52884C-8868-4939-B044-EB01A30D9541}" destId="{C1C55C0B-7A8D-4006-9325-8F2B23B93869}" srcOrd="0" destOrd="0" presId="urn:microsoft.com/office/officeart/2005/8/layout/vList5"/>
    <dgm:cxn modelId="{666AC32E-EAF9-44BA-8293-D2FE41186F58}" type="presParOf" srcId="{4D52884C-8868-4939-B044-EB01A30D9541}" destId="{0EC62355-7D35-4415-97B3-B22F83BC20A3}" srcOrd="1" destOrd="0" presId="urn:microsoft.com/office/officeart/2005/8/layout/vList5"/>
    <dgm:cxn modelId="{52B1EBBE-A2A5-4DEA-B94C-B796B1966D7E}" type="presParOf" srcId="{97407C53-B1C0-4609-9223-AE543916323D}" destId="{48DBBA5F-2511-4F46-8DAF-3EA56C4915FE}" srcOrd="1" destOrd="0" presId="urn:microsoft.com/office/officeart/2005/8/layout/vList5"/>
    <dgm:cxn modelId="{E0208FBB-06BF-476F-B8AB-AAE8FD106172}" type="presParOf" srcId="{97407C53-B1C0-4609-9223-AE543916323D}" destId="{7D3EBF86-7F2A-40FB-8A23-73962E042B8C}" srcOrd="2" destOrd="0" presId="urn:microsoft.com/office/officeart/2005/8/layout/vList5"/>
    <dgm:cxn modelId="{FEF4B5D2-8471-479B-96F0-C7B4D5A173FB}" type="presParOf" srcId="{7D3EBF86-7F2A-40FB-8A23-73962E042B8C}" destId="{E52D4EF3-D0CD-4267-A4D3-9316F5BC5745}" srcOrd="0" destOrd="0" presId="urn:microsoft.com/office/officeart/2005/8/layout/vList5"/>
    <dgm:cxn modelId="{856CBA61-9EF6-4952-9AE8-2AAB5AD7D02E}" type="presParOf" srcId="{7D3EBF86-7F2A-40FB-8A23-73962E042B8C}" destId="{6549E521-AE71-424F-B576-53FC37A9FE64}" srcOrd="1" destOrd="0" presId="urn:microsoft.com/office/officeart/2005/8/layout/vList5"/>
    <dgm:cxn modelId="{407BAB2E-BFDA-4D00-97A5-D962B7C966ED}" type="presParOf" srcId="{97407C53-B1C0-4609-9223-AE543916323D}" destId="{62487D8C-6FF7-4F6E-8F58-F92982FD7EC5}" srcOrd="3" destOrd="0" presId="urn:microsoft.com/office/officeart/2005/8/layout/vList5"/>
    <dgm:cxn modelId="{2D04F46A-71C4-47D1-8CE9-EB6429221CB5}" type="presParOf" srcId="{97407C53-B1C0-4609-9223-AE543916323D}" destId="{EF40A18E-C338-46B0-9989-3DD524094434}" srcOrd="4" destOrd="0" presId="urn:microsoft.com/office/officeart/2005/8/layout/vList5"/>
    <dgm:cxn modelId="{01517216-9012-449A-8974-321BE4B317F8}" type="presParOf" srcId="{EF40A18E-C338-46B0-9989-3DD524094434}" destId="{BA83415D-B12B-4615-9114-961C4C7A8A2B}" srcOrd="0" destOrd="0" presId="urn:microsoft.com/office/officeart/2005/8/layout/vList5"/>
    <dgm:cxn modelId="{61BDCECB-2A0E-4973-9DE4-9B6915204005}"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t>A</a:t>
          </a:r>
          <a:endParaRPr lang="en-US"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endParaRPr lang="en-US" sz="1700" dirty="0"/>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chemeClr val="bg1">
            <a:alpha val="90000"/>
          </a:schemeClr>
        </a:solidFill>
      </dgm:spPr>
      <dgm:t>
        <a:bodyPr/>
        <a:lstStyle/>
        <a:p>
          <a:r>
            <a:rPr lang="en-US" sz="1700" dirty="0" smtClean="0"/>
            <a:t>A person who would like to have a full-time job but is working part time due to economic reasons </a:t>
          </a:r>
          <a:endParaRPr lang="en-US" sz="1700" dirty="0"/>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1700" b="0" dirty="0" smtClean="0"/>
            <a:t>A factory worker who was recently laid off and is seeking work</a:t>
          </a:r>
          <a:endParaRPr lang="en-US" sz="1700" b="0" dirty="0"/>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8DA17565-6A9B-40D9-9CDE-9115C5E50836}">
      <dgm:prSet custT="1"/>
      <dgm:spPr/>
      <dgm:t>
        <a:bodyPr/>
        <a:lstStyle/>
        <a:p>
          <a:r>
            <a:rPr lang="en-US" sz="1700" dirty="0" smtClean="0"/>
            <a:t>A 20-year-old full-time college student</a:t>
          </a:r>
          <a:endParaRPr lang="en-US" sz="1700" dirty="0"/>
        </a:p>
      </dgm:t>
    </dgm:pt>
    <dgm:pt modelId="{DA5E5B0E-254C-4D11-AD6C-F900DFFA97E4}" type="parTrans" cxnId="{7199F833-73D2-4249-8459-27472AF11C9A}">
      <dgm:prSet/>
      <dgm:spPr/>
      <dgm:t>
        <a:bodyPr/>
        <a:lstStyle/>
        <a:p>
          <a:endParaRPr lang="en-US"/>
        </a:p>
      </dgm:t>
    </dgm:pt>
    <dgm:pt modelId="{42AA95D7-5DD0-4F0E-B3C4-70CD06027E31}" type="sibTrans" cxnId="{7199F833-73D2-4249-8459-27472AF11C9A}">
      <dgm:prSet/>
      <dgm:spPr/>
      <dgm:t>
        <a:bodyPr/>
        <a:lstStyle/>
        <a:p>
          <a:endParaRPr lang="en-US"/>
        </a:p>
      </dgm:t>
    </dgm:pt>
    <dgm:pt modelId="{F87947B4-9115-431F-B3A2-F843671C82CE}">
      <dgm:prSet custT="1"/>
      <dgm:spPr/>
      <dgm:t>
        <a:bodyPr/>
        <a:lstStyle/>
        <a:p>
          <a:endParaRPr lang="en-US" sz="1700" dirty="0"/>
        </a:p>
      </dgm:t>
    </dgm:pt>
    <dgm:pt modelId="{7B8A4A4A-BF67-4AEA-BE7D-1BCBAF8D0D86}" type="parTrans" cxnId="{7C3F764C-32BE-412C-B443-68EB1400492C}">
      <dgm:prSet/>
      <dgm:spPr/>
      <dgm:t>
        <a:bodyPr/>
        <a:lstStyle/>
        <a:p>
          <a:endParaRPr lang="en-US"/>
        </a:p>
      </dgm:t>
    </dgm:pt>
    <dgm:pt modelId="{2C757F45-CD6F-40C3-931A-23EC762FFA2B}" type="sibTrans" cxnId="{7C3F764C-32BE-412C-B443-68EB1400492C}">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3750"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03434">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93750">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03434"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93750">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03434" custLinFactNeighborX="-2778" custLinFactNeighborY="-16603">
        <dgm:presLayoutVars>
          <dgm:bulletEnabled val="1"/>
        </dgm:presLayoutVars>
      </dgm:prSet>
      <dgm:spPr/>
      <dgm:t>
        <a:bodyPr/>
        <a:lstStyle/>
        <a:p>
          <a:endParaRPr lang="en-US"/>
        </a:p>
      </dgm:t>
    </dgm:pt>
  </dgm:ptLst>
  <dgm:cxnLst>
    <dgm:cxn modelId="{7C3F764C-32BE-412C-B443-68EB1400492C}" srcId="{D2DA7791-044D-4E74-B818-1A2781E015F5}" destId="{F87947B4-9115-431F-B3A2-F843671C82CE}" srcOrd="2" destOrd="0" parTransId="{7B8A4A4A-BF67-4AEA-BE7D-1BCBAF8D0D86}" sibTransId="{2C757F45-CD6F-40C3-931A-23EC762FFA2B}"/>
    <dgm:cxn modelId="{029BC68D-F341-44B0-BEA0-8C31791D70BE}" type="presOf" srcId="{D2DA7791-044D-4E74-B818-1A2781E015F5}" destId="{C1C55C0B-7A8D-4006-9325-8F2B23B93869}" srcOrd="0" destOrd="0" presId="urn:microsoft.com/office/officeart/2005/8/layout/vList5"/>
    <dgm:cxn modelId="{49F5432E-DEDB-4BBA-9806-02689BDFBD69}" type="presOf" srcId="{8DA17565-6A9B-40D9-9CDE-9115C5E50836}" destId="{0EC62355-7D35-4415-97B3-B22F83BC20A3}" srcOrd="0" destOrd="1" presId="urn:microsoft.com/office/officeart/2005/8/layout/vList5"/>
    <dgm:cxn modelId="{91D682E3-5285-44FB-B9EA-7ACF880F0B89}" type="presOf" srcId="{0525B2B5-7EDB-4E3F-8C1C-ABA06AC32631}" destId="{6549E521-AE71-424F-B576-53FC37A9FE64}" srcOrd="0" destOrd="0" presId="urn:microsoft.com/office/officeart/2005/8/layout/vList5"/>
    <dgm:cxn modelId="{36972B0B-108D-42AB-9AEF-BBED7421364D}"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E96DEAEA-B5A2-4392-B15C-A39A9D70CF7B}" type="presOf" srcId="{91AFDB78-2283-43BC-B9E5-9B43727FBBB9}" destId="{97407C53-B1C0-4609-9223-AE543916323D}"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EFB59B98-D921-40C7-B1E2-01688CAA2039}" type="presOf" srcId="{CB4B92F1-603A-4500-BEDA-502CDA5E8B1F}" destId="{BA83415D-B12B-4615-9114-961C4C7A8A2B}" srcOrd="0" destOrd="0" presId="urn:microsoft.com/office/officeart/2005/8/layout/vList5"/>
    <dgm:cxn modelId="{31233965-985F-4366-98EF-D4034A7EFF73}" type="presOf" srcId="{C66512EE-59E3-4483-BCF1-B4469C4DCD06}" destId="{0EC62355-7D35-4415-97B3-B22F83BC20A3}" srcOrd="0" destOrd="0" presId="urn:microsoft.com/office/officeart/2005/8/layout/vList5"/>
    <dgm:cxn modelId="{7199F833-73D2-4249-8459-27472AF11C9A}" srcId="{D2DA7791-044D-4E74-B818-1A2781E015F5}" destId="{8DA17565-6A9B-40D9-9CDE-9115C5E50836}" srcOrd="1" destOrd="0" parTransId="{DA5E5B0E-254C-4D11-AD6C-F900DFFA97E4}" sibTransId="{42AA95D7-5DD0-4F0E-B3C4-70CD06027E31}"/>
    <dgm:cxn modelId="{06DD11B7-D9AA-4B56-B8ED-505A129B4EFA}" type="presOf" srcId="{1BBFAE5C-FCE1-4691-AB4E-4B8BC739A29A}" destId="{F60653BF-ACC5-48A4-94AC-76BBE9FDEE22}" srcOrd="0" destOrd="0" presId="urn:microsoft.com/office/officeart/2005/8/layout/vList5"/>
    <dgm:cxn modelId="{962CBB3F-6FDE-424D-AC43-CA1E2C449CFE}" type="presOf" srcId="{F87947B4-9115-431F-B3A2-F843671C82CE}" destId="{0EC62355-7D35-4415-97B3-B22F83BC20A3}" srcOrd="0" destOrd="2"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017BA9DE-49AD-499C-A186-172503A73932}" type="presParOf" srcId="{97407C53-B1C0-4609-9223-AE543916323D}" destId="{4D52884C-8868-4939-B044-EB01A30D9541}" srcOrd="0" destOrd="0" presId="urn:microsoft.com/office/officeart/2005/8/layout/vList5"/>
    <dgm:cxn modelId="{17781B4A-3C06-4D0C-B43A-38AF1E120419}" type="presParOf" srcId="{4D52884C-8868-4939-B044-EB01A30D9541}" destId="{C1C55C0B-7A8D-4006-9325-8F2B23B93869}" srcOrd="0" destOrd="0" presId="urn:microsoft.com/office/officeart/2005/8/layout/vList5"/>
    <dgm:cxn modelId="{CD6AFB8D-A13B-48AA-8281-4CE30ADDA20C}" type="presParOf" srcId="{4D52884C-8868-4939-B044-EB01A30D9541}" destId="{0EC62355-7D35-4415-97B3-B22F83BC20A3}" srcOrd="1" destOrd="0" presId="urn:microsoft.com/office/officeart/2005/8/layout/vList5"/>
    <dgm:cxn modelId="{D4D0178F-DD84-4B4C-B0A4-476389AF6DF6}" type="presParOf" srcId="{97407C53-B1C0-4609-9223-AE543916323D}" destId="{48DBBA5F-2511-4F46-8DAF-3EA56C4915FE}" srcOrd="1" destOrd="0" presId="urn:microsoft.com/office/officeart/2005/8/layout/vList5"/>
    <dgm:cxn modelId="{29DF1011-B429-42D9-8265-73C4E4D8FF64}" type="presParOf" srcId="{97407C53-B1C0-4609-9223-AE543916323D}" destId="{7D3EBF86-7F2A-40FB-8A23-73962E042B8C}" srcOrd="2" destOrd="0" presId="urn:microsoft.com/office/officeart/2005/8/layout/vList5"/>
    <dgm:cxn modelId="{3C8D7B42-9142-4762-BA43-5B244BD27D56}" type="presParOf" srcId="{7D3EBF86-7F2A-40FB-8A23-73962E042B8C}" destId="{E52D4EF3-D0CD-4267-A4D3-9316F5BC5745}" srcOrd="0" destOrd="0" presId="urn:microsoft.com/office/officeart/2005/8/layout/vList5"/>
    <dgm:cxn modelId="{A6F9C716-5D6F-4AB1-B1C7-7A7081FCF0C9}" type="presParOf" srcId="{7D3EBF86-7F2A-40FB-8A23-73962E042B8C}" destId="{6549E521-AE71-424F-B576-53FC37A9FE64}" srcOrd="1" destOrd="0" presId="urn:microsoft.com/office/officeart/2005/8/layout/vList5"/>
    <dgm:cxn modelId="{01E3FDF1-C375-4429-BAF2-6696404C26C6}" type="presParOf" srcId="{97407C53-B1C0-4609-9223-AE543916323D}" destId="{62487D8C-6FF7-4F6E-8F58-F92982FD7EC5}" srcOrd="3" destOrd="0" presId="urn:microsoft.com/office/officeart/2005/8/layout/vList5"/>
    <dgm:cxn modelId="{E81E86F4-93D0-4DAA-987E-D71BA43B1DAF}" type="presParOf" srcId="{97407C53-B1C0-4609-9223-AE543916323D}" destId="{EF40A18E-C338-46B0-9989-3DD524094434}" srcOrd="4" destOrd="0" presId="urn:microsoft.com/office/officeart/2005/8/layout/vList5"/>
    <dgm:cxn modelId="{5DBD7B57-B87A-44B0-835C-FFD614C76A6F}" type="presParOf" srcId="{EF40A18E-C338-46B0-9989-3DD524094434}" destId="{BA83415D-B12B-4615-9114-961C4C7A8A2B}" srcOrd="0" destOrd="0" presId="urn:microsoft.com/office/officeart/2005/8/layout/vList5"/>
    <dgm:cxn modelId="{3B795ABE-7C9D-4EE1-ADE0-BAF94CE84AA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66F6A4-120B-4F78-9A40-43329545B906}">
      <dsp:nvSpPr>
        <dsp:cNvPr id="0" name=""/>
        <dsp:cNvSpPr/>
      </dsp:nvSpPr>
      <dsp:spPr>
        <a:xfrm>
          <a:off x="257174" y="0"/>
          <a:ext cx="2914650" cy="1600200"/>
        </a:xfrm>
        <a:prstGeom prst="rightArrow">
          <a:avLst/>
        </a:prstGeom>
        <a:solidFill>
          <a:srgbClr val="3E94C4"/>
        </a:solidFill>
        <a:ln w="19050">
          <a:solidFill>
            <a:schemeClr val="lt1">
              <a:hueOff val="0"/>
              <a:satOff val="0"/>
              <a:lumOff val="0"/>
            </a:schemeClr>
          </a:solidFill>
        </a:ln>
        <a:effectLst/>
      </dsp:spPr>
      <dsp:style>
        <a:lnRef idx="0">
          <a:scrgbClr r="0" g="0" b="0"/>
        </a:lnRef>
        <a:fillRef idx="1">
          <a:scrgbClr r="0" g="0" b="0"/>
        </a:fillRef>
        <a:effectRef idx="0">
          <a:scrgbClr r="0" g="0" b="0"/>
        </a:effectRef>
        <a:fontRef idx="minor"/>
      </dsp:style>
    </dsp:sp>
    <dsp:sp modelId="{CA61D58F-A608-43B0-99F1-F90CFFA4FFF6}">
      <dsp:nvSpPr>
        <dsp:cNvPr id="0" name=""/>
        <dsp:cNvSpPr/>
      </dsp:nvSpPr>
      <dsp:spPr>
        <a:xfrm>
          <a:off x="19924" y="480060"/>
          <a:ext cx="1028700" cy="640080"/>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A</a:t>
          </a:r>
          <a:endParaRPr lang="en-US" sz="2700" kern="1200" dirty="0">
            <a:latin typeface="Arial"/>
          </a:endParaRPr>
        </a:p>
      </dsp:txBody>
      <dsp:txXfrm>
        <a:off x="51170" y="511306"/>
        <a:ext cx="966208" cy="577588"/>
      </dsp:txXfrm>
    </dsp:sp>
    <dsp:sp modelId="{7F8A63BD-92C5-472E-9529-2FB55952F365}">
      <dsp:nvSpPr>
        <dsp:cNvPr id="0" name=""/>
        <dsp:cNvSpPr/>
      </dsp:nvSpPr>
      <dsp:spPr>
        <a:xfrm>
          <a:off x="1200149"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B</a:t>
          </a:r>
          <a:endParaRPr lang="en-US" sz="2700" kern="1200" dirty="0">
            <a:latin typeface="Arial"/>
          </a:endParaRPr>
        </a:p>
      </dsp:txBody>
      <dsp:txXfrm>
        <a:off x="1231395" y="511306"/>
        <a:ext cx="966208" cy="577588"/>
      </dsp:txXfrm>
    </dsp:sp>
    <dsp:sp modelId="{DD00F9FC-F8C8-4A41-8F92-7BC1C9BCA1A0}">
      <dsp:nvSpPr>
        <dsp:cNvPr id="0" name=""/>
        <dsp:cNvSpPr/>
      </dsp:nvSpPr>
      <dsp:spPr>
        <a:xfrm>
          <a:off x="2380375"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C</a:t>
          </a:r>
          <a:endParaRPr lang="en-US" sz="2700" kern="1200" dirty="0">
            <a:latin typeface="Arial"/>
          </a:endParaRPr>
        </a:p>
      </dsp:txBody>
      <dsp:txXfrm>
        <a:off x="2411621" y="511306"/>
        <a:ext cx="966208" cy="5775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837386" y="-1564394"/>
          <a:ext cx="884039" cy="423718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latin typeface="Arial"/>
            </a:rPr>
            <a:t>An estimate for the number of years it will take for an investment to double, calculated by subtracting the rate of return (interest rate) from 72.</a:t>
          </a:r>
          <a:endParaRPr lang="en-US" sz="1400" kern="1200" dirty="0">
            <a:latin typeface="Arial"/>
          </a:endParaRPr>
        </a:p>
      </dsp:txBody>
      <dsp:txXfrm rot="-5400000">
        <a:off x="2160813" y="155334"/>
        <a:ext cx="4194031" cy="797729"/>
      </dsp:txXfrm>
    </dsp:sp>
    <dsp:sp modelId="{C1C55C0B-7A8D-4006-9325-8F2B23B93869}">
      <dsp:nvSpPr>
        <dsp:cNvPr id="0" name=""/>
        <dsp:cNvSpPr/>
      </dsp:nvSpPr>
      <dsp:spPr>
        <a:xfrm>
          <a:off x="0" y="0"/>
          <a:ext cx="216027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latin typeface="Arial"/>
            </a:rPr>
            <a:t>A</a:t>
          </a:r>
          <a:endParaRPr lang="en-US" sz="5600" kern="1200" dirty="0">
            <a:latin typeface="Arial"/>
          </a:endParaRPr>
        </a:p>
      </dsp:txBody>
      <dsp:txXfrm>
        <a:off x="53944" y="53944"/>
        <a:ext cx="2052382" cy="997160"/>
      </dsp:txXfrm>
    </dsp:sp>
    <dsp:sp modelId="{6549E521-AE71-424F-B576-53FC37A9FE64}">
      <dsp:nvSpPr>
        <dsp:cNvPr id="0" name=""/>
        <dsp:cNvSpPr/>
      </dsp:nvSpPr>
      <dsp:spPr>
        <a:xfrm rot="5400000">
          <a:off x="3840183" y="-381173"/>
          <a:ext cx="884039" cy="4237194"/>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latin typeface="Arial"/>
            </a:rPr>
            <a:t>An estimate for the number of years it will take for the rate of return to double, calculated by dividing 72 by the length of time the principal amount is held on deposit.</a:t>
          </a:r>
          <a:endParaRPr lang="en-US" sz="1400" kern="1200" dirty="0">
            <a:latin typeface="Arial"/>
          </a:endParaRPr>
        </a:p>
      </dsp:txBody>
      <dsp:txXfrm rot="-5400000">
        <a:off x="2163606" y="1338559"/>
        <a:ext cx="4194039" cy="797729"/>
      </dsp:txXfrm>
    </dsp:sp>
    <dsp:sp modelId="{E52D4EF3-D0CD-4267-A4D3-9316F5BC5745}">
      <dsp:nvSpPr>
        <dsp:cNvPr id="0" name=""/>
        <dsp:cNvSpPr/>
      </dsp:nvSpPr>
      <dsp:spPr>
        <a:xfrm>
          <a:off x="542" y="1143001"/>
          <a:ext cx="216252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B</a:t>
          </a:r>
          <a:endParaRPr lang="en-US" sz="5600" kern="1200" dirty="0"/>
        </a:p>
      </dsp:txBody>
      <dsp:txXfrm>
        <a:off x="54486" y="1196945"/>
        <a:ext cx="2054632" cy="997160"/>
      </dsp:txXfrm>
    </dsp:sp>
    <dsp:sp modelId="{F60653BF-ACC5-48A4-94AC-76BBE9FDEE22}">
      <dsp:nvSpPr>
        <dsp:cNvPr id="0" name=""/>
        <dsp:cNvSpPr/>
      </dsp:nvSpPr>
      <dsp:spPr>
        <a:xfrm rot="5400000">
          <a:off x="3839640" y="756204"/>
          <a:ext cx="884039" cy="423719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b="0" kern="1200" dirty="0" smtClean="0">
              <a:latin typeface="Arial"/>
            </a:rPr>
            <a:t>An estimate for the number of years it will take for the principal deposit to double, </a:t>
          </a:r>
          <a:r>
            <a:rPr lang="en-US" sz="1400" kern="1200" dirty="0" smtClean="0">
              <a:latin typeface="Arial"/>
            </a:rPr>
            <a:t>calculated</a:t>
          </a:r>
          <a:r>
            <a:rPr lang="en-US" sz="1400" b="0" kern="1200" dirty="0" smtClean="0">
              <a:latin typeface="Arial"/>
            </a:rPr>
            <a:t> by dividing 72 by the rate of return.</a:t>
          </a:r>
          <a:endParaRPr lang="en-US" sz="1400" b="0" kern="1200" dirty="0">
            <a:latin typeface="Arial"/>
          </a:endParaRPr>
        </a:p>
      </dsp:txBody>
      <dsp:txXfrm rot="-5400000">
        <a:off x="2163063" y="2475937"/>
        <a:ext cx="4194039" cy="797729"/>
      </dsp:txXfrm>
    </dsp:sp>
    <dsp:sp modelId="{BA83415D-B12B-4615-9114-961C4C7A8A2B}">
      <dsp:nvSpPr>
        <dsp:cNvPr id="0" name=""/>
        <dsp:cNvSpPr/>
      </dsp:nvSpPr>
      <dsp:spPr>
        <a:xfrm>
          <a:off x="542" y="2322276"/>
          <a:ext cx="216252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C</a:t>
          </a:r>
          <a:endParaRPr lang="en-US" sz="5600" kern="1200" dirty="0"/>
        </a:p>
      </dsp:txBody>
      <dsp:txXfrm>
        <a:off x="54486" y="2376220"/>
        <a:ext cx="2054632" cy="9971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5752" y="-1463512"/>
          <a:ext cx="884039" cy="4035423"/>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The less frequently the interest compounds, the more money you earn.</a:t>
          </a:r>
          <a:endParaRPr lang="en-US" sz="1700" kern="1200" dirty="0">
            <a:latin typeface="Arial"/>
          </a:endParaRPr>
        </a:p>
      </dsp:txBody>
      <dsp:txXfrm rot="-5400000">
        <a:off x="2060061" y="155334"/>
        <a:ext cx="3992268" cy="797729"/>
      </dsp:txXfrm>
    </dsp:sp>
    <dsp:sp modelId="{C1C55C0B-7A8D-4006-9325-8F2B23B93869}">
      <dsp:nvSpPr>
        <dsp:cNvPr id="0" name=""/>
        <dsp:cNvSpPr/>
      </dsp:nvSpPr>
      <dsp:spPr>
        <a:xfrm>
          <a:off x="516" y="5"/>
          <a:ext cx="2059543"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4460" y="53949"/>
        <a:ext cx="1951655" cy="997160"/>
      </dsp:txXfrm>
    </dsp:sp>
    <dsp:sp modelId="{6549E521-AE71-424F-B576-53FC37A9FE64}">
      <dsp:nvSpPr>
        <dsp:cNvPr id="0" name=""/>
        <dsp:cNvSpPr/>
      </dsp:nvSpPr>
      <dsp:spPr>
        <a:xfrm rot="5400000">
          <a:off x="3636268" y="-356492"/>
          <a:ext cx="884039" cy="4035423"/>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The frequency of compounding has no effect on the total amount of money you would earn.</a:t>
          </a:r>
          <a:endParaRPr lang="en-US" sz="1700" kern="1200" dirty="0">
            <a:latin typeface="Arial"/>
          </a:endParaRPr>
        </a:p>
      </dsp:txBody>
      <dsp:txXfrm rot="-5400000">
        <a:off x="2060577" y="1262354"/>
        <a:ext cx="3992268" cy="797729"/>
      </dsp:txXfrm>
    </dsp:sp>
    <dsp:sp modelId="{E52D4EF3-D0CD-4267-A4D3-9316F5BC5745}">
      <dsp:nvSpPr>
        <dsp:cNvPr id="0" name=""/>
        <dsp:cNvSpPr/>
      </dsp:nvSpPr>
      <dsp:spPr>
        <a:xfrm>
          <a:off x="516" y="1161975"/>
          <a:ext cx="2059543"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4460" y="1215919"/>
        <a:ext cx="1951655" cy="997160"/>
      </dsp:txXfrm>
    </dsp:sp>
    <dsp:sp modelId="{F60653BF-ACC5-48A4-94AC-76BBE9FDEE22}">
      <dsp:nvSpPr>
        <dsp:cNvPr id="0" name=""/>
        <dsp:cNvSpPr/>
      </dsp:nvSpPr>
      <dsp:spPr>
        <a:xfrm rot="5400000">
          <a:off x="3635752" y="857089"/>
          <a:ext cx="884039" cy="4035423"/>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The more frequently the interest compounds, the more money you would earn.</a:t>
          </a:r>
          <a:endParaRPr lang="en-US" sz="1700" b="0" kern="1200" dirty="0">
            <a:latin typeface="Arial"/>
          </a:endParaRPr>
        </a:p>
      </dsp:txBody>
      <dsp:txXfrm rot="-5400000">
        <a:off x="2060061" y="2475936"/>
        <a:ext cx="3992268" cy="797729"/>
      </dsp:txXfrm>
    </dsp:sp>
    <dsp:sp modelId="{BA83415D-B12B-4615-9114-961C4C7A8A2B}">
      <dsp:nvSpPr>
        <dsp:cNvPr id="0" name=""/>
        <dsp:cNvSpPr/>
      </dsp:nvSpPr>
      <dsp:spPr>
        <a:xfrm>
          <a:off x="516" y="2322276"/>
          <a:ext cx="2059543"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4460" y="2376220"/>
        <a:ext cx="1951655" cy="997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872993" y="-1528135"/>
          <a:ext cx="1022342" cy="4338071"/>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0" kern="1200" dirty="0" smtClean="0">
              <a:latin typeface="Arial"/>
            </a:rPr>
            <a:t>The knowledge, talent, and skills that people possess.</a:t>
          </a:r>
          <a:endParaRPr lang="en-US" sz="1800" b="0" kern="1200" dirty="0">
            <a:latin typeface="Arial"/>
          </a:endParaRPr>
        </a:p>
      </dsp:txBody>
      <dsp:txXfrm rot="-5400000">
        <a:off x="2215129" y="179636"/>
        <a:ext cx="4288164" cy="922528"/>
      </dsp:txXfrm>
    </dsp:sp>
    <dsp:sp modelId="{C1C55C0B-7A8D-4006-9325-8F2B23B93869}">
      <dsp:nvSpPr>
        <dsp:cNvPr id="0" name=""/>
        <dsp:cNvSpPr/>
      </dsp:nvSpPr>
      <dsp:spPr>
        <a:xfrm>
          <a:off x="0" y="0"/>
          <a:ext cx="2210596" cy="1277927"/>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b="0" u="none" kern="1200" dirty="0" smtClean="0">
              <a:ln>
                <a:noFill/>
              </a:ln>
              <a:solidFill>
                <a:schemeClr val="bg1"/>
              </a:solidFill>
              <a:latin typeface="Arial"/>
            </a:rPr>
            <a:t>A</a:t>
          </a:r>
          <a:endParaRPr lang="en-US" sz="6500" b="0" u="none" kern="1200" dirty="0">
            <a:ln>
              <a:noFill/>
            </a:ln>
            <a:solidFill>
              <a:schemeClr val="bg1"/>
            </a:solidFill>
            <a:latin typeface="Arial"/>
          </a:endParaRPr>
        </a:p>
      </dsp:txBody>
      <dsp:txXfrm>
        <a:off x="62383" y="62383"/>
        <a:ext cx="2085830" cy="1153161"/>
      </dsp:txXfrm>
    </dsp:sp>
    <dsp:sp modelId="{6549E521-AE71-424F-B576-53FC37A9FE64}">
      <dsp:nvSpPr>
        <dsp:cNvPr id="0" name=""/>
        <dsp:cNvSpPr/>
      </dsp:nvSpPr>
      <dsp:spPr>
        <a:xfrm rot="5400000">
          <a:off x="3872993" y="-247928"/>
          <a:ext cx="1022342" cy="4338071"/>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0" kern="1200" dirty="0" smtClean="0">
              <a:latin typeface="Arial"/>
            </a:rPr>
            <a:t>The common knowledge, talent, and skills that all people in the workforce need to have to be successful.</a:t>
          </a:r>
          <a:endParaRPr lang="en-US" sz="1800" b="0" kern="1200" dirty="0">
            <a:latin typeface="Arial"/>
          </a:endParaRPr>
        </a:p>
      </dsp:txBody>
      <dsp:txXfrm rot="-5400000">
        <a:off x="2215129" y="1459843"/>
        <a:ext cx="4288164" cy="922528"/>
      </dsp:txXfrm>
    </dsp:sp>
    <dsp:sp modelId="{E52D4EF3-D0CD-4267-A4D3-9316F5BC5745}">
      <dsp:nvSpPr>
        <dsp:cNvPr id="0" name=""/>
        <dsp:cNvSpPr/>
      </dsp:nvSpPr>
      <dsp:spPr>
        <a:xfrm>
          <a:off x="0" y="1343760"/>
          <a:ext cx="2210596" cy="127792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b="0" i="0" u="none" kern="1200" dirty="0" smtClean="0">
              <a:ln>
                <a:solidFill>
                  <a:schemeClr val="lt1">
                    <a:hueOff val="0"/>
                    <a:satOff val="0"/>
                    <a:lumOff val="0"/>
                  </a:schemeClr>
                </a:solidFill>
              </a:ln>
              <a:latin typeface="Arial"/>
            </a:rPr>
            <a:t>B</a:t>
          </a:r>
          <a:endParaRPr lang="en-US" sz="6500" b="0" i="0" u="none" kern="1200" dirty="0">
            <a:ln>
              <a:solidFill>
                <a:schemeClr val="lt1">
                  <a:hueOff val="0"/>
                  <a:satOff val="0"/>
                  <a:lumOff val="0"/>
                </a:schemeClr>
              </a:solidFill>
            </a:ln>
            <a:latin typeface="Arial"/>
          </a:endParaRPr>
        </a:p>
      </dsp:txBody>
      <dsp:txXfrm>
        <a:off x="62383" y="1406143"/>
        <a:ext cx="2085830" cy="1153161"/>
      </dsp:txXfrm>
    </dsp:sp>
    <dsp:sp modelId="{F60653BF-ACC5-48A4-94AC-76BBE9FDEE22}">
      <dsp:nvSpPr>
        <dsp:cNvPr id="0" name=""/>
        <dsp:cNvSpPr/>
      </dsp:nvSpPr>
      <dsp:spPr>
        <a:xfrm rot="5400000">
          <a:off x="3870727" y="1155512"/>
          <a:ext cx="1022342" cy="4338071"/>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0" kern="1200" dirty="0" smtClean="0">
              <a:latin typeface="Arial"/>
            </a:rPr>
            <a:t>All the members of a population who are able and available to work.</a:t>
          </a:r>
          <a:endParaRPr lang="en-US" sz="1800" b="0" kern="1200" dirty="0">
            <a:latin typeface="Arial"/>
          </a:endParaRPr>
        </a:p>
      </dsp:txBody>
      <dsp:txXfrm rot="-5400000">
        <a:off x="2212863" y="2863284"/>
        <a:ext cx="4288164" cy="922528"/>
      </dsp:txXfrm>
    </dsp:sp>
    <dsp:sp modelId="{BA83415D-B12B-4615-9114-961C4C7A8A2B}">
      <dsp:nvSpPr>
        <dsp:cNvPr id="0" name=""/>
        <dsp:cNvSpPr/>
      </dsp:nvSpPr>
      <dsp:spPr>
        <a:xfrm>
          <a:off x="0" y="2685584"/>
          <a:ext cx="2210596" cy="127792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b="0" i="0" u="none" kern="1200" dirty="0" smtClean="0">
              <a:ln>
                <a:solidFill>
                  <a:schemeClr val="lt1">
                    <a:hueOff val="0"/>
                    <a:satOff val="0"/>
                    <a:lumOff val="0"/>
                  </a:schemeClr>
                </a:solidFill>
              </a:ln>
              <a:solidFill>
                <a:schemeClr val="bg1"/>
              </a:solidFill>
              <a:latin typeface="Arial"/>
            </a:rPr>
            <a:t>C</a:t>
          </a:r>
          <a:endParaRPr lang="en-US" sz="6500" b="0" i="0" u="none" kern="1200" dirty="0">
            <a:ln>
              <a:solidFill>
                <a:schemeClr val="lt1">
                  <a:hueOff val="0"/>
                  <a:satOff val="0"/>
                  <a:lumOff val="0"/>
                </a:schemeClr>
              </a:solidFill>
            </a:ln>
            <a:solidFill>
              <a:schemeClr val="bg1"/>
            </a:solidFill>
            <a:latin typeface="Arial"/>
          </a:endParaRPr>
        </a:p>
      </dsp:txBody>
      <dsp:txXfrm>
        <a:off x="62383" y="2747967"/>
        <a:ext cx="2085830" cy="11531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18391" y="-1462885"/>
          <a:ext cx="916606" cy="4037143"/>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Are limited for many students across the country</a:t>
          </a:r>
          <a:r>
            <a:rPr lang="en-US" sz="2000" kern="1200" dirty="0" smtClean="0">
              <a:latin typeface="Arial"/>
            </a:rPr>
            <a:t>.</a:t>
          </a:r>
          <a:endParaRPr lang="en-US" sz="2000" kern="1200" dirty="0">
            <a:latin typeface="Arial"/>
          </a:endParaRPr>
        </a:p>
      </dsp:txBody>
      <dsp:txXfrm rot="-5400000">
        <a:off x="2058123" y="142128"/>
        <a:ext cx="3992398" cy="827116"/>
      </dsp:txXfrm>
    </dsp:sp>
    <dsp:sp modelId="{C1C55C0B-7A8D-4006-9325-8F2B23B93869}">
      <dsp:nvSpPr>
        <dsp:cNvPr id="0" name=""/>
        <dsp:cNvSpPr/>
      </dsp:nvSpPr>
      <dsp:spPr>
        <a:xfrm>
          <a:off x="732" y="0"/>
          <a:ext cx="2057390" cy="1110203"/>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b="0" u="none" kern="1200" dirty="0" smtClean="0">
              <a:ln>
                <a:noFill/>
              </a:ln>
              <a:solidFill>
                <a:schemeClr val="bg1"/>
              </a:solidFill>
              <a:latin typeface="Arial"/>
            </a:rPr>
            <a:t>A</a:t>
          </a:r>
          <a:endParaRPr lang="en-US" sz="5800" b="0" u="none" kern="1200" dirty="0">
            <a:ln>
              <a:noFill/>
            </a:ln>
            <a:solidFill>
              <a:schemeClr val="bg1"/>
            </a:solidFill>
            <a:latin typeface="Arial"/>
          </a:endParaRPr>
        </a:p>
      </dsp:txBody>
      <dsp:txXfrm>
        <a:off x="54928" y="54196"/>
        <a:ext cx="1948998" cy="1001811"/>
      </dsp:txXfrm>
    </dsp:sp>
    <dsp:sp modelId="{6549E521-AE71-424F-B576-53FC37A9FE64}">
      <dsp:nvSpPr>
        <dsp:cNvPr id="0" name=""/>
        <dsp:cNvSpPr/>
      </dsp:nvSpPr>
      <dsp:spPr>
        <a:xfrm rot="5400000">
          <a:off x="3615868" y="-339259"/>
          <a:ext cx="920204" cy="4037131"/>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t>Include scholarships, grants, student loans, and work study</a:t>
          </a:r>
          <a:r>
            <a:rPr lang="en-US" sz="2000" kern="1200" dirty="0" smtClean="0">
              <a:latin typeface="Arial"/>
            </a:rPr>
            <a:t>.</a:t>
          </a:r>
        </a:p>
      </dsp:txBody>
      <dsp:txXfrm rot="-5400000">
        <a:off x="2057405" y="1264125"/>
        <a:ext cx="3992210" cy="830362"/>
      </dsp:txXfrm>
    </dsp:sp>
    <dsp:sp modelId="{E52D4EF3-D0CD-4267-A4D3-9316F5BC5745}">
      <dsp:nvSpPr>
        <dsp:cNvPr id="0" name=""/>
        <dsp:cNvSpPr/>
      </dsp:nvSpPr>
      <dsp:spPr>
        <a:xfrm>
          <a:off x="0" y="1148643"/>
          <a:ext cx="2057401" cy="1105326"/>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u="none" kern="1200" dirty="0" smtClean="0">
              <a:latin typeface="Arial"/>
            </a:rPr>
            <a:t>B</a:t>
          </a:r>
          <a:endParaRPr lang="en-US" sz="5800" u="none" kern="1200" dirty="0">
            <a:latin typeface="Arial"/>
          </a:endParaRPr>
        </a:p>
      </dsp:txBody>
      <dsp:txXfrm>
        <a:off x="53958" y="1202601"/>
        <a:ext cx="1949485" cy="997410"/>
      </dsp:txXfrm>
    </dsp:sp>
    <dsp:sp modelId="{F60653BF-ACC5-48A4-94AC-76BBE9FDEE22}">
      <dsp:nvSpPr>
        <dsp:cNvPr id="0" name=""/>
        <dsp:cNvSpPr/>
      </dsp:nvSpPr>
      <dsp:spPr>
        <a:xfrm rot="5400000">
          <a:off x="3615416" y="862389"/>
          <a:ext cx="920204" cy="40347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t>Are very expensive and outweigh the value of the education attained</a:t>
          </a:r>
          <a:r>
            <a:rPr lang="en-US" sz="2000" kern="1200" dirty="0" smtClean="0">
              <a:latin typeface="Arial"/>
            </a:rPr>
            <a:t>. </a:t>
          </a:r>
        </a:p>
      </dsp:txBody>
      <dsp:txXfrm rot="-5400000">
        <a:off x="2058131" y="2464596"/>
        <a:ext cx="3989855" cy="830362"/>
      </dsp:txXfrm>
    </dsp:sp>
    <dsp:sp modelId="{BA83415D-B12B-4615-9114-961C4C7A8A2B}">
      <dsp:nvSpPr>
        <dsp:cNvPr id="0" name=""/>
        <dsp:cNvSpPr/>
      </dsp:nvSpPr>
      <dsp:spPr>
        <a:xfrm>
          <a:off x="732" y="2293377"/>
          <a:ext cx="2057397" cy="1097274"/>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u="none" kern="1200" dirty="0" smtClean="0">
              <a:latin typeface="Arial"/>
            </a:rPr>
            <a:t>C</a:t>
          </a:r>
          <a:endParaRPr lang="en-US" sz="5800" u="none" kern="1200" dirty="0">
            <a:latin typeface="Arial"/>
          </a:endParaRPr>
        </a:p>
      </dsp:txBody>
      <dsp:txXfrm>
        <a:off x="54297" y="2346942"/>
        <a:ext cx="1950267" cy="9901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4680" y="-146350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Developing the budget plan.</a:t>
          </a:r>
          <a:endParaRPr lang="en-US" sz="2400" kern="1200" dirty="0">
            <a:latin typeface="Arial"/>
          </a:endParaRPr>
        </a:p>
      </dsp:txBody>
      <dsp:txXfrm rot="-5400000">
        <a:off x="2058993" y="155334"/>
        <a:ext cx="3992260" cy="797729"/>
      </dsp:txXfrm>
    </dsp:sp>
    <dsp:sp modelId="{C1C55C0B-7A8D-4006-9325-8F2B23B93869}">
      <dsp:nvSpPr>
        <dsp:cNvPr id="0" name=""/>
        <dsp:cNvSpPr/>
      </dsp:nvSpPr>
      <dsp:spPr>
        <a:xfrm>
          <a:off x="1592" y="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5536" y="53949"/>
        <a:ext cx="1949512" cy="997160"/>
      </dsp:txXfrm>
    </dsp:sp>
    <dsp:sp modelId="{6549E521-AE71-424F-B576-53FC37A9FE64}">
      <dsp:nvSpPr>
        <dsp:cNvPr id="0" name=""/>
        <dsp:cNvSpPr/>
      </dsp:nvSpPr>
      <dsp:spPr>
        <a:xfrm rot="5400000">
          <a:off x="3636272" y="-35648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Determining income.</a:t>
          </a:r>
          <a:endParaRPr lang="en-US" sz="2400" kern="1200" dirty="0">
            <a:latin typeface="Arial"/>
          </a:endParaRPr>
        </a:p>
      </dsp:txBody>
      <dsp:txXfrm rot="-5400000">
        <a:off x="2060585" y="1262354"/>
        <a:ext cx="3992260" cy="797729"/>
      </dsp:txXfrm>
    </dsp:sp>
    <dsp:sp modelId="{E52D4EF3-D0CD-4267-A4D3-9316F5BC5745}">
      <dsp:nvSpPr>
        <dsp:cNvPr id="0" name=""/>
        <dsp:cNvSpPr/>
      </dsp:nvSpPr>
      <dsp:spPr>
        <a:xfrm>
          <a:off x="1592" y="116197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5536" y="1215919"/>
        <a:ext cx="1949512" cy="997160"/>
      </dsp:txXfrm>
    </dsp:sp>
    <dsp:sp modelId="{F60653BF-ACC5-48A4-94AC-76BBE9FDEE22}">
      <dsp:nvSpPr>
        <dsp:cNvPr id="0" name=""/>
        <dsp:cNvSpPr/>
      </dsp:nvSpPr>
      <dsp:spPr>
        <a:xfrm rot="5400000">
          <a:off x="3634680" y="857093"/>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Identifying expenses and tracking spending.</a:t>
          </a:r>
          <a:endParaRPr lang="en-US" sz="2400" kern="1200" dirty="0">
            <a:latin typeface="Arial"/>
          </a:endParaRPr>
        </a:p>
      </dsp:txBody>
      <dsp:txXfrm rot="-5400000">
        <a:off x="2058993" y="2475936"/>
        <a:ext cx="3992260" cy="797729"/>
      </dsp:txXfrm>
    </dsp:sp>
    <dsp:sp modelId="{BA83415D-B12B-4615-9114-961C4C7A8A2B}">
      <dsp:nvSpPr>
        <dsp:cNvPr id="0" name=""/>
        <dsp:cNvSpPr/>
      </dsp:nvSpPr>
      <dsp:spPr>
        <a:xfrm>
          <a:off x="1592" y="2322276"/>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5536" y="2376220"/>
        <a:ext cx="1949512" cy="9971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4680" y="-146350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Education and earnings.</a:t>
          </a:r>
          <a:endParaRPr lang="en-US" sz="2000" kern="1200" dirty="0">
            <a:latin typeface="Arial"/>
          </a:endParaRPr>
        </a:p>
      </dsp:txBody>
      <dsp:txXfrm rot="-5400000">
        <a:off x="2058993" y="155334"/>
        <a:ext cx="3992260" cy="797729"/>
      </dsp:txXfrm>
    </dsp:sp>
    <dsp:sp modelId="{C1C55C0B-7A8D-4006-9325-8F2B23B93869}">
      <dsp:nvSpPr>
        <dsp:cNvPr id="0" name=""/>
        <dsp:cNvSpPr/>
      </dsp:nvSpPr>
      <dsp:spPr>
        <a:xfrm>
          <a:off x="1592" y="0"/>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5536" y="53944"/>
        <a:ext cx="1949512" cy="997160"/>
      </dsp:txXfrm>
    </dsp:sp>
    <dsp:sp modelId="{6549E521-AE71-424F-B576-53FC37A9FE64}">
      <dsp:nvSpPr>
        <dsp:cNvPr id="0" name=""/>
        <dsp:cNvSpPr/>
      </dsp:nvSpPr>
      <dsp:spPr>
        <a:xfrm rot="5400000">
          <a:off x="3573715" y="-283334"/>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Education and unemployment.</a:t>
          </a:r>
          <a:endParaRPr lang="en-US" sz="2000" kern="1200" dirty="0">
            <a:latin typeface="Arial"/>
          </a:endParaRPr>
        </a:p>
      </dsp:txBody>
      <dsp:txXfrm rot="-5400000">
        <a:off x="1998028" y="1335508"/>
        <a:ext cx="3992260" cy="797729"/>
      </dsp:txXfrm>
    </dsp:sp>
    <dsp:sp modelId="{E52D4EF3-D0CD-4267-A4D3-9316F5BC5745}">
      <dsp:nvSpPr>
        <dsp:cNvPr id="0" name=""/>
        <dsp:cNvSpPr/>
      </dsp:nvSpPr>
      <dsp:spPr>
        <a:xfrm>
          <a:off x="1592" y="116618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5536" y="1220129"/>
        <a:ext cx="1949512" cy="997160"/>
      </dsp:txXfrm>
    </dsp:sp>
    <dsp:sp modelId="{F60653BF-ACC5-48A4-94AC-76BBE9FDEE22}">
      <dsp:nvSpPr>
        <dsp:cNvPr id="0" name=""/>
        <dsp:cNvSpPr/>
      </dsp:nvSpPr>
      <dsp:spPr>
        <a:xfrm rot="5400000">
          <a:off x="3634680" y="857093"/>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Human capital and income. </a:t>
          </a:r>
          <a:endParaRPr lang="en-US" sz="2000" kern="1200" dirty="0">
            <a:latin typeface="Arial"/>
          </a:endParaRPr>
        </a:p>
      </dsp:txBody>
      <dsp:txXfrm rot="-5400000">
        <a:off x="2058993" y="2475936"/>
        <a:ext cx="3992260" cy="797729"/>
      </dsp:txXfrm>
    </dsp:sp>
    <dsp:sp modelId="{BA83415D-B12B-4615-9114-961C4C7A8A2B}">
      <dsp:nvSpPr>
        <dsp:cNvPr id="0" name=""/>
        <dsp:cNvSpPr/>
      </dsp:nvSpPr>
      <dsp:spPr>
        <a:xfrm>
          <a:off x="1592" y="2322276"/>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5536" y="2376220"/>
        <a:ext cx="1949512" cy="9971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4112" y="-1462942"/>
          <a:ext cx="884039" cy="4034283"/>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Compound interest.</a:t>
          </a:r>
          <a:endParaRPr lang="en-US" sz="2000" kern="1200" dirty="0">
            <a:latin typeface="Arial"/>
          </a:endParaRPr>
        </a:p>
      </dsp:txBody>
      <dsp:txXfrm rot="-5400000">
        <a:off x="2058991" y="155334"/>
        <a:ext cx="3991128" cy="797729"/>
      </dsp:txXfrm>
    </dsp:sp>
    <dsp:sp modelId="{C1C55C0B-7A8D-4006-9325-8F2B23B93869}">
      <dsp:nvSpPr>
        <dsp:cNvPr id="0" name=""/>
        <dsp:cNvSpPr/>
      </dsp:nvSpPr>
      <dsp:spPr>
        <a:xfrm>
          <a:off x="1592" y="5"/>
          <a:ext cx="2057397"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5536" y="53949"/>
        <a:ext cx="1949509" cy="997160"/>
      </dsp:txXfrm>
    </dsp:sp>
    <dsp:sp modelId="{6549E521-AE71-424F-B576-53FC37A9FE64}">
      <dsp:nvSpPr>
        <dsp:cNvPr id="0" name=""/>
        <dsp:cNvSpPr/>
      </dsp:nvSpPr>
      <dsp:spPr>
        <a:xfrm rot="5400000">
          <a:off x="3582922"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Simple interest.</a:t>
          </a:r>
          <a:endParaRPr lang="en-US" sz="2000" kern="1200" dirty="0">
            <a:latin typeface="Arial"/>
          </a:endParaRPr>
        </a:p>
      </dsp:txBody>
      <dsp:txXfrm rot="-5400000">
        <a:off x="2074222" y="1262354"/>
        <a:ext cx="3858285" cy="797729"/>
      </dsp:txXfrm>
    </dsp:sp>
    <dsp:sp modelId="{E52D4EF3-D0CD-4267-A4D3-9316F5BC5745}">
      <dsp:nvSpPr>
        <dsp:cNvPr id="0" name=""/>
        <dsp:cNvSpPr/>
      </dsp:nvSpPr>
      <dsp:spPr>
        <a:xfrm>
          <a:off x="1592" y="116197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5536" y="1215919"/>
        <a:ext cx="1949512" cy="997160"/>
      </dsp:txXfrm>
    </dsp:sp>
    <dsp:sp modelId="{F60653BF-ACC5-48A4-94AC-76BBE9FDEE22}">
      <dsp:nvSpPr>
        <dsp:cNvPr id="0" name=""/>
        <dsp:cNvSpPr/>
      </dsp:nvSpPr>
      <dsp:spPr>
        <a:xfrm rot="5400000">
          <a:off x="3634680" y="857093"/>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9144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Variable interest.</a:t>
          </a:r>
          <a:endParaRPr lang="en-US" sz="2000" kern="1200" dirty="0">
            <a:latin typeface="Arial"/>
          </a:endParaRPr>
        </a:p>
      </dsp:txBody>
      <dsp:txXfrm rot="-5400000">
        <a:off x="2058993" y="2475936"/>
        <a:ext cx="3992260" cy="797729"/>
      </dsp:txXfrm>
    </dsp:sp>
    <dsp:sp modelId="{BA83415D-B12B-4615-9114-961C4C7A8A2B}">
      <dsp:nvSpPr>
        <dsp:cNvPr id="0" name=""/>
        <dsp:cNvSpPr/>
      </dsp:nvSpPr>
      <dsp:spPr>
        <a:xfrm>
          <a:off x="0" y="2323951"/>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1949512" cy="9971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566368" y="-1532800"/>
          <a:ext cx="884039" cy="4173998"/>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Can be done by going to school, getting additional training, or gaining on-the-job experience.</a:t>
          </a:r>
          <a:endParaRPr lang="en-US" sz="1800" kern="1200" dirty="0">
            <a:latin typeface="Arial"/>
          </a:endParaRPr>
        </a:p>
      </dsp:txBody>
      <dsp:txXfrm rot="-5400000">
        <a:off x="1921389" y="155334"/>
        <a:ext cx="4130843" cy="797729"/>
      </dsp:txXfrm>
    </dsp:sp>
    <dsp:sp modelId="{C1C55C0B-7A8D-4006-9325-8F2B23B93869}">
      <dsp:nvSpPr>
        <dsp:cNvPr id="0" name=""/>
        <dsp:cNvSpPr/>
      </dsp:nvSpPr>
      <dsp:spPr>
        <a:xfrm>
          <a:off x="612" y="5"/>
          <a:ext cx="1920775"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4556" y="53949"/>
        <a:ext cx="1812887" cy="997160"/>
      </dsp:txXfrm>
    </dsp:sp>
    <dsp:sp modelId="{6549E521-AE71-424F-B576-53FC37A9FE64}">
      <dsp:nvSpPr>
        <dsp:cNvPr id="0" name=""/>
        <dsp:cNvSpPr/>
      </dsp:nvSpPr>
      <dsp:spPr>
        <a:xfrm rot="5400000">
          <a:off x="3566981" y="-425780"/>
          <a:ext cx="884039" cy="417399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Can increase your earning potential and decrease your unemployment risk.</a:t>
          </a:r>
          <a:endParaRPr lang="en-US" sz="1800" kern="1200" dirty="0">
            <a:latin typeface="Arial"/>
          </a:endParaRPr>
        </a:p>
      </dsp:txBody>
      <dsp:txXfrm rot="-5400000">
        <a:off x="1922002" y="1262354"/>
        <a:ext cx="4130843" cy="797729"/>
      </dsp:txXfrm>
    </dsp:sp>
    <dsp:sp modelId="{E52D4EF3-D0CD-4267-A4D3-9316F5BC5745}">
      <dsp:nvSpPr>
        <dsp:cNvPr id="0" name=""/>
        <dsp:cNvSpPr/>
      </dsp:nvSpPr>
      <dsp:spPr>
        <a:xfrm>
          <a:off x="612" y="1161975"/>
          <a:ext cx="1920775"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4556" y="1215919"/>
        <a:ext cx="1812887" cy="997160"/>
      </dsp:txXfrm>
    </dsp:sp>
    <dsp:sp modelId="{F60653BF-ACC5-48A4-94AC-76BBE9FDEE22}">
      <dsp:nvSpPr>
        <dsp:cNvPr id="0" name=""/>
        <dsp:cNvSpPr/>
      </dsp:nvSpPr>
      <dsp:spPr>
        <a:xfrm rot="5400000">
          <a:off x="3565835" y="787799"/>
          <a:ext cx="884039" cy="41740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Both A and B.</a:t>
          </a:r>
          <a:endParaRPr lang="en-US" sz="1800" kern="1200" dirty="0">
            <a:latin typeface="Arial"/>
          </a:endParaRPr>
        </a:p>
      </dsp:txBody>
      <dsp:txXfrm rot="-5400000">
        <a:off x="1920853" y="2475937"/>
        <a:ext cx="4130849" cy="797729"/>
      </dsp:txXfrm>
    </dsp:sp>
    <dsp:sp modelId="{BA83415D-B12B-4615-9114-961C4C7A8A2B}">
      <dsp:nvSpPr>
        <dsp:cNvPr id="0" name=""/>
        <dsp:cNvSpPr/>
      </dsp:nvSpPr>
      <dsp:spPr>
        <a:xfrm>
          <a:off x="612" y="2322276"/>
          <a:ext cx="192024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4556" y="2376220"/>
        <a:ext cx="1812352" cy="997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4680" y="-146350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a:rPr>
            <a:t>includes identifying interests and goals, researching options, determining financing strategies, and gathering necessary documents.</a:t>
          </a:r>
          <a:endParaRPr lang="en-US" sz="1600" kern="1200" dirty="0">
            <a:latin typeface="Arial"/>
          </a:endParaRPr>
        </a:p>
      </dsp:txBody>
      <dsp:txXfrm rot="-5400000">
        <a:off x="2058993" y="155334"/>
        <a:ext cx="3992260" cy="797729"/>
      </dsp:txXfrm>
    </dsp:sp>
    <dsp:sp modelId="{C1C55C0B-7A8D-4006-9325-8F2B23B93869}">
      <dsp:nvSpPr>
        <dsp:cNvPr id="0" name=""/>
        <dsp:cNvSpPr/>
      </dsp:nvSpPr>
      <dsp:spPr>
        <a:xfrm>
          <a:off x="0" y="0"/>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4"/>
        <a:ext cx="1949512" cy="997160"/>
      </dsp:txXfrm>
    </dsp:sp>
    <dsp:sp modelId="{6549E521-AE71-424F-B576-53FC37A9FE64}">
      <dsp:nvSpPr>
        <dsp:cNvPr id="0" name=""/>
        <dsp:cNvSpPr/>
      </dsp:nvSpPr>
      <dsp:spPr>
        <a:xfrm rot="5400000">
          <a:off x="3636272" y="-35648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a:rPr>
            <a:t>is very difficult because information on courses of study and tuition costs is not readily available.</a:t>
          </a:r>
          <a:endParaRPr lang="en-US" sz="1600" kern="1200" dirty="0">
            <a:latin typeface="Arial"/>
          </a:endParaRPr>
        </a:p>
      </dsp:txBody>
      <dsp:txXfrm rot="-5400000">
        <a:off x="2060585" y="1262354"/>
        <a:ext cx="3992260" cy="797729"/>
      </dsp:txXfrm>
    </dsp:sp>
    <dsp:sp modelId="{E52D4EF3-D0CD-4267-A4D3-9316F5BC5745}">
      <dsp:nvSpPr>
        <dsp:cNvPr id="0" name=""/>
        <dsp:cNvSpPr/>
      </dsp:nvSpPr>
      <dsp:spPr>
        <a:xfrm>
          <a:off x="1592" y="116197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5536" y="1215919"/>
        <a:ext cx="1949512" cy="997160"/>
      </dsp:txXfrm>
    </dsp:sp>
    <dsp:sp modelId="{F60653BF-ACC5-48A4-94AC-76BBE9FDEE22}">
      <dsp:nvSpPr>
        <dsp:cNvPr id="0" name=""/>
        <dsp:cNvSpPr/>
      </dsp:nvSpPr>
      <dsp:spPr>
        <a:xfrm rot="5400000">
          <a:off x="3634680" y="857093"/>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a:rPr>
            <a:t>is not necessary because student loans are easy to get and cover all costs.</a:t>
          </a:r>
          <a:endParaRPr lang="en-US" sz="1600" kern="1200" dirty="0">
            <a:latin typeface="Arial"/>
          </a:endParaRPr>
        </a:p>
      </dsp:txBody>
      <dsp:txXfrm rot="-5400000">
        <a:off x="2058993" y="2475936"/>
        <a:ext cx="3992260" cy="797729"/>
      </dsp:txXfrm>
    </dsp:sp>
    <dsp:sp modelId="{BA83415D-B12B-4615-9114-961C4C7A8A2B}">
      <dsp:nvSpPr>
        <dsp:cNvPr id="0" name=""/>
        <dsp:cNvSpPr/>
      </dsp:nvSpPr>
      <dsp:spPr>
        <a:xfrm>
          <a:off x="0" y="2323951"/>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1949512" cy="9971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4680" y="-146350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smtClean="0"/>
            <a:t>A 20-year-old full-time college student</a:t>
          </a:r>
          <a:endParaRPr lang="en-US" sz="1700" kern="1200" dirty="0"/>
        </a:p>
        <a:p>
          <a:pPr marL="171450" lvl="1" indent="-171450" algn="l" defTabSz="755650">
            <a:lnSpc>
              <a:spcPct val="90000"/>
            </a:lnSpc>
            <a:spcBef>
              <a:spcPct val="0"/>
            </a:spcBef>
            <a:spcAft>
              <a:spcPct val="15000"/>
            </a:spcAft>
            <a:buChar char="••"/>
          </a:pPr>
          <a:endParaRPr lang="en-US" sz="1700" kern="1200" dirty="0"/>
        </a:p>
      </dsp:txBody>
      <dsp:txXfrm rot="-5400000">
        <a:off x="2058993" y="155334"/>
        <a:ext cx="3992260" cy="797729"/>
      </dsp:txXfrm>
    </dsp:sp>
    <dsp:sp modelId="{C1C55C0B-7A8D-4006-9325-8F2B23B93869}">
      <dsp:nvSpPr>
        <dsp:cNvPr id="0" name=""/>
        <dsp:cNvSpPr/>
      </dsp:nvSpPr>
      <dsp:spPr>
        <a:xfrm>
          <a:off x="1592" y="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A</a:t>
          </a:r>
          <a:endParaRPr lang="en-US" sz="5600" kern="1200" dirty="0"/>
        </a:p>
      </dsp:txBody>
      <dsp:txXfrm>
        <a:off x="55536" y="53949"/>
        <a:ext cx="1949512" cy="997160"/>
      </dsp:txXfrm>
    </dsp:sp>
    <dsp:sp modelId="{6549E521-AE71-424F-B576-53FC37A9FE64}">
      <dsp:nvSpPr>
        <dsp:cNvPr id="0" name=""/>
        <dsp:cNvSpPr/>
      </dsp:nvSpPr>
      <dsp:spPr>
        <a:xfrm rot="5400000">
          <a:off x="3636272" y="-356488"/>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A person who would like to have a full-time job but is working part time due to economic reasons </a:t>
          </a:r>
          <a:endParaRPr lang="en-US" sz="1700" kern="1200" dirty="0"/>
        </a:p>
      </dsp:txBody>
      <dsp:txXfrm rot="-5400000">
        <a:off x="2060585" y="1262354"/>
        <a:ext cx="3992260" cy="797729"/>
      </dsp:txXfrm>
    </dsp:sp>
    <dsp:sp modelId="{E52D4EF3-D0CD-4267-A4D3-9316F5BC5745}">
      <dsp:nvSpPr>
        <dsp:cNvPr id="0" name=""/>
        <dsp:cNvSpPr/>
      </dsp:nvSpPr>
      <dsp:spPr>
        <a:xfrm>
          <a:off x="1592" y="1161975"/>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B</a:t>
          </a:r>
          <a:endParaRPr lang="en-US" sz="5600" kern="1200" dirty="0"/>
        </a:p>
      </dsp:txBody>
      <dsp:txXfrm>
        <a:off x="55536" y="1215919"/>
        <a:ext cx="1949512" cy="997160"/>
      </dsp:txXfrm>
    </dsp:sp>
    <dsp:sp modelId="{F60653BF-ACC5-48A4-94AC-76BBE9FDEE22}">
      <dsp:nvSpPr>
        <dsp:cNvPr id="0" name=""/>
        <dsp:cNvSpPr/>
      </dsp:nvSpPr>
      <dsp:spPr>
        <a:xfrm rot="5400000">
          <a:off x="3573715" y="710316"/>
          <a:ext cx="884039" cy="403541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A factory worker who was recently laid off and is seeking work</a:t>
          </a:r>
          <a:endParaRPr lang="en-US" sz="1700" b="0" kern="1200" dirty="0"/>
        </a:p>
      </dsp:txBody>
      <dsp:txXfrm rot="-5400000">
        <a:off x="1998028" y="2329159"/>
        <a:ext cx="3992260" cy="797729"/>
      </dsp:txXfrm>
    </dsp:sp>
    <dsp:sp modelId="{BA83415D-B12B-4615-9114-961C4C7A8A2B}">
      <dsp:nvSpPr>
        <dsp:cNvPr id="0" name=""/>
        <dsp:cNvSpPr/>
      </dsp:nvSpPr>
      <dsp:spPr>
        <a:xfrm>
          <a:off x="1592" y="2322276"/>
          <a:ext cx="205740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C</a:t>
          </a:r>
          <a:endParaRPr lang="en-US" sz="5600" kern="1200" dirty="0"/>
        </a:p>
      </dsp:txBody>
      <dsp:txXfrm>
        <a:off x="55536" y="2376220"/>
        <a:ext cx="1949512" cy="99716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BD8DFF-DFAD-4B2A-981C-AB2D8FDAA499}" type="datetimeFigureOut">
              <a:rPr lang="en-US" smtClean="0"/>
              <a:pPr/>
              <a:t>7/25/2014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3509A8-FC7E-4317-99BF-4FDD52916CA5}" type="slidenum">
              <a:rPr lang="en-US" smtClean="0"/>
              <a:pPr/>
              <a:t>‹#›</a:t>
            </a:fld>
            <a:endParaRPr lang="en-US"/>
          </a:p>
        </p:txBody>
      </p:sp>
    </p:spTree>
    <p:extLst>
      <p:ext uri="{BB962C8B-B14F-4D97-AF65-F5344CB8AC3E}">
        <p14:creationId xmlns:p14="http://schemas.microsoft.com/office/powerpoint/2010/main" val="4247474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7A9713-E8E8-4A24-8A6D-121CF929CCE8}" type="datetimeFigureOut">
              <a:rPr lang="en-US" smtClean="0"/>
              <a:pPr/>
              <a:t>7/25/2014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C24BD8-897F-4D72-9C9D-1306468554CA}" type="slidenum">
              <a:rPr lang="en-US" smtClean="0"/>
              <a:pPr/>
              <a:t>‹#›</a:t>
            </a:fld>
            <a:endParaRPr lang="en-US"/>
          </a:p>
        </p:txBody>
      </p:sp>
    </p:spTree>
    <p:extLst>
      <p:ext uri="{BB962C8B-B14F-4D97-AF65-F5344CB8AC3E}">
        <p14:creationId xmlns:p14="http://schemas.microsoft.com/office/powerpoint/2010/main" val="3647097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C24BD8-897F-4D72-9C9D-1306468554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slideMaster" Target="../slideMasters/slideMaster1.xml"/><Relationship Id="rId4" Type="http://schemas.openxmlformats.org/officeDocument/2006/relationships/tags" Target="../tags/tag5.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Wellcom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6"/>
            <a:ext cx="7772400" cy="2362185"/>
          </a:xfrm>
        </p:spPr>
        <p:txBody>
          <a:bodyPr>
            <a:spAutoFit/>
          </a:bodyPr>
          <a:lstStyle>
            <a:lvl1pPr algn="ctr">
              <a:defRPr sz="7100"/>
            </a:lvl1pPr>
          </a:lstStyle>
          <a:p>
            <a:r>
              <a:rPr lang="en-US" smtClean="0"/>
              <a:t>Click to edit Master title style</a:t>
            </a:r>
            <a:endParaRPr lang="en-US"/>
          </a:p>
        </p:txBody>
      </p:sp>
      <p:sp>
        <p:nvSpPr>
          <p:cNvPr id="3" name="Subtitle 2"/>
          <p:cNvSpPr>
            <a:spLocks noGrp="1"/>
          </p:cNvSpPr>
          <p:nvPr>
            <p:ph type="subTitle" idx="1"/>
          </p:nvPr>
        </p:nvSpPr>
        <p:spPr>
          <a:xfrm>
            <a:off x="1371600" y="4366800"/>
            <a:ext cx="6400800" cy="553998"/>
          </a:xfrm>
        </p:spPr>
        <p:txBody>
          <a:bodyPr>
            <a:spAutoFit/>
          </a:bodyPr>
          <a:lstStyle>
            <a:lvl1pPr marL="0" indent="0" algn="ctr">
              <a:lnSpc>
                <a:spcPts val="1800"/>
              </a:lnSpc>
              <a:buNone/>
              <a:defRPr sz="1500" b="0" spc="-30" baseline="0">
                <a:solidFill>
                  <a:schemeClr val="tx1"/>
                </a:solidFill>
                <a:latin typeface="Calibri" pitchFamily="34" charset="0"/>
                <a:cs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Text Placeholder 9"/>
          <p:cNvSpPr>
            <a:spLocks noGrp="1"/>
          </p:cNvSpPr>
          <p:nvPr>
            <p:ph type="body" sz="quarter" idx="11"/>
          </p:nvPr>
        </p:nvSpPr>
        <p:spPr>
          <a:xfrm>
            <a:off x="1799866" y="1396800"/>
            <a:ext cx="5544269" cy="359928"/>
          </a:xfrm>
        </p:spPr>
        <p:txBody>
          <a:bodyPr>
            <a:spAutoFit/>
          </a:bodyPr>
          <a:lstStyle>
            <a:lvl1pPr algn="ctr">
              <a:lnSpc>
                <a:spcPts val="2000"/>
              </a:lnSpc>
              <a:defRPr sz="2100" spc="-50" baseline="0">
                <a:solidFill>
                  <a:schemeClr val="tx1"/>
                </a:solidFill>
                <a:latin typeface="Arial" pitchFamily="34" charset="0"/>
              </a:defRPr>
            </a:lvl1pPr>
          </a:lstStyle>
          <a:p>
            <a:pPr lvl="0"/>
            <a:r>
              <a:rPr lang="en-US" smtClean="0"/>
              <a:t>Click to edit Master text styles</a:t>
            </a:r>
          </a:p>
        </p:txBody>
      </p:sp>
      <p:pic>
        <p:nvPicPr>
          <p:cNvPr id="4" name="Picture 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spTree>
    <p:extLst>
      <p:ext uri="{BB962C8B-B14F-4D97-AF65-F5344CB8AC3E}">
        <p14:creationId xmlns:p14="http://schemas.microsoft.com/office/powerpoint/2010/main" val="35357056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0"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3"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9</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2962800"/>
            <a:ext cx="7833600" cy="2842464"/>
          </a:xfrm>
        </p:spPr>
        <p:txBody>
          <a:bodyPr wrap="square" numCol="2" spcCol="540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44297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0"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1"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4"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10</a:t>
            </a:r>
            <a:endParaRPr lang="en-US"/>
          </a:p>
        </p:txBody>
      </p:sp>
      <p:sp>
        <p:nvSpPr>
          <p:cNvPr id="9" name="Text Placeholder 13"/>
          <p:cNvSpPr>
            <a:spLocks noGrp="1"/>
          </p:cNvSpPr>
          <p:nvPr>
            <p:ph type="body" sz="quarter" idx="12"/>
          </p:nvPr>
        </p:nvSpPr>
        <p:spPr>
          <a:xfrm>
            <a:off x="651600" y="2962800"/>
            <a:ext cx="7833600" cy="2842464"/>
          </a:xfrm>
        </p:spPr>
        <p:txBody>
          <a:bodyPr wrap="square" numCol="3" spcCol="468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855029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umeric Lis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11</a:t>
            </a:r>
            <a:endParaRPr lang="en-US"/>
          </a:p>
        </p:txBody>
      </p:sp>
      <p:sp>
        <p:nvSpPr>
          <p:cNvPr id="10" name="Text Placeholder 13"/>
          <p:cNvSpPr>
            <a:spLocks noGrp="1"/>
          </p:cNvSpPr>
          <p:nvPr>
            <p:ph type="body" sz="quarter" idx="12"/>
          </p:nvPr>
        </p:nvSpPr>
        <p:spPr>
          <a:xfrm>
            <a:off x="651600" y="2962800"/>
            <a:ext cx="7833600" cy="2842464"/>
          </a:xfrm>
        </p:spPr>
        <p:txBody>
          <a:bodyPr wrap="square" numCol="2" spcCol="540000">
            <a:noAutofit/>
          </a:bodyPr>
          <a:lstStyle>
            <a:lvl1pPr marL="342900" indent="-342900" algn="just">
              <a:lnSpc>
                <a:spcPts val="1500"/>
              </a:lnSpc>
              <a:spcBef>
                <a:spcPts val="1200"/>
              </a:spcBef>
              <a:buClr>
                <a:srgbClr val="009AE1"/>
              </a:buClr>
              <a:buFont typeface="+mj-lt"/>
              <a:buAutoNum type="arabicPeriod"/>
              <a:defRPr sz="1300" cap="none" spc="-20" baseline="0">
                <a:solidFill>
                  <a:srgbClr val="333333"/>
                </a:solidFill>
              </a:defRPr>
            </a:lvl1pPr>
          </a:lstStyle>
          <a:p>
            <a:pPr lvl="0"/>
            <a:r>
              <a:rPr lang="en-US" smtClean="0"/>
              <a:t>Click to edit Master text styles</a:t>
            </a:r>
          </a:p>
        </p:txBody>
      </p:sp>
      <p:pic>
        <p:nvPicPr>
          <p:cNvPr id="11" name="Picture 1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2" name="Picture 1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937292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ac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12</a:t>
            </a:r>
            <a:endParaRPr lang="en-US"/>
          </a:p>
        </p:txBody>
      </p:sp>
      <p:sp>
        <p:nvSpPr>
          <p:cNvPr id="10" name="Text Placeholder 13"/>
          <p:cNvSpPr>
            <a:spLocks noGrp="1"/>
          </p:cNvSpPr>
          <p:nvPr>
            <p:ph type="body" sz="quarter" idx="12"/>
          </p:nvPr>
        </p:nvSpPr>
        <p:spPr>
          <a:xfrm>
            <a:off x="651600" y="2019600"/>
            <a:ext cx="7833600" cy="284693"/>
          </a:xfrm>
        </p:spPr>
        <p:txBody>
          <a:bodyPr wrap="square" numCol="1" spcCol="540000">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28"/>
          </p:nvPr>
        </p:nvSpPr>
        <p:spPr>
          <a:xfrm>
            <a:off x="651600" y="3433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9"/>
          </p:nvPr>
        </p:nvSpPr>
        <p:spPr>
          <a:xfrm>
            <a:off x="651600" y="2880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1" name="Text Placeholder 13"/>
          <p:cNvSpPr>
            <a:spLocks noGrp="1"/>
          </p:cNvSpPr>
          <p:nvPr>
            <p:ph type="body" sz="quarter" idx="17"/>
          </p:nvPr>
        </p:nvSpPr>
        <p:spPr>
          <a:xfrm>
            <a:off x="651600" y="5094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3" name="Text Placeholder 13"/>
          <p:cNvSpPr>
            <a:spLocks noGrp="1"/>
          </p:cNvSpPr>
          <p:nvPr>
            <p:ph type="body" sz="quarter" idx="26"/>
          </p:nvPr>
        </p:nvSpPr>
        <p:spPr>
          <a:xfrm>
            <a:off x="651600" y="4540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27"/>
          </p:nvPr>
        </p:nvSpPr>
        <p:spPr>
          <a:xfrm>
            <a:off x="651600" y="3987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Picture Placeholder 6"/>
          <p:cNvSpPr>
            <a:spLocks noGrp="1"/>
          </p:cNvSpPr>
          <p:nvPr>
            <p:ph type="pic" sz="quarter" idx="42" hasCustomPrompt="1"/>
          </p:nvPr>
        </p:nvSpPr>
        <p:spPr>
          <a:xfrm>
            <a:off x="3636000" y="2970000"/>
            <a:ext cx="4744800" cy="2520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7" name="Picture 1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8" name="Picture 1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63299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310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hanks">
    <p:spTree>
      <p:nvGrpSpPr>
        <p:cNvPr id="1" name=""/>
        <p:cNvGrpSpPr/>
        <p:nvPr/>
      </p:nvGrpSpPr>
      <p:grpSpPr>
        <a:xfrm>
          <a:off x="0" y="0"/>
          <a:ext cx="0" cy="0"/>
          <a:chOff x="0" y="0"/>
          <a:chExt cx="0" cy="0"/>
        </a:xfrm>
      </p:grpSpPr>
      <p:sp>
        <p:nvSpPr>
          <p:cNvPr id="3" name="Title 1"/>
          <p:cNvSpPr>
            <a:spLocks noGrp="1"/>
          </p:cNvSpPr>
          <p:nvPr>
            <p:ph type="ctrTitle"/>
          </p:nvPr>
        </p:nvSpPr>
        <p:spPr>
          <a:xfrm>
            <a:off x="685800" y="2556000"/>
            <a:ext cx="7772400" cy="2362185"/>
          </a:xfrm>
        </p:spPr>
        <p:txBody>
          <a:bodyPr>
            <a:spAutoFit/>
          </a:bodyPr>
          <a:lstStyle>
            <a:lvl1pPr algn="ctr">
              <a:defRPr sz="7100"/>
            </a:lvl1pPr>
          </a:lstStyle>
          <a:p>
            <a:r>
              <a:rPr lang="en-US" smtClean="0"/>
              <a:t>Click to edit Master title style</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9"/>
          <p:cNvSpPr>
            <a:spLocks noGrp="1"/>
          </p:cNvSpPr>
          <p:nvPr>
            <p:ph type="body" sz="quarter" idx="11"/>
          </p:nvPr>
        </p:nvSpPr>
        <p:spPr>
          <a:xfrm>
            <a:off x="685800" y="3225600"/>
            <a:ext cx="7772400" cy="457818"/>
          </a:xfrm>
        </p:spPr>
        <p:txBody>
          <a:bodyPr wrap="square">
            <a:spAutoFit/>
          </a:bodyPr>
          <a:lstStyle>
            <a:lvl1pPr algn="ctr">
              <a:lnSpc>
                <a:spcPts val="2700"/>
              </a:lnSpc>
              <a:defRPr sz="3000" spc="-50" baseline="0">
                <a:solidFill>
                  <a:srgbClr val="000000"/>
                </a:solidFill>
                <a:latin typeface="Arial" pitchFamily="34" charset="0"/>
              </a:defRPr>
            </a:lvl1pPr>
          </a:lstStyle>
          <a:p>
            <a:pPr lvl="0"/>
            <a:r>
              <a:rPr lang="en-US" smtClean="0"/>
              <a:t>Click to edit Master text styles</a:t>
            </a:r>
          </a:p>
        </p:txBody>
      </p:sp>
      <p:pic>
        <p:nvPicPr>
          <p:cNvPr id="12" name="Picture 11">
            <a:hlinkClick r:id="" action="ppaction://hlinkshowjump?jump=endshow"/>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998" y="6357600"/>
            <a:ext cx="103623" cy="109719"/>
          </a:xfrm>
          <a:prstGeom prst="rect">
            <a:avLst/>
          </a:prstGeom>
        </p:spPr>
      </p:pic>
      <p:pic>
        <p:nvPicPr>
          <p:cNvPr id="11" name="Picture 10">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pic>
        <p:nvPicPr>
          <p:cNvPr id="2" name="Picture 1">
            <a:hlinkClick r:id="" action="ppaction://hlinkshowjump?jump=firstslide"/>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1600" y="6350400"/>
            <a:ext cx="134101" cy="128005"/>
          </a:xfrm>
          <a:prstGeom prst="rect">
            <a:avLst/>
          </a:prstGeom>
        </p:spPr>
      </p:pic>
    </p:spTree>
    <p:extLst>
      <p:ext uri="{BB962C8B-B14F-4D97-AF65-F5344CB8AC3E}">
        <p14:creationId xmlns:p14="http://schemas.microsoft.com/office/powerpoint/2010/main" val="2712910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custDataLst>
              <p:tags r:id="rId3"/>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4"/>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a:xfrm>
            <a:off x="457200" y="6356350"/>
            <a:ext cx="2133600" cy="365125"/>
          </a:xfrm>
          <a:prstGeom prst="rect">
            <a:avLst/>
          </a:prstGeom>
        </p:spPr>
        <p:txBody>
          <a:bodyPr/>
          <a:lstStyle/>
          <a:p>
            <a:fld id="{B0B7C573-9C3B-4C8B-9BE4-2074F927BA9A}" type="datetimeFigureOut">
              <a:rPr lang="en-US" smtClean="0"/>
              <a:pPr/>
              <a:t>7/25/2014</a:t>
            </a:fld>
            <a:endParaRPr lang="en-US"/>
          </a:p>
        </p:txBody>
      </p:sp>
      <p:sp>
        <p:nvSpPr>
          <p:cNvPr id="5" name="Footer Placeholder 4"/>
          <p:cNvSpPr>
            <a:spLocks noGrp="1"/>
          </p:cNvSpPr>
          <p:nvPr>
            <p:ph type="ftr" sz="quarter" idx="11"/>
            <p:custDataLst>
              <p:tags r:id="rId4"/>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5"/>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bout">
    <p:spTree>
      <p:nvGrpSpPr>
        <p:cNvPr id="1" name=""/>
        <p:cNvGrpSpPr/>
        <p:nvPr/>
      </p:nvGrpSpPr>
      <p:grpSpPr>
        <a:xfrm>
          <a:off x="0" y="0"/>
          <a:ext cx="0" cy="0"/>
          <a:chOff x="0" y="0"/>
          <a:chExt cx="0" cy="0"/>
        </a:xfrm>
      </p:grpSpPr>
      <p:sp>
        <p:nvSpPr>
          <p:cNvPr id="2" name="Title 1"/>
          <p:cNvSpPr>
            <a:spLocks noGrp="1"/>
          </p:cNvSpPr>
          <p:nvPr>
            <p:ph type="title"/>
          </p:nvPr>
        </p:nvSpPr>
        <p:spPr>
          <a:xfrm>
            <a:off x="612000" y="979936"/>
            <a:ext cx="7920000" cy="1296936"/>
          </a:xfrm>
        </p:spPr>
        <p:txBody>
          <a:bodyPr/>
          <a:lstStyle>
            <a:lvl1pPr>
              <a:lnSpc>
                <a:spcPts val="4600"/>
              </a:lnSpc>
              <a:defRPr/>
            </a:lvl1pPr>
          </a:lstStyle>
          <a:p>
            <a:r>
              <a:rPr lang="en-US" smtClean="0"/>
              <a:t>Click to edit Master title style</a:t>
            </a:r>
            <a:endParaRPr lang="en-US" dirty="0"/>
          </a:p>
        </p:txBody>
      </p:sp>
      <p:sp>
        <p:nvSpPr>
          <p:cNvPr id="10" name="Text Placeholder 9"/>
          <p:cNvSpPr>
            <a:spLocks noGrp="1"/>
          </p:cNvSpPr>
          <p:nvPr>
            <p:ph type="body" sz="quarter" idx="10"/>
          </p:nvPr>
        </p:nvSpPr>
        <p:spPr>
          <a:xfrm>
            <a:off x="648000" y="2620800"/>
            <a:ext cx="7885964"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3000291"/>
            <a:ext cx="3888000" cy="284693"/>
          </a:xfrm>
        </p:spPr>
        <p:txBody>
          <a:bodyPr>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3" name="Text Placeholder 12"/>
          <p:cNvSpPr>
            <a:spLocks noGrp="1"/>
          </p:cNvSpPr>
          <p:nvPr>
            <p:ph type="body" sz="quarter" idx="1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a:t>
            </a:r>
            <a:endParaRPr lang="en-US"/>
          </a:p>
        </p:txBody>
      </p:sp>
      <p:sp>
        <p:nvSpPr>
          <p:cNvPr id="41" name="Text Placeholder 13"/>
          <p:cNvSpPr>
            <a:spLocks noGrp="1"/>
          </p:cNvSpPr>
          <p:nvPr>
            <p:ph type="body" sz="quarter" idx="14"/>
          </p:nvPr>
        </p:nvSpPr>
        <p:spPr>
          <a:xfrm>
            <a:off x="4755600" y="5050800"/>
            <a:ext cx="3675632" cy="284693"/>
          </a:xfrm>
        </p:spPr>
        <p:txBody>
          <a:bodyPr wrap="square">
            <a:spAutoFit/>
          </a:bodyPr>
          <a:lstStyle>
            <a:lvl1pPr>
              <a:lnSpc>
                <a:spcPts val="1500"/>
              </a:lnSpc>
              <a:defRPr sz="1300" b="1" cap="none" spc="-20" baseline="0">
                <a:solidFill>
                  <a:schemeClr val="tx1"/>
                </a:solidFill>
              </a:defRPr>
            </a:lvl1pPr>
          </a:lstStyle>
          <a:p>
            <a:pPr lvl="0"/>
            <a:r>
              <a:rPr lang="en-US" smtClean="0"/>
              <a:t>Click to edit Master text styles</a:t>
            </a:r>
          </a:p>
        </p:txBody>
      </p:sp>
      <p:sp>
        <p:nvSpPr>
          <p:cNvPr id="42" name="Text Placeholder 9"/>
          <p:cNvSpPr>
            <a:spLocks noGrp="1"/>
          </p:cNvSpPr>
          <p:nvPr>
            <p:ph type="body" sz="quarter" idx="15"/>
          </p:nvPr>
        </p:nvSpPr>
        <p:spPr>
          <a:xfrm>
            <a:off x="4752000" y="5302800"/>
            <a:ext cx="3675600" cy="259045"/>
          </a:xfrm>
        </p:spPr>
        <p:txBody>
          <a:bodyPr wrap="square">
            <a:spAutoFit/>
          </a:bodyPr>
          <a:lstStyle>
            <a:lvl1pPr>
              <a:defRPr>
                <a:solidFill>
                  <a:srgbClr val="009AE1"/>
                </a:solidFill>
              </a:defRPr>
            </a:lvl1pPr>
          </a:lstStyle>
          <a:p>
            <a:pPr lvl="0"/>
            <a:r>
              <a:rPr lang="en-US" smtClean="0"/>
              <a:t>Click to edit Master text styles</a:t>
            </a:r>
          </a:p>
        </p:txBody>
      </p:sp>
      <p:sp>
        <p:nvSpPr>
          <p:cNvPr id="7" name="Picture Placeholder 6"/>
          <p:cNvSpPr>
            <a:spLocks noGrp="1"/>
          </p:cNvSpPr>
          <p:nvPr>
            <p:ph type="pic" sz="quarter" idx="35" hasCustomPrompt="1"/>
          </p:nvPr>
        </p:nvSpPr>
        <p:spPr>
          <a:xfrm>
            <a:off x="4860000" y="3085200"/>
            <a:ext cx="3567600" cy="194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4" name="Picture 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07937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9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1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2"/>
          <p:cNvSpPr>
            <a:spLocks noGrp="1"/>
          </p:cNvSpPr>
          <p:nvPr>
            <p:ph type="body" sz="quarter" idx="13" hasCustomPrompt="1"/>
          </p:nvPr>
        </p:nvSpPr>
        <p:spPr>
          <a:xfrm>
            <a:off x="8107200" y="6285600"/>
            <a:ext cx="349640" cy="259045"/>
          </a:xfrm>
        </p:spPr>
        <p:txBody>
          <a:bodyPr wrap="square" anchor="ctr">
            <a:spAutoFit/>
          </a:bodyPr>
          <a:lstStyle>
            <a:lvl1pPr algn="ctr">
              <a:spcBef>
                <a:spcPts val="0"/>
              </a:spcBef>
              <a:defRPr sz="1000" b="0" spc="-10" baseline="0">
                <a:solidFill>
                  <a:srgbClr val="595959"/>
                </a:solidFill>
                <a:latin typeface="Arial" pitchFamily="34" charset="0"/>
                <a:cs typeface="Arial" pitchFamily="34" charset="0"/>
              </a:defRPr>
            </a:lvl1pPr>
          </a:lstStyle>
          <a:p>
            <a:pPr lvl="0"/>
            <a:r>
              <a:rPr lang="es-ES" smtClean="0"/>
              <a:t>2</a:t>
            </a:r>
            <a:endParaRPr lang="en-US"/>
          </a:p>
        </p:txBody>
      </p:sp>
      <p:sp>
        <p:nvSpPr>
          <p:cNvPr id="16" name="Text Placeholder 9"/>
          <p:cNvSpPr>
            <a:spLocks noGrp="1"/>
          </p:cNvSpPr>
          <p:nvPr>
            <p:ph type="body" sz="quarter" idx="10"/>
          </p:nvPr>
        </p:nvSpPr>
        <p:spPr>
          <a:xfrm>
            <a:off x="648000" y="1515600"/>
            <a:ext cx="7885964" cy="298800"/>
          </a:xfrm>
        </p:spPr>
        <p:txBody>
          <a:bodyPr wrap="square">
            <a:spAutoFit/>
          </a:bodyPr>
          <a:lstStyle>
            <a:lvl1pPr>
              <a:lnSpc>
                <a:spcPts val="1500"/>
              </a:lnSpc>
              <a:spcBef>
                <a:spcPts val="0"/>
              </a:spcBef>
              <a:defRPr>
                <a:solidFill>
                  <a:schemeClr val="tx1"/>
                </a:solidFill>
              </a:defRPr>
            </a:lvl1pPr>
          </a:lstStyle>
          <a:p>
            <a:pPr lvl="0"/>
            <a:r>
              <a:rPr lang="en-US" smtClean="0"/>
              <a:t>Click to edit Master text styles</a:t>
            </a:r>
          </a:p>
        </p:txBody>
      </p:sp>
      <p:sp>
        <p:nvSpPr>
          <p:cNvPr id="39" name="Text Placeholder 13"/>
          <p:cNvSpPr>
            <a:spLocks noGrp="1"/>
          </p:cNvSpPr>
          <p:nvPr>
            <p:ph type="body" sz="quarter" idx="12"/>
          </p:nvPr>
        </p:nvSpPr>
        <p:spPr>
          <a:xfrm>
            <a:off x="658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6" name="Text Placeholder 13"/>
          <p:cNvSpPr>
            <a:spLocks noGrp="1"/>
          </p:cNvSpPr>
          <p:nvPr>
            <p:ph type="body" sz="quarter" idx="23"/>
          </p:nvPr>
        </p:nvSpPr>
        <p:spPr>
          <a:xfrm>
            <a:off x="658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8" name="Text Placeholder 13"/>
          <p:cNvSpPr>
            <a:spLocks noGrp="1"/>
          </p:cNvSpPr>
          <p:nvPr>
            <p:ph type="body" sz="quarter" idx="25"/>
          </p:nvPr>
        </p:nvSpPr>
        <p:spPr>
          <a:xfrm>
            <a:off x="3250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0" name="Text Placeholder 13"/>
          <p:cNvSpPr>
            <a:spLocks noGrp="1"/>
          </p:cNvSpPr>
          <p:nvPr>
            <p:ph type="body" sz="quarter" idx="27"/>
          </p:nvPr>
        </p:nvSpPr>
        <p:spPr>
          <a:xfrm>
            <a:off x="5842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1" name="Text Placeholder 13"/>
          <p:cNvSpPr>
            <a:spLocks noGrp="1"/>
          </p:cNvSpPr>
          <p:nvPr>
            <p:ph type="body" sz="quarter" idx="19"/>
          </p:nvPr>
        </p:nvSpPr>
        <p:spPr>
          <a:xfrm>
            <a:off x="3251088"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4" name="Text Placeholder 13"/>
          <p:cNvSpPr>
            <a:spLocks noGrp="1"/>
          </p:cNvSpPr>
          <p:nvPr>
            <p:ph type="body" sz="quarter" idx="21"/>
          </p:nvPr>
        </p:nvSpPr>
        <p:spPr>
          <a:xfrm>
            <a:off x="5842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7" name="Text Placeholder 9"/>
          <p:cNvSpPr>
            <a:spLocks noGrp="1"/>
          </p:cNvSpPr>
          <p:nvPr>
            <p:ph type="body" sz="quarter" idx="11"/>
          </p:nvPr>
        </p:nvSpPr>
        <p:spPr>
          <a:xfrm>
            <a:off x="755576"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8" name="Text Placeholder 9"/>
          <p:cNvSpPr>
            <a:spLocks noGrp="1"/>
          </p:cNvSpPr>
          <p:nvPr>
            <p:ph type="body" sz="quarter" idx="35"/>
          </p:nvPr>
        </p:nvSpPr>
        <p:spPr>
          <a:xfrm>
            <a:off x="3349030"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9" name="Text Placeholder 9"/>
          <p:cNvSpPr>
            <a:spLocks noGrp="1"/>
          </p:cNvSpPr>
          <p:nvPr>
            <p:ph type="body" sz="quarter" idx="36"/>
          </p:nvPr>
        </p:nvSpPr>
        <p:spPr>
          <a:xfrm>
            <a:off x="5940152"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0" name="Text Placeholder 9"/>
          <p:cNvSpPr>
            <a:spLocks noGrp="1"/>
          </p:cNvSpPr>
          <p:nvPr>
            <p:ph type="body" sz="quarter" idx="37"/>
          </p:nvPr>
        </p:nvSpPr>
        <p:spPr>
          <a:xfrm>
            <a:off x="754410" y="5114401"/>
            <a:ext cx="2449166"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1" name="Text Placeholder 9"/>
          <p:cNvSpPr>
            <a:spLocks noGrp="1"/>
          </p:cNvSpPr>
          <p:nvPr>
            <p:ph type="body" sz="quarter" idx="38"/>
          </p:nvPr>
        </p:nvSpPr>
        <p:spPr>
          <a:xfrm>
            <a:off x="3347864"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2" name="Text Placeholder 9"/>
          <p:cNvSpPr>
            <a:spLocks noGrp="1"/>
          </p:cNvSpPr>
          <p:nvPr>
            <p:ph type="body" sz="quarter" idx="39"/>
          </p:nvPr>
        </p:nvSpPr>
        <p:spPr>
          <a:xfrm>
            <a:off x="5938986"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45" name="Picture Placeholder 6"/>
          <p:cNvSpPr>
            <a:spLocks noGrp="1"/>
          </p:cNvSpPr>
          <p:nvPr>
            <p:ph type="pic" sz="quarter" idx="40" hasCustomPrompt="1"/>
          </p:nvPr>
        </p:nvSpPr>
        <p:spPr>
          <a:xfrm>
            <a:off x="756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1" hasCustomPrompt="1"/>
          </p:nvPr>
        </p:nvSpPr>
        <p:spPr>
          <a:xfrm>
            <a:off x="3348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9" name="Picture Placeholder 6"/>
          <p:cNvSpPr>
            <a:spLocks noGrp="1"/>
          </p:cNvSpPr>
          <p:nvPr>
            <p:ph type="pic" sz="quarter" idx="42" hasCustomPrompt="1"/>
          </p:nvPr>
        </p:nvSpPr>
        <p:spPr>
          <a:xfrm>
            <a:off x="5940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51" name="Picture Placeholder 6"/>
          <p:cNvSpPr>
            <a:spLocks noGrp="1"/>
          </p:cNvSpPr>
          <p:nvPr>
            <p:ph type="pic" sz="quarter" idx="43" hasCustomPrompt="1"/>
          </p:nvPr>
        </p:nvSpPr>
        <p:spPr>
          <a:xfrm>
            <a:off x="756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3" name="Picture Placeholder 6"/>
          <p:cNvSpPr>
            <a:spLocks noGrp="1"/>
          </p:cNvSpPr>
          <p:nvPr>
            <p:ph type="pic" sz="quarter" idx="44" hasCustomPrompt="1"/>
          </p:nvPr>
        </p:nvSpPr>
        <p:spPr>
          <a:xfrm>
            <a:off x="3348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4" name="Picture Placeholder 6"/>
          <p:cNvSpPr>
            <a:spLocks noGrp="1"/>
          </p:cNvSpPr>
          <p:nvPr>
            <p:ph type="pic" sz="quarter" idx="45" hasCustomPrompt="1"/>
          </p:nvPr>
        </p:nvSpPr>
        <p:spPr>
          <a:xfrm>
            <a:off x="5940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27" name="Picture 2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8" name="Picture 2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72137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0" presetClass="entr" presetSubtype="0" fill="hold" grpId="0" nodeType="withEffect">
                                  <p:stCondLst>
                                    <p:cond delay="170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par>
                                <p:cTn id="11" presetID="10" presetClass="entr" presetSubtype="0" fill="hold" grpId="0" nodeType="withEffect">
                                  <p:stCondLst>
                                    <p:cond delay="2200"/>
                                  </p:stCondLst>
                                  <p:childTnLst>
                                    <p:set>
                                      <p:cBhvr>
                                        <p:cTn id="12" dur="1" fill="hold">
                                          <p:stCondLst>
                                            <p:cond delay="0"/>
                                          </p:stCondLst>
                                        </p:cTn>
                                        <p:tgtEl>
                                          <p:spTgt spid="49"/>
                                        </p:tgtEl>
                                        <p:attrNameLst>
                                          <p:attrName>style.visibility</p:attrName>
                                        </p:attrNameLst>
                                      </p:cBhvr>
                                      <p:to>
                                        <p:strVal val="visible"/>
                                      </p:to>
                                    </p:set>
                                    <p:animEffect transition="in" filter="fade">
                                      <p:cBhvr>
                                        <p:cTn id="13" dur="500"/>
                                        <p:tgtEl>
                                          <p:spTgt spid="49"/>
                                        </p:tgtEl>
                                      </p:cBhvr>
                                    </p:animEffect>
                                  </p:childTnLst>
                                </p:cTn>
                              </p:par>
                              <p:par>
                                <p:cTn id="14" presetID="10" presetClass="entr" presetSubtype="0" fill="hold" grpId="0" nodeType="withEffect">
                                  <p:stCondLst>
                                    <p:cond delay="2700"/>
                                  </p:stCondLst>
                                  <p:childTnLst>
                                    <p:set>
                                      <p:cBhvr>
                                        <p:cTn id="15" dur="1" fill="hold">
                                          <p:stCondLst>
                                            <p:cond delay="0"/>
                                          </p:stCondLst>
                                        </p:cTn>
                                        <p:tgtEl>
                                          <p:spTgt spid="51"/>
                                        </p:tgtEl>
                                        <p:attrNameLst>
                                          <p:attrName>style.visibility</p:attrName>
                                        </p:attrNameLst>
                                      </p:cBhvr>
                                      <p:to>
                                        <p:strVal val="visible"/>
                                      </p:to>
                                    </p:set>
                                    <p:animEffect transition="in" filter="fade">
                                      <p:cBhvr>
                                        <p:cTn id="16" dur="500"/>
                                        <p:tgtEl>
                                          <p:spTgt spid="51"/>
                                        </p:tgtEl>
                                      </p:cBhvr>
                                    </p:animEffect>
                                  </p:childTnLst>
                                </p:cTn>
                              </p:par>
                              <p:par>
                                <p:cTn id="17" presetID="10" presetClass="entr" presetSubtype="0" fill="hold" grpId="0" nodeType="withEffect">
                                  <p:stCondLst>
                                    <p:cond delay="3200"/>
                                  </p:stCondLst>
                                  <p:childTnLst>
                                    <p:set>
                                      <p:cBhvr>
                                        <p:cTn id="18" dur="1" fill="hold">
                                          <p:stCondLst>
                                            <p:cond delay="0"/>
                                          </p:stCondLst>
                                        </p:cTn>
                                        <p:tgtEl>
                                          <p:spTgt spid="63"/>
                                        </p:tgtEl>
                                        <p:attrNameLst>
                                          <p:attrName>style.visibility</p:attrName>
                                        </p:attrNameLst>
                                      </p:cBhvr>
                                      <p:to>
                                        <p:strVal val="visible"/>
                                      </p:to>
                                    </p:set>
                                    <p:animEffect transition="in" filter="fade">
                                      <p:cBhvr>
                                        <p:cTn id="19" dur="500"/>
                                        <p:tgtEl>
                                          <p:spTgt spid="63"/>
                                        </p:tgtEl>
                                      </p:cBhvr>
                                    </p:animEffect>
                                  </p:childTnLst>
                                </p:cTn>
                              </p:par>
                              <p:par>
                                <p:cTn id="20" presetID="10" presetClass="entr" presetSubtype="0" fill="hold" grpId="0" nodeType="withEffect">
                                  <p:stCondLst>
                                    <p:cond delay="370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7" grpId="0" animBg="1"/>
      <p:bldP spid="49" grpId="0" animBg="1"/>
      <p:bldP spid="51" grpId="0" animBg="1"/>
      <p:bldP spid="63" grpId="0" animBg="1"/>
      <p:bldP spid="64" grpId="0"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We Do">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7" name="Text Placeholder 9"/>
          <p:cNvSpPr>
            <a:spLocks noGrp="1"/>
          </p:cNvSpPr>
          <p:nvPr>
            <p:ph type="body" sz="quarter" idx="11"/>
          </p:nvPr>
        </p:nvSpPr>
        <p:spPr>
          <a:xfrm>
            <a:off x="7092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5" name="Text Placeholder 9"/>
          <p:cNvSpPr>
            <a:spLocks noGrp="1"/>
          </p:cNvSpPr>
          <p:nvPr>
            <p:ph type="body" sz="quarter" idx="12"/>
          </p:nvPr>
        </p:nvSpPr>
        <p:spPr>
          <a:xfrm>
            <a:off x="33678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6" name="Text Placeholder 9"/>
          <p:cNvSpPr>
            <a:spLocks noGrp="1"/>
          </p:cNvSpPr>
          <p:nvPr>
            <p:ph type="body" sz="quarter" idx="13"/>
          </p:nvPr>
        </p:nvSpPr>
        <p:spPr>
          <a:xfrm>
            <a:off x="60264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0" name="Text Placeholder 9"/>
          <p:cNvSpPr>
            <a:spLocks noGrp="1"/>
          </p:cNvSpPr>
          <p:nvPr>
            <p:ph type="body" sz="quarter" idx="14"/>
          </p:nvPr>
        </p:nvSpPr>
        <p:spPr>
          <a:xfrm>
            <a:off x="7092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1" name="Text Placeholder 9"/>
          <p:cNvSpPr>
            <a:spLocks noGrp="1"/>
          </p:cNvSpPr>
          <p:nvPr>
            <p:ph type="body" sz="quarter" idx="15"/>
          </p:nvPr>
        </p:nvSpPr>
        <p:spPr>
          <a:xfrm>
            <a:off x="33696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2" name="Text Placeholder 9"/>
          <p:cNvSpPr>
            <a:spLocks noGrp="1"/>
          </p:cNvSpPr>
          <p:nvPr>
            <p:ph type="body" sz="quarter" idx="16"/>
          </p:nvPr>
        </p:nvSpPr>
        <p:spPr>
          <a:xfrm>
            <a:off x="60264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3" name="Text Placeholder 13"/>
          <p:cNvSpPr>
            <a:spLocks noGrp="1"/>
          </p:cNvSpPr>
          <p:nvPr>
            <p:ph type="body" sz="quarter" idx="17"/>
          </p:nvPr>
        </p:nvSpPr>
        <p:spPr>
          <a:xfrm>
            <a:off x="61156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18"/>
          </p:nvPr>
        </p:nvSpPr>
        <p:spPr>
          <a:xfrm>
            <a:off x="32688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19"/>
          </p:nvPr>
        </p:nvSpPr>
        <p:spPr>
          <a:xfrm>
            <a:off x="59292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0"/>
          </p:nvPr>
        </p:nvSpPr>
        <p:spPr>
          <a:xfrm>
            <a:off x="61156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Text Placeholder 13"/>
          <p:cNvSpPr>
            <a:spLocks noGrp="1"/>
          </p:cNvSpPr>
          <p:nvPr>
            <p:ph type="body" sz="quarter" idx="21"/>
          </p:nvPr>
        </p:nvSpPr>
        <p:spPr>
          <a:xfrm>
            <a:off x="32688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13"/>
          <p:cNvSpPr>
            <a:spLocks noGrp="1"/>
          </p:cNvSpPr>
          <p:nvPr>
            <p:ph type="body" sz="quarter" idx="22"/>
          </p:nvPr>
        </p:nvSpPr>
        <p:spPr>
          <a:xfrm>
            <a:off x="59292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3</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6114798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Work">
    <p:spTree>
      <p:nvGrpSpPr>
        <p:cNvPr id="1" name=""/>
        <p:cNvGrpSpPr/>
        <p:nvPr/>
      </p:nvGrpSpPr>
      <p:grpSpPr>
        <a:xfrm>
          <a:off x="0" y="0"/>
          <a:ext cx="0" cy="0"/>
          <a:chOff x="0" y="0"/>
          <a:chExt cx="0" cy="0"/>
        </a:xfrm>
      </p:grpSpPr>
      <p:sp>
        <p:nvSpPr>
          <p:cNvPr id="14"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15"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20"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4</a:t>
            </a:r>
            <a:endParaRPr lang="en-US"/>
          </a:p>
        </p:txBody>
      </p:sp>
      <p:sp>
        <p:nvSpPr>
          <p:cNvPr id="32" name="Picture Placeholder 6"/>
          <p:cNvSpPr>
            <a:spLocks noGrp="1"/>
          </p:cNvSpPr>
          <p:nvPr>
            <p:ph type="pic" sz="quarter" idx="42" hasCustomPrompt="1"/>
          </p:nvPr>
        </p:nvSpPr>
        <p:spPr>
          <a:xfrm>
            <a:off x="5670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4" name="Picture Placeholder 6"/>
          <p:cNvSpPr>
            <a:spLocks noGrp="1"/>
          </p:cNvSpPr>
          <p:nvPr>
            <p:ph type="pic" sz="quarter" idx="43" hasCustomPrompt="1"/>
          </p:nvPr>
        </p:nvSpPr>
        <p:spPr>
          <a:xfrm>
            <a:off x="3492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5" name="Picture Placeholder 6"/>
          <p:cNvSpPr>
            <a:spLocks noGrp="1"/>
          </p:cNvSpPr>
          <p:nvPr>
            <p:ph type="pic" sz="quarter" idx="44" hasCustomPrompt="1"/>
          </p:nvPr>
        </p:nvSpPr>
        <p:spPr>
          <a:xfrm>
            <a:off x="5670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4" name="Picture Placeholder 6"/>
          <p:cNvSpPr>
            <a:spLocks noGrp="1"/>
          </p:cNvSpPr>
          <p:nvPr>
            <p:ph type="pic" sz="quarter" idx="45" hasCustomPrompt="1"/>
          </p:nvPr>
        </p:nvSpPr>
        <p:spPr>
          <a:xfrm>
            <a:off x="3492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6" hasCustomPrompt="1"/>
          </p:nvPr>
        </p:nvSpPr>
        <p:spPr>
          <a:xfrm>
            <a:off x="1314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 name="Text Placeholder 2"/>
          <p:cNvSpPr>
            <a:spLocks noGrp="1"/>
          </p:cNvSpPr>
          <p:nvPr>
            <p:ph type="body" sz="quarter" idx="47"/>
          </p:nvPr>
        </p:nvSpPr>
        <p:spPr>
          <a:xfrm>
            <a:off x="1314000" y="2109600"/>
            <a:ext cx="2156400" cy="1764000"/>
          </a:xfrm>
          <a:solidFill>
            <a:srgbClr val="009AE1"/>
          </a:solidFill>
        </p:spPr>
        <p:txBody>
          <a:bodyPr lIns="198000" tIns="234000" rIns="198000" bIns="234000">
            <a:noAutofit/>
          </a:bodyPr>
          <a:lstStyle>
            <a:lvl1pPr algn="just">
              <a:lnSpc>
                <a:spcPts val="1400"/>
              </a:lnSpc>
              <a:spcBef>
                <a:spcPts val="600"/>
              </a:spcBef>
              <a:defRPr sz="1200" spc="-10" baseline="0">
                <a:solidFill>
                  <a:schemeClr val="bg1"/>
                </a:solidFill>
              </a:defRPr>
            </a:lvl1pPr>
          </a:lstStyle>
          <a:p>
            <a:pPr lvl="0"/>
            <a:r>
              <a:rPr lang="en-US" smtClean="0"/>
              <a:t>Click to edit Master text styles</a:t>
            </a:r>
          </a:p>
        </p:txBody>
      </p:sp>
      <p:pic>
        <p:nvPicPr>
          <p:cNvPr id="21" name="Picture 2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2" name="Picture 2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293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110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120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500"/>
                                        <p:tgtEl>
                                          <p:spTgt spid="47"/>
                                        </p:tgtEl>
                                      </p:cBhvr>
                                    </p:animEffect>
                                  </p:childTnLst>
                                </p:cTn>
                              </p:par>
                              <p:par>
                                <p:cTn id="14" presetID="10" presetClass="entr" presetSubtype="0" fill="hold" grpId="0" nodeType="withEffect">
                                  <p:stCondLst>
                                    <p:cond delay="130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500"/>
                                        <p:tgtEl>
                                          <p:spTgt spid="44"/>
                                        </p:tgtEl>
                                      </p:cBhvr>
                                    </p:animEffect>
                                  </p:childTnLst>
                                </p:cTn>
                              </p:par>
                              <p:par>
                                <p:cTn id="17" presetID="10" presetClass="entr" presetSubtype="0" fill="hold" grpId="0" nodeType="withEffect">
                                  <p:stCondLst>
                                    <p:cond delay="140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4" grpId="0" animBg="1"/>
      <p:bldP spid="35" grpId="0" animBg="1"/>
      <p:bldP spid="44" grpId="0" animBg="1"/>
      <p:bldP spid="4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6"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7"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5</a:t>
            </a:r>
            <a:endParaRPr lang="en-US"/>
          </a:p>
        </p:txBody>
      </p:sp>
      <p:sp>
        <p:nvSpPr>
          <p:cNvPr id="4" name="Media Placeholder 3"/>
          <p:cNvSpPr>
            <a:spLocks noGrp="1"/>
          </p:cNvSpPr>
          <p:nvPr>
            <p:ph type="media" sz="quarter" idx="39" hasCustomPrompt="1"/>
          </p:nvPr>
        </p:nvSpPr>
        <p:spPr>
          <a:xfrm>
            <a:off x="1990800" y="2304000"/>
            <a:ext cx="5166000" cy="2905200"/>
          </a:xfrm>
          <a:solidFill>
            <a:srgbClr val="333333"/>
          </a:solidFill>
          <a:effectLst>
            <a:outerShdw blurRad="292100" dist="25400" dir="5400000" algn="ctr" rotWithShape="0">
              <a:srgbClr val="000000">
                <a:alpha val="40000"/>
              </a:srgbClr>
            </a:outerShdw>
          </a:effectLst>
        </p:spPr>
        <p:txBody>
          <a:bodyPr anchor="ctr"/>
          <a:lstStyle>
            <a:lvl1pPr algn="ctr">
              <a:defRPr sz="1400">
                <a:solidFill>
                  <a:schemeClr val="bg1">
                    <a:lumMod val="75000"/>
                  </a:schemeClr>
                </a:solidFill>
              </a:defRPr>
            </a:lvl1pPr>
          </a:lstStyle>
          <a:p>
            <a:r>
              <a:rPr lang="es-ES" smtClean="0"/>
              <a:t>video</a:t>
            </a:r>
            <a:endParaRPr lang="en-US"/>
          </a:p>
        </p:txBody>
      </p:sp>
      <p:sp>
        <p:nvSpPr>
          <p:cNvPr id="13" name="Text Placeholder 9"/>
          <p:cNvSpPr>
            <a:spLocks noGrp="1"/>
          </p:cNvSpPr>
          <p:nvPr>
            <p:ph type="body" sz="quarter" idx="37"/>
          </p:nvPr>
        </p:nvSpPr>
        <p:spPr>
          <a:xfrm>
            <a:off x="1989000" y="5207616"/>
            <a:ext cx="5166000" cy="165600"/>
          </a:xfrm>
          <a:solidFill>
            <a:srgbClr val="3D88C8"/>
          </a:solidFill>
          <a:effectLst>
            <a:reflection blurRad="12700" stA="25000" endPos="75000" dir="5400000" sy="-100000" algn="bl" rotWithShape="0"/>
          </a:effectLst>
        </p:spPr>
        <p:txBody>
          <a:bodyPr wrap="square" lIns="43200" tIns="0" rIns="43200" bIns="0" anchor="ctr">
            <a:noAutofit/>
          </a:bodyPr>
          <a:lstStyle>
            <a:lvl1pPr>
              <a:defRPr sz="1200" b="0" cap="none" spc="-10" baseline="0">
                <a:solidFill>
                  <a:schemeClr val="bg1"/>
                </a:solidFill>
              </a:defRPr>
            </a:lvl1pPr>
          </a:lstStyle>
          <a:p>
            <a:pPr lvl="0"/>
            <a:r>
              <a:rPr lang="en-US" smtClean="0"/>
              <a:t>Click to edit Master text styles</a:t>
            </a:r>
          </a:p>
        </p:txBody>
      </p:sp>
      <p:pic>
        <p:nvPicPr>
          <p:cNvPr id="14" name="Picture 1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5" name="Picture 1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62617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ase">
    <p:spTree>
      <p:nvGrpSpPr>
        <p:cNvPr id="1" name=""/>
        <p:cNvGrpSpPr/>
        <p:nvPr/>
      </p:nvGrpSpPr>
      <p:grpSpPr>
        <a:xfrm>
          <a:off x="0" y="0"/>
          <a:ext cx="0" cy="0"/>
          <a:chOff x="0" y="0"/>
          <a:chExt cx="0" cy="0"/>
        </a:xfrm>
      </p:grpSpPr>
      <p:sp>
        <p:nvSpPr>
          <p:cNvPr id="5"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6"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6</a:t>
            </a:r>
            <a:endParaRPr lang="en-US"/>
          </a:p>
        </p:txBody>
      </p:sp>
      <p:sp>
        <p:nvSpPr>
          <p:cNvPr id="16" name="Text Placeholder 13"/>
          <p:cNvSpPr>
            <a:spLocks noGrp="1"/>
          </p:cNvSpPr>
          <p:nvPr>
            <p:ph type="body" sz="quarter" idx="17"/>
          </p:nvPr>
        </p:nvSpPr>
        <p:spPr>
          <a:xfrm>
            <a:off x="658800" y="4820400"/>
            <a:ext cx="7826400" cy="984864"/>
          </a:xfrm>
        </p:spPr>
        <p:txBody>
          <a:bodyPr wrap="square" numCol="2" spcCol="360000">
            <a:no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Picture Placeholder 6"/>
          <p:cNvSpPr>
            <a:spLocks noGrp="1"/>
          </p:cNvSpPr>
          <p:nvPr>
            <p:ph type="pic" sz="quarter" idx="42" hasCustomPrompt="1"/>
          </p:nvPr>
        </p:nvSpPr>
        <p:spPr>
          <a:xfrm>
            <a:off x="756000" y="2098800"/>
            <a:ext cx="7632000" cy="248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12" name="Text Placeholder 9"/>
          <p:cNvSpPr>
            <a:spLocks noGrp="1"/>
          </p:cNvSpPr>
          <p:nvPr>
            <p:ph type="body" sz="quarter" idx="11"/>
          </p:nvPr>
        </p:nvSpPr>
        <p:spPr>
          <a:xfrm>
            <a:off x="756000" y="4569596"/>
            <a:ext cx="7632000" cy="203064"/>
          </a:xfrm>
          <a:solidFill>
            <a:srgbClr val="009AE1"/>
          </a:solidFill>
        </p:spPr>
        <p:txBody>
          <a:bodyPr wrap="square" lIns="43200" tIns="36000" rIns="43200" bIns="0" anchor="ctr">
            <a:noAutofit/>
          </a:bodyPr>
          <a:lstStyle>
            <a:lvl1pPr>
              <a:defRPr sz="1400" spc="-20" baseline="0">
                <a:solidFill>
                  <a:schemeClr val="bg1"/>
                </a:solidFill>
              </a:defRPr>
            </a:lvl1pPr>
          </a:lstStyle>
          <a:p>
            <a:pPr lvl="0"/>
            <a:r>
              <a:rPr lang="en-US" smtClean="0"/>
              <a:t>Click to edit Master text styles</a:t>
            </a:r>
          </a:p>
        </p:txBody>
      </p:sp>
      <p:pic>
        <p:nvPicPr>
          <p:cNvPr id="13" name="Picture 12">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4" name="Picture 1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24241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rt 1">
    <p:spTree>
      <p:nvGrpSpPr>
        <p:cNvPr id="1" name=""/>
        <p:cNvGrpSpPr/>
        <p:nvPr/>
      </p:nvGrpSpPr>
      <p:grpSpPr>
        <a:xfrm>
          <a:off x="0" y="0"/>
          <a:ext cx="0" cy="0"/>
          <a:chOff x="0" y="0"/>
          <a:chExt cx="0" cy="0"/>
        </a:xfrm>
      </p:grpSpPr>
      <p:sp>
        <p:nvSpPr>
          <p:cNvPr id="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3"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7</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5" name="Text Placeholder 9"/>
          <p:cNvSpPr>
            <a:spLocks noGrp="1"/>
          </p:cNvSpPr>
          <p:nvPr>
            <p:ph type="body" sz="quarter" idx="11"/>
          </p:nvPr>
        </p:nvSpPr>
        <p:spPr>
          <a:xfrm>
            <a:off x="5724128" y="4816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6" name="Text Placeholder 13"/>
          <p:cNvSpPr>
            <a:spLocks noGrp="1"/>
          </p:cNvSpPr>
          <p:nvPr>
            <p:ph type="body" sz="quarter" idx="17"/>
          </p:nvPr>
        </p:nvSpPr>
        <p:spPr>
          <a:xfrm>
            <a:off x="5724000" y="4986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9"/>
          <p:cNvSpPr>
            <a:spLocks noGrp="1"/>
          </p:cNvSpPr>
          <p:nvPr>
            <p:ph type="body" sz="quarter" idx="26"/>
          </p:nvPr>
        </p:nvSpPr>
        <p:spPr>
          <a:xfrm>
            <a:off x="5724256" y="39240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9" name="Text Placeholder 13"/>
          <p:cNvSpPr>
            <a:spLocks noGrp="1"/>
          </p:cNvSpPr>
          <p:nvPr>
            <p:ph type="body" sz="quarter" idx="27"/>
          </p:nvPr>
        </p:nvSpPr>
        <p:spPr>
          <a:xfrm>
            <a:off x="5724128" y="4093235"/>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0" name="Text Placeholder 9"/>
          <p:cNvSpPr>
            <a:spLocks noGrp="1"/>
          </p:cNvSpPr>
          <p:nvPr>
            <p:ph type="body" sz="quarter" idx="28"/>
          </p:nvPr>
        </p:nvSpPr>
        <p:spPr>
          <a:xfrm>
            <a:off x="5724256" y="30312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1" name="Text Placeholder 13"/>
          <p:cNvSpPr>
            <a:spLocks noGrp="1"/>
          </p:cNvSpPr>
          <p:nvPr>
            <p:ph type="body" sz="quarter" idx="29"/>
          </p:nvPr>
        </p:nvSpPr>
        <p:spPr>
          <a:xfrm>
            <a:off x="5724128" y="32004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2" name="Text Placeholder 9"/>
          <p:cNvSpPr>
            <a:spLocks noGrp="1"/>
          </p:cNvSpPr>
          <p:nvPr>
            <p:ph type="body" sz="quarter" idx="30"/>
          </p:nvPr>
        </p:nvSpPr>
        <p:spPr>
          <a:xfrm>
            <a:off x="5724256" y="21384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3" name="Text Placeholder 13"/>
          <p:cNvSpPr>
            <a:spLocks noGrp="1"/>
          </p:cNvSpPr>
          <p:nvPr>
            <p:ph type="body" sz="quarter" idx="31"/>
          </p:nvPr>
        </p:nvSpPr>
        <p:spPr>
          <a:xfrm>
            <a:off x="5724128" y="23076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0" name="Chart Placeholder 9"/>
          <p:cNvSpPr>
            <a:spLocks noGrp="1"/>
          </p:cNvSpPr>
          <p:nvPr>
            <p:ph type="chart" sz="quarter" idx="32"/>
          </p:nvPr>
        </p:nvSpPr>
        <p:spPr>
          <a:xfrm>
            <a:off x="468000" y="2206800"/>
            <a:ext cx="5076000" cy="33840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3098013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2">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3"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8</a:t>
            </a:r>
            <a:endParaRPr lang="en-US"/>
          </a:p>
        </p:txBody>
      </p:sp>
      <p:sp>
        <p:nvSpPr>
          <p:cNvPr id="17" name="Text Placeholder 9"/>
          <p:cNvSpPr>
            <a:spLocks noGrp="1"/>
          </p:cNvSpPr>
          <p:nvPr>
            <p:ph type="body" sz="quarter" idx="11"/>
          </p:nvPr>
        </p:nvSpPr>
        <p:spPr>
          <a:xfrm>
            <a:off x="5724128" y="4402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8" name="Text Placeholder 13"/>
          <p:cNvSpPr>
            <a:spLocks noGrp="1"/>
          </p:cNvSpPr>
          <p:nvPr>
            <p:ph type="body" sz="quarter" idx="17"/>
          </p:nvPr>
        </p:nvSpPr>
        <p:spPr>
          <a:xfrm>
            <a:off x="5724000" y="4572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9" name="Text Placeholder 9"/>
          <p:cNvSpPr>
            <a:spLocks noGrp="1"/>
          </p:cNvSpPr>
          <p:nvPr>
            <p:ph type="body" sz="quarter" idx="26"/>
          </p:nvPr>
        </p:nvSpPr>
        <p:spPr>
          <a:xfrm>
            <a:off x="5724256" y="3250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0" name="Text Placeholder 13"/>
          <p:cNvSpPr>
            <a:spLocks noGrp="1"/>
          </p:cNvSpPr>
          <p:nvPr>
            <p:ph type="body" sz="quarter" idx="27"/>
          </p:nvPr>
        </p:nvSpPr>
        <p:spPr>
          <a:xfrm>
            <a:off x="5724128" y="3420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9"/>
          <p:cNvSpPr>
            <a:spLocks noGrp="1"/>
          </p:cNvSpPr>
          <p:nvPr>
            <p:ph type="body" sz="quarter" idx="28"/>
          </p:nvPr>
        </p:nvSpPr>
        <p:spPr>
          <a:xfrm>
            <a:off x="5724256" y="2098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2" name="Text Placeholder 13"/>
          <p:cNvSpPr>
            <a:spLocks noGrp="1"/>
          </p:cNvSpPr>
          <p:nvPr>
            <p:ph type="body" sz="quarter" idx="29"/>
          </p:nvPr>
        </p:nvSpPr>
        <p:spPr>
          <a:xfrm>
            <a:off x="5724128" y="2268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3" name="Chart Placeholder 9"/>
          <p:cNvSpPr>
            <a:spLocks noGrp="1"/>
          </p:cNvSpPr>
          <p:nvPr>
            <p:ph type="chart" sz="quarter" idx="32"/>
          </p:nvPr>
        </p:nvSpPr>
        <p:spPr>
          <a:xfrm>
            <a:off x="612000" y="1990800"/>
            <a:ext cx="5004000" cy="39744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2805967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000" y="836712"/>
            <a:ext cx="7920000" cy="2359193"/>
          </a:xfrm>
          <a:prstGeom prst="rect">
            <a:avLst/>
          </a:prstGeom>
        </p:spPr>
        <p:txBody>
          <a:bodyPr vert="horz" lIns="91440" tIns="45720" rIns="91440" bIns="45720" rtlCol="0" anchor="t">
            <a:spAutoFit/>
          </a:bodyPr>
          <a:lstStyle/>
          <a:p>
            <a:r>
              <a:rPr lang="en-US" dirty="0" smtClean="0"/>
              <a:t>Click to edit Master title</a:t>
            </a:r>
            <a:br>
              <a:rPr lang="en-US" dirty="0" smtClean="0"/>
            </a:br>
            <a:r>
              <a:rPr lang="en-US" dirty="0" smtClean="0"/>
              <a:t>style</a:t>
            </a:r>
            <a:endParaRPr lang="en-US" dirty="0"/>
          </a:p>
        </p:txBody>
      </p:sp>
      <p:sp>
        <p:nvSpPr>
          <p:cNvPr id="3" name="Text Placeholder 2"/>
          <p:cNvSpPr>
            <a:spLocks noGrp="1"/>
          </p:cNvSpPr>
          <p:nvPr>
            <p:ph type="body" idx="1"/>
          </p:nvPr>
        </p:nvSpPr>
        <p:spPr>
          <a:xfrm>
            <a:off x="612000" y="3356991"/>
            <a:ext cx="7920000" cy="997709"/>
          </a:xfrm>
          <a:prstGeom prst="rect">
            <a:avLst/>
          </a:prstGeom>
        </p:spPr>
        <p:txBody>
          <a:bodyPr vert="horz" lIns="91440" tIns="45720" rIns="91440" bIns="4572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Picture 7"/>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6021288"/>
            <a:ext cx="9144000" cy="166760"/>
          </a:xfrm>
          <a:prstGeom prst="rect">
            <a:avLst/>
          </a:prstGeom>
        </p:spPr>
      </p:pic>
      <p:pic>
        <p:nvPicPr>
          <p:cNvPr id="6" name="Picture 5"/>
          <p:cNvPicPr>
            <a:picLocks noChangeAspect="1"/>
          </p:cNvPicPr>
          <p:nvPr/>
        </p:nvPicPr>
        <p:blipFill>
          <a:blip r:embed="rId19"/>
          <a:stretch>
            <a:fillRect/>
          </a:stretch>
        </p:blipFill>
        <p:spPr>
          <a:xfrm>
            <a:off x="576897" y="6237312"/>
            <a:ext cx="1004675" cy="596663"/>
          </a:xfrm>
          <a:prstGeom prst="rect">
            <a:avLst/>
          </a:prstGeom>
        </p:spPr>
      </p:pic>
      <p:sp>
        <p:nvSpPr>
          <p:cNvPr id="9" name="Rectangle 8"/>
          <p:cNvSpPr/>
          <p:nvPr/>
        </p:nvSpPr>
        <p:spPr>
          <a:xfrm>
            <a:off x="0" y="6257911"/>
            <a:ext cx="323528" cy="432048"/>
          </a:xfrm>
          <a:prstGeom prst="rect">
            <a:avLst/>
          </a:prstGeom>
          <a:solidFill>
            <a:srgbClr val="F38A3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7972B"/>
              </a:solidFill>
            </a:endParaRPr>
          </a:p>
        </p:txBody>
      </p:sp>
      <p:sp>
        <p:nvSpPr>
          <p:cNvPr id="7" name="Rectangle 6"/>
          <p:cNvSpPr/>
          <p:nvPr/>
        </p:nvSpPr>
        <p:spPr>
          <a:xfrm>
            <a:off x="369640" y="6257911"/>
            <a:ext cx="119112" cy="432048"/>
          </a:xfrm>
          <a:prstGeom prst="rect">
            <a:avLst/>
          </a:prstGeom>
          <a:solidFill>
            <a:srgbClr val="77972B"/>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6426388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iming>
    <p:tnLst>
      <p:par>
        <p:cTn id="1" dur="indefinite" restart="never" nodeType="tmRoot"/>
      </p:par>
    </p:tnLst>
  </p:timing>
  <p:txStyles>
    <p:title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p:titleStyle>
    <p:bodyStyle>
      <a:lvl1pPr marL="0" indent="0" algn="l" defTabSz="914400" rtl="0" eaLnBrk="1" latinLnBrk="0" hangingPunct="1">
        <a:lnSpc>
          <a:spcPts val="1300"/>
        </a:lnSpc>
        <a:spcBef>
          <a:spcPts val="0"/>
        </a:spcBef>
        <a:buFontTx/>
        <a:buNone/>
        <a:defRPr sz="1800" b="0" i="0" kern="1200" cap="all" spc="-40" baseline="0">
          <a:solidFill>
            <a:srgbClr val="4B4B4B"/>
          </a:solidFill>
          <a:latin typeface="Calibri" pitchFamily="34" charset="0"/>
          <a:ea typeface="+mn-ea"/>
          <a:cs typeface="Calibri" pitchFamily="34" charset="0"/>
        </a:defRPr>
      </a:lvl1pPr>
      <a:lvl2pPr marL="6286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2pPr>
      <a:lvl3pPr marL="10858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3pPr>
      <a:lvl4pPr marL="15430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4pPr>
      <a:lvl5pPr marL="20002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13.xml"/><Relationship Id="rId7" Type="http://schemas.openxmlformats.org/officeDocument/2006/relationships/diagramLayout" Target="../diagrams/layout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diagramData" Target="../diagrams/data1.xml"/><Relationship Id="rId5" Type="http://schemas.openxmlformats.org/officeDocument/2006/relationships/notesSlide" Target="../notesSlides/notesSlide1.xml"/><Relationship Id="rId10" Type="http://schemas.microsoft.com/office/2007/relationships/diagramDrawing" Target="../diagrams/drawing1.xml"/><Relationship Id="rId4" Type="http://schemas.openxmlformats.org/officeDocument/2006/relationships/slideLayout" Target="../slideLayouts/slideLayout15.xml"/><Relationship Id="rId9" Type="http://schemas.openxmlformats.org/officeDocument/2006/relationships/diagramColors" Target="../diagrams/colors1.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tags" Target="../tags/tag40.xml"/><Relationship Id="rId7" Type="http://schemas.openxmlformats.org/officeDocument/2006/relationships/diagramLayout" Target="../diagrams/layout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diagramData" Target="../diagrams/data4.xml"/><Relationship Id="rId5" Type="http://schemas.openxmlformats.org/officeDocument/2006/relationships/notesSlide" Target="../notesSlides/notesSlide10.xml"/><Relationship Id="rId10" Type="http://schemas.microsoft.com/office/2007/relationships/diagramDrawing" Target="../diagrams/drawing4.xml"/><Relationship Id="rId4" Type="http://schemas.openxmlformats.org/officeDocument/2006/relationships/slideLayout" Target="../slideLayouts/slideLayout16.xml"/><Relationship Id="rId9" Type="http://schemas.openxmlformats.org/officeDocument/2006/relationships/diagramColors" Target="../diagrams/colors4.xml"/></Relationships>
</file>

<file path=ppt/slides/_rels/slide11.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 Target="slide10.xml"/><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 Target="slide14.xml"/><Relationship Id="rId5" Type="http://schemas.openxmlformats.org/officeDocument/2006/relationships/notesSlide" Target="../notesSlides/notesSlide12.xml"/><Relationship Id="rId4"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 Target="slide10.xml"/><Relationship Id="rId5" Type="http://schemas.openxmlformats.org/officeDocument/2006/relationships/notesSlide" Target="../notesSlides/notesSlide13.xml"/><Relationship Id="rId4"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tags" Target="../tags/tag52.xml"/><Relationship Id="rId7" Type="http://schemas.openxmlformats.org/officeDocument/2006/relationships/diagramLayout" Target="../diagrams/layout5.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diagramData" Target="../diagrams/data5.xml"/><Relationship Id="rId5" Type="http://schemas.openxmlformats.org/officeDocument/2006/relationships/notesSlide" Target="../notesSlides/notesSlide14.xml"/><Relationship Id="rId10" Type="http://schemas.microsoft.com/office/2007/relationships/diagramDrawing" Target="../diagrams/drawing5.xml"/><Relationship Id="rId4" Type="http://schemas.openxmlformats.org/officeDocument/2006/relationships/slideLayout" Target="../slideLayouts/slideLayout16.xml"/><Relationship Id="rId9" Type="http://schemas.openxmlformats.org/officeDocument/2006/relationships/diagramColors" Target="../diagrams/colors5.xml"/></Relationships>
</file>

<file path=ppt/slides/_rels/slide15.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slide" Target="slide14.xml"/><Relationship Id="rId5" Type="http://schemas.openxmlformats.org/officeDocument/2006/relationships/notesSlide" Target="../notesSlides/notesSlide15.xml"/><Relationship Id="rId4"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slide" Target="slide18.xml"/><Relationship Id="rId5" Type="http://schemas.openxmlformats.org/officeDocument/2006/relationships/notesSlide" Target="../notesSlides/notesSlide16.xml"/><Relationship Id="rId4"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 Target="slide14.xml"/><Relationship Id="rId5" Type="http://schemas.openxmlformats.org/officeDocument/2006/relationships/notesSlide" Target="../notesSlides/notesSlide17.xml"/><Relationship Id="rId4"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tags" Target="../tags/tag64.xml"/><Relationship Id="rId7" Type="http://schemas.openxmlformats.org/officeDocument/2006/relationships/diagramLayout" Target="../diagrams/layout6.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diagramData" Target="../diagrams/data6.xml"/><Relationship Id="rId5" Type="http://schemas.openxmlformats.org/officeDocument/2006/relationships/notesSlide" Target="../notesSlides/notesSlide18.xml"/><Relationship Id="rId10" Type="http://schemas.microsoft.com/office/2007/relationships/diagramDrawing" Target="../diagrams/drawing6.xml"/><Relationship Id="rId4" Type="http://schemas.openxmlformats.org/officeDocument/2006/relationships/slideLayout" Target="../slideLayouts/slideLayout16.xml"/><Relationship Id="rId9" Type="http://schemas.openxmlformats.org/officeDocument/2006/relationships/diagramColors" Target="../diagrams/colors6.xml"/></Relationships>
</file>

<file path=ppt/slides/_rels/slide19.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slide" Target="slide22.xml"/><Relationship Id="rId5" Type="http://schemas.openxmlformats.org/officeDocument/2006/relationships/notesSlide" Target="../notesSlides/notesSlide19.xml"/><Relationship Id="rId4"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tags" Target="../tags/tag16.xml"/><Relationship Id="rId7" Type="http://schemas.openxmlformats.org/officeDocument/2006/relationships/diagramLayout" Target="../diagrams/layout2.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diagramData" Target="../diagrams/data2.xml"/><Relationship Id="rId5" Type="http://schemas.openxmlformats.org/officeDocument/2006/relationships/notesSlide" Target="../notesSlides/notesSlide2.xml"/><Relationship Id="rId10" Type="http://schemas.microsoft.com/office/2007/relationships/diagramDrawing" Target="../diagrams/drawing2.xml"/><Relationship Id="rId4" Type="http://schemas.openxmlformats.org/officeDocument/2006/relationships/slideLayout" Target="../slideLayouts/slideLayout16.xml"/><Relationship Id="rId9" Type="http://schemas.openxmlformats.org/officeDocument/2006/relationships/diagramColors" Target="../diagrams/colors2.xml"/></Relationships>
</file>

<file path=ppt/slides/_rels/slide20.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slide" Target="slide18.xml"/><Relationship Id="rId5" Type="http://schemas.openxmlformats.org/officeDocument/2006/relationships/notesSlide" Target="../notesSlides/notesSlide20.xml"/><Relationship Id="rId4"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slide" Target="slide18.xml"/><Relationship Id="rId5" Type="http://schemas.openxmlformats.org/officeDocument/2006/relationships/notesSlide" Target="../notesSlides/notesSlide21.xml"/><Relationship Id="rId4"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tags" Target="../tags/tag76.xml"/><Relationship Id="rId7" Type="http://schemas.openxmlformats.org/officeDocument/2006/relationships/diagramLayout" Target="../diagrams/layout7.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diagramData" Target="../diagrams/data7.xml"/><Relationship Id="rId5" Type="http://schemas.openxmlformats.org/officeDocument/2006/relationships/notesSlide" Target="../notesSlides/notesSlide22.xml"/><Relationship Id="rId10" Type="http://schemas.microsoft.com/office/2007/relationships/diagramDrawing" Target="../diagrams/drawing7.xml"/><Relationship Id="rId4" Type="http://schemas.openxmlformats.org/officeDocument/2006/relationships/slideLayout" Target="../slideLayouts/slideLayout16.xml"/><Relationship Id="rId9" Type="http://schemas.openxmlformats.org/officeDocument/2006/relationships/diagramColors" Target="../diagrams/colors7.xml"/></Relationships>
</file>

<file path=ppt/slides/_rels/slide23.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slide" Target="slide22.xml"/><Relationship Id="rId5" Type="http://schemas.openxmlformats.org/officeDocument/2006/relationships/notesSlide" Target="../notesSlides/notesSlide23.xml"/><Relationship Id="rId4"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slide" Target="slide22.xml"/><Relationship Id="rId5" Type="http://schemas.openxmlformats.org/officeDocument/2006/relationships/notesSlide" Target="../notesSlides/notesSlide24.xml"/><Relationship Id="rId4"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slide" Target="slide26.xml"/><Relationship Id="rId5" Type="http://schemas.openxmlformats.org/officeDocument/2006/relationships/notesSlide" Target="../notesSlides/notesSlide25.xml"/><Relationship Id="rId4"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8" Type="http://schemas.openxmlformats.org/officeDocument/2006/relationships/diagramQuickStyle" Target="../diagrams/quickStyle8.xml"/><Relationship Id="rId3" Type="http://schemas.openxmlformats.org/officeDocument/2006/relationships/tags" Target="../tags/tag88.xml"/><Relationship Id="rId7" Type="http://schemas.openxmlformats.org/officeDocument/2006/relationships/diagramLayout" Target="../diagrams/layout8.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diagramData" Target="../diagrams/data8.xml"/><Relationship Id="rId5" Type="http://schemas.openxmlformats.org/officeDocument/2006/relationships/notesSlide" Target="../notesSlides/notesSlide26.xml"/><Relationship Id="rId10" Type="http://schemas.microsoft.com/office/2007/relationships/diagramDrawing" Target="../diagrams/drawing8.xml"/><Relationship Id="rId4" Type="http://schemas.openxmlformats.org/officeDocument/2006/relationships/slideLayout" Target="../slideLayouts/slideLayout16.xml"/><Relationship Id="rId9" Type="http://schemas.openxmlformats.org/officeDocument/2006/relationships/diagramColors" Target="../diagrams/colors8.xml"/></Relationships>
</file>

<file path=ppt/slides/_rels/slide27.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slide" Target="slide30.xml"/><Relationship Id="rId5" Type="http://schemas.openxmlformats.org/officeDocument/2006/relationships/notesSlide" Target="../notesSlides/notesSlide27.xml"/><Relationship Id="rId4"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slide" Target="slide26.xml"/><Relationship Id="rId5" Type="http://schemas.openxmlformats.org/officeDocument/2006/relationships/notesSlide" Target="../notesSlides/notesSlide28.xml"/><Relationship Id="rId4"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slide" Target="slide26.xml"/><Relationship Id="rId5" Type="http://schemas.openxmlformats.org/officeDocument/2006/relationships/notesSlide" Target="../notesSlides/notesSlide29.xml"/><Relationship Id="rId4"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 Target="slide6.xml"/><Relationship Id="rId5" Type="http://schemas.openxmlformats.org/officeDocument/2006/relationships/notesSlide" Target="../notesSlides/notesSlide3.xml"/><Relationship Id="rId4"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openxmlformats.org/officeDocument/2006/relationships/tags" Target="../tags/tag100.xml"/><Relationship Id="rId7" Type="http://schemas.openxmlformats.org/officeDocument/2006/relationships/diagramLayout" Target="../diagrams/layout9.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diagramData" Target="../diagrams/data9.xml"/><Relationship Id="rId5" Type="http://schemas.openxmlformats.org/officeDocument/2006/relationships/notesSlide" Target="../notesSlides/notesSlide30.xml"/><Relationship Id="rId10" Type="http://schemas.microsoft.com/office/2007/relationships/diagramDrawing" Target="../diagrams/drawing9.xml"/><Relationship Id="rId4" Type="http://schemas.openxmlformats.org/officeDocument/2006/relationships/slideLayout" Target="../slideLayouts/slideLayout16.xml"/><Relationship Id="rId9" Type="http://schemas.openxmlformats.org/officeDocument/2006/relationships/diagramColors" Target="../diagrams/colors9.xml"/></Relationships>
</file>

<file path=ppt/slides/_rels/slide31.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slide" Target="slide30.xml"/><Relationship Id="rId5" Type="http://schemas.openxmlformats.org/officeDocument/2006/relationships/notesSlide" Target="../notesSlides/notesSlide31.xml"/><Relationship Id="rId4"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slide" Target="slide30.xml"/><Relationship Id="rId5" Type="http://schemas.openxmlformats.org/officeDocument/2006/relationships/notesSlide" Target="../notesSlides/notesSlide32.xml"/><Relationship Id="rId4"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slide" Target="slide34.xml"/><Relationship Id="rId5" Type="http://schemas.openxmlformats.org/officeDocument/2006/relationships/notesSlide" Target="../notesSlides/notesSlide33.xml"/><Relationship Id="rId4"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8" Type="http://schemas.openxmlformats.org/officeDocument/2006/relationships/diagramQuickStyle" Target="../diagrams/quickStyle10.xml"/><Relationship Id="rId3" Type="http://schemas.openxmlformats.org/officeDocument/2006/relationships/tags" Target="../tags/tag112.xml"/><Relationship Id="rId7" Type="http://schemas.openxmlformats.org/officeDocument/2006/relationships/diagramLayout" Target="../diagrams/layout10.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diagramData" Target="../diagrams/data10.xml"/><Relationship Id="rId5" Type="http://schemas.openxmlformats.org/officeDocument/2006/relationships/notesSlide" Target="../notesSlides/notesSlide34.xml"/><Relationship Id="rId10" Type="http://schemas.microsoft.com/office/2007/relationships/diagramDrawing" Target="../diagrams/drawing10.xml"/><Relationship Id="rId4" Type="http://schemas.openxmlformats.org/officeDocument/2006/relationships/slideLayout" Target="../slideLayouts/slideLayout16.xml"/><Relationship Id="rId9" Type="http://schemas.openxmlformats.org/officeDocument/2006/relationships/diagramColors" Target="../diagrams/colors10.xml"/></Relationships>
</file>

<file path=ppt/slides/_rels/slide35.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slide" Target="slide34.xml"/><Relationship Id="rId5" Type="http://schemas.openxmlformats.org/officeDocument/2006/relationships/notesSlide" Target="../notesSlides/notesSlide35.xml"/><Relationship Id="rId4"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 Target="slide34.xml"/><Relationship Id="rId5" Type="http://schemas.openxmlformats.org/officeDocument/2006/relationships/notesSlide" Target="../notesSlides/notesSlide36.xml"/><Relationship Id="rId4"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slide" Target="slide38.xml"/><Relationship Id="rId5" Type="http://schemas.openxmlformats.org/officeDocument/2006/relationships/notesSlide" Target="../notesSlides/notesSlide37.xml"/><Relationship Id="rId4"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tags" Target="../tags/tag124.xml"/><Relationship Id="rId7" Type="http://schemas.openxmlformats.org/officeDocument/2006/relationships/diagramLayout" Target="../diagrams/layout11.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diagramData" Target="../diagrams/data11.xml"/><Relationship Id="rId5" Type="http://schemas.openxmlformats.org/officeDocument/2006/relationships/notesSlide" Target="../notesSlides/notesSlide38.xml"/><Relationship Id="rId10" Type="http://schemas.microsoft.com/office/2007/relationships/diagramDrawing" Target="../diagrams/drawing11.xml"/><Relationship Id="rId4" Type="http://schemas.openxmlformats.org/officeDocument/2006/relationships/slideLayout" Target="../slideLayouts/slideLayout16.xml"/><Relationship Id="rId9" Type="http://schemas.openxmlformats.org/officeDocument/2006/relationships/diagramColors" Target="../diagrams/colors11.xml"/></Relationships>
</file>

<file path=ppt/slides/_rels/slide3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slide" Target="slide38.xml"/><Relationship Id="rId5" Type="http://schemas.openxmlformats.org/officeDocument/2006/relationships/notesSlide" Target="../notesSlides/notesSlide39.xml"/><Relationship Id="rId4"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 Target="slide2.xml"/><Relationship Id="rId5" Type="http://schemas.openxmlformats.org/officeDocument/2006/relationships/notesSlide" Target="../notesSlides/notesSlide4.xml"/><Relationship Id="rId4"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 Target="slide38.xml"/><Relationship Id="rId5" Type="http://schemas.openxmlformats.org/officeDocument/2006/relationships/notesSlide" Target="../notesSlides/notesSlide40.xml"/><Relationship Id="rId4"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slide" Target="slide42.xml"/><Relationship Id="rId5" Type="http://schemas.openxmlformats.org/officeDocument/2006/relationships/notesSlide" Target="../notesSlides/notesSlide41.xml"/><Relationship Id="rId4"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5.xml"/><Relationship Id="rId1" Type="http://schemas.openxmlformats.org/officeDocument/2006/relationships/tags" Target="../tags/tag134.xml"/></Relationships>
</file>

<file path=ppt/slides/_rels/slide5.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 Target="slide2.xml"/><Relationship Id="rId5" Type="http://schemas.openxmlformats.org/officeDocument/2006/relationships/notesSlide" Target="../notesSlides/notesSlide5.xml"/><Relationship Id="rId4"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tags" Target="../tags/tag28.xml"/><Relationship Id="rId7" Type="http://schemas.openxmlformats.org/officeDocument/2006/relationships/diagramLayout" Target="../diagrams/layout3.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diagramData" Target="../diagrams/data3.xml"/><Relationship Id="rId5" Type="http://schemas.openxmlformats.org/officeDocument/2006/relationships/notesSlide" Target="../notesSlides/notesSlide6.xml"/><Relationship Id="rId10" Type="http://schemas.microsoft.com/office/2007/relationships/diagramDrawing" Target="../diagrams/drawing3.xml"/><Relationship Id="rId4" Type="http://schemas.openxmlformats.org/officeDocument/2006/relationships/slideLayout" Target="../slideLayouts/slideLayout16.xml"/><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slide" Target="slide6.xml"/><Relationship Id="rId5" Type="http://schemas.openxmlformats.org/officeDocument/2006/relationships/notesSlide" Target="../notesSlides/notesSlide7.xml"/><Relationship Id="rId4"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 Target="slide10.xml"/><Relationship Id="rId5" Type="http://schemas.openxmlformats.org/officeDocument/2006/relationships/notesSlide" Target="../notesSlides/notesSlide8.xml"/><Relationship Id="rId4"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 Target="slide6.xml"/><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p:cNvSpPr txBox="1">
            <a:spLocks/>
          </p:cNvSpPr>
          <p:nvPr>
            <p:custDataLst>
              <p:tags r:id="rId1"/>
            </p:custDataLst>
          </p:nvPr>
        </p:nvSpPr>
        <p:spPr>
          <a:xfrm>
            <a:off x="762000" y="990600"/>
            <a:ext cx="7772400" cy="1470025"/>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pPr algn="ctr">
              <a:lnSpc>
                <a:spcPct val="90000"/>
              </a:lnSpc>
            </a:pPr>
            <a:r>
              <a:rPr lang="en-US" sz="4000" dirty="0" smtClean="0"/>
              <a:t>Test Your Knowledge</a:t>
            </a:r>
            <a:br>
              <a:rPr lang="en-US" sz="4000" dirty="0" smtClean="0"/>
            </a:br>
            <a:r>
              <a:rPr lang="en-US" sz="4000" dirty="0" smtClean="0">
                <a:solidFill>
                  <a:srgbClr val="009AE1"/>
                </a:solidFill>
              </a:rPr>
              <a:t>Lesson 4: Back to School</a:t>
            </a:r>
            <a:endParaRPr lang="en-US" sz="4000" dirty="0">
              <a:solidFill>
                <a:srgbClr val="009AE1"/>
              </a:solidFill>
            </a:endParaRPr>
          </a:p>
        </p:txBody>
      </p:sp>
      <p:graphicFrame>
        <p:nvGraphicFramePr>
          <p:cNvPr id="14" name="Diagram 13"/>
          <p:cNvGraphicFramePr/>
          <p:nvPr>
            <p:custDataLst>
              <p:tags r:id="rId2"/>
            </p:custDataLst>
            <p:extLst>
              <p:ext uri="{D42A27DB-BD31-4B8C-83A1-F6EECF244321}">
                <p14:modId xmlns:p14="http://schemas.microsoft.com/office/powerpoint/2010/main" val="1522841856"/>
              </p:ext>
            </p:extLst>
          </p:nvPr>
        </p:nvGraphicFramePr>
        <p:xfrm>
          <a:off x="2971800" y="3886200"/>
          <a:ext cx="3429000" cy="1600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6" name="Subtitle 4"/>
          <p:cNvSpPr txBox="1">
            <a:spLocks/>
          </p:cNvSpPr>
          <p:nvPr>
            <p:custDataLst>
              <p:tags r:id="rId3"/>
            </p:custDataLst>
          </p:nvPr>
        </p:nvSpPr>
        <p:spPr>
          <a:xfrm>
            <a:off x="1447800" y="2438400"/>
            <a:ext cx="6400800" cy="1066800"/>
          </a:xfrm>
          <a:prstGeom prst="rect">
            <a:avLst/>
          </a:prstGeom>
        </p:spPr>
        <p:txBody>
          <a:bodyPr vert="horz" lIns="91440" tIns="45720" rIns="91440" bIns="45720" rtlCol="0">
            <a:spAutoFit/>
          </a:bodyPr>
          <a:lstStyle>
            <a:lvl1pPr marL="0" indent="0" algn="ctr" defTabSz="914400" rtl="0" eaLnBrk="1" latinLnBrk="0" hangingPunct="1">
              <a:lnSpc>
                <a:spcPts val="1300"/>
              </a:lnSpc>
              <a:spcBef>
                <a:spcPts val="0"/>
              </a:spcBef>
              <a:buFontTx/>
              <a:buNone/>
              <a:defRPr sz="1800" b="0" i="0" kern="1200" cap="all" spc="-40" baseline="0">
                <a:solidFill>
                  <a:schemeClr val="tx1">
                    <a:tint val="75000"/>
                  </a:schemeClr>
                </a:solidFill>
                <a:latin typeface="Calibri" pitchFamily="34" charset="0"/>
                <a:ea typeface="+mn-ea"/>
                <a:cs typeface="Calibri" pitchFamily="34" charset="0"/>
              </a:defRPr>
            </a:lvl1pPr>
            <a:lvl2pPr marL="4572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2pPr>
            <a:lvl3pPr marL="9144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3pPr>
            <a:lvl4pPr marL="13716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4pPr>
            <a:lvl5pPr marL="18288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90000"/>
              </a:lnSpc>
            </a:pPr>
            <a:r>
              <a:rPr lang="en-US" sz="3200" b="1" cap="none" smtClean="0">
                <a:ln>
                  <a:solidFill>
                    <a:schemeClr val="bg1"/>
                  </a:solidFill>
                </a:ln>
                <a:solidFill>
                  <a:schemeClr val="tx1">
                    <a:lumMod val="75000"/>
                    <a:lumOff val="25000"/>
                  </a:schemeClr>
                </a:solidFill>
                <a:latin typeface="Calibri"/>
              </a:rPr>
              <a:t>Click on the letter of your choice to test your understanding.</a:t>
            </a:r>
          </a:p>
          <a:p>
            <a:pPr algn="l">
              <a:lnSpc>
                <a:spcPct val="90000"/>
              </a:lnSpc>
            </a:pPr>
            <a:endParaRPr lang="en-US" sz="2400" dirty="0">
              <a:solidFill>
                <a:schemeClr val="tx1">
                  <a:lumMod val="75000"/>
                  <a:lumOff val="25000"/>
                </a:schemeClr>
              </a:solidFill>
            </a:endParaRPr>
          </a:p>
        </p:txBody>
      </p:sp>
      <p:sp>
        <p:nvSpPr>
          <p:cNvPr id="1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86800" cy="685800"/>
          </a:xfrm>
        </p:spPr>
        <p:txBody>
          <a:bodyPr>
            <a:noAutofit/>
          </a:bodyPr>
          <a:lstStyle/>
          <a:p>
            <a:pPr marL="0" indent="0">
              <a:lnSpc>
                <a:spcPct val="100000"/>
              </a:lnSpc>
              <a:buNone/>
            </a:pPr>
            <a:r>
              <a:rPr lang="en-US" sz="2800" dirty="0" smtClean="0">
                <a:solidFill>
                  <a:srgbClr val="009AE1"/>
                </a:solidFill>
                <a:latin typeface="Calibri"/>
              </a:rPr>
              <a:t>The first step in successfully creating and using a </a:t>
            </a:r>
            <a:r>
              <a:rPr lang="en-US" sz="2800" dirty="0">
                <a:solidFill>
                  <a:srgbClr val="009AE1"/>
                </a:solidFill>
                <a:latin typeface="Calibri"/>
              </a:rPr>
              <a:t>budget </a:t>
            </a:r>
            <a:r>
              <a:rPr lang="en-US" sz="2800" dirty="0" smtClean="0">
                <a:solidFill>
                  <a:srgbClr val="009AE1"/>
                </a:solidFill>
                <a:latin typeface="Calibri"/>
              </a:rPr>
              <a:t>is:</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982815153"/>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3</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indent="0">
              <a:lnSpc>
                <a:spcPct val="100000"/>
              </a:lnSpc>
              <a:buNone/>
            </a:pPr>
            <a:r>
              <a:rPr lang="en-US" sz="3200" cap="none" dirty="0" smtClean="0">
                <a:solidFill>
                  <a:srgbClr val="000000"/>
                </a:solidFill>
                <a:latin typeface="Calibri"/>
              </a:rPr>
              <a:t>There are a few tasks you should complete before you begin to develop a budget.  </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3"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indent="0">
              <a:lnSpc>
                <a:spcPct val="100000"/>
              </a:lnSpc>
              <a:buNone/>
            </a:pPr>
            <a:r>
              <a:rPr lang="en-US" sz="3200" cap="none" dirty="0" smtClean="0">
                <a:solidFill>
                  <a:srgbClr val="000000"/>
                </a:solidFill>
                <a:latin typeface="Calibri"/>
              </a:rPr>
              <a:t>Listing  all of  your income sources is the first step to developing a budget. You need to know how much money you have in order to make a realistic budget plan. Once you develop and implement a budget, monitor its usefulness and adjust it as needed.</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indent="0">
              <a:lnSpc>
                <a:spcPct val="100000"/>
              </a:lnSpc>
              <a:buNone/>
            </a:pPr>
            <a:r>
              <a:rPr lang="en-US" sz="3200" cap="none" dirty="0" smtClean="0">
                <a:solidFill>
                  <a:srgbClr val="000000"/>
                </a:solidFill>
                <a:latin typeface="Calibri"/>
              </a:rPr>
              <a:t>Yes, one of the tasks you need to complete before you develop a budget is to identify your expenses. But there is something else you must do first.</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10600" cy="762000"/>
          </a:xfrm>
        </p:spPr>
        <p:txBody>
          <a:bodyPr>
            <a:noAutofit/>
          </a:bodyPr>
          <a:lstStyle/>
          <a:p>
            <a:pPr marL="0" indent="0">
              <a:lnSpc>
                <a:spcPct val="100000"/>
              </a:lnSpc>
              <a:buNone/>
            </a:pPr>
            <a:r>
              <a:rPr lang="en-US" sz="2800" dirty="0" smtClean="0">
                <a:solidFill>
                  <a:srgbClr val="009AE1"/>
                </a:solidFill>
                <a:latin typeface="Calibri"/>
              </a:rPr>
              <a:t>In general, an inverse relationship exists between:</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2839403740"/>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3"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4</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276600"/>
          </a:xfrm>
        </p:spPr>
        <p:txBody>
          <a:bodyPr>
            <a:normAutofit/>
          </a:bodyPr>
          <a:lstStyle/>
          <a:p>
            <a:pPr marL="0" indent="0">
              <a:lnSpc>
                <a:spcPct val="100000"/>
              </a:lnSpc>
              <a:buNone/>
            </a:pPr>
            <a:r>
              <a:rPr lang="en-US" sz="3200" cap="none" dirty="0" smtClean="0">
                <a:solidFill>
                  <a:srgbClr val="000000"/>
                </a:solidFill>
                <a:latin typeface="Calibri"/>
              </a:rPr>
              <a:t>In general, the more education a person has, the greater his or her earning ability.</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276600"/>
          </a:xfrm>
        </p:spPr>
        <p:txBody>
          <a:bodyPr>
            <a:normAutofit/>
          </a:bodyPr>
          <a:lstStyle/>
          <a:p>
            <a:pPr marL="0" indent="0">
              <a:lnSpc>
                <a:spcPct val="100000"/>
              </a:lnSpc>
              <a:buNone/>
            </a:pPr>
            <a:r>
              <a:rPr lang="en-US" sz="3200" cap="none" dirty="0" smtClean="0">
                <a:solidFill>
                  <a:srgbClr val="000000"/>
                </a:solidFill>
                <a:latin typeface="Calibri"/>
              </a:rPr>
              <a:t>In general, the greater a person’s education, the higher the earning potential. Improving your human capital through education and training can improve your future earning potential and help you meet your financial goals.</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276600"/>
          </a:xfrm>
        </p:spPr>
        <p:txBody>
          <a:bodyPr>
            <a:noAutofit/>
          </a:bodyPr>
          <a:lstStyle/>
          <a:p>
            <a:pPr marL="0" indent="0">
              <a:lnSpc>
                <a:spcPct val="100000"/>
              </a:lnSpc>
              <a:buNone/>
            </a:pPr>
            <a:r>
              <a:rPr lang="en-US" sz="3200" cap="none" dirty="0" smtClean="0">
                <a:solidFill>
                  <a:srgbClr val="000000"/>
                </a:solidFill>
                <a:latin typeface="Calibri"/>
              </a:rPr>
              <a:t>You can invest in your human capital through education and training. The knowledge and skills that you gain through such an investment generally increase your earning power and lower your chance of becoming unemployed. </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305800" cy="1371600"/>
          </a:xfrm>
        </p:spPr>
        <p:txBody>
          <a:bodyPr>
            <a:noAutofit/>
          </a:bodyPr>
          <a:lstStyle/>
          <a:p>
            <a:pPr marL="0" indent="0">
              <a:lnSpc>
                <a:spcPct val="100000"/>
              </a:lnSpc>
              <a:buNone/>
            </a:pPr>
            <a:r>
              <a:rPr lang="en-US" sz="2400" dirty="0" smtClean="0">
                <a:solidFill>
                  <a:srgbClr val="009AE1"/>
                </a:solidFill>
                <a:latin typeface="Calibri"/>
              </a:rPr>
              <a:t>The </a:t>
            </a:r>
            <a:r>
              <a:rPr lang="en-US" sz="2400" dirty="0">
                <a:solidFill>
                  <a:srgbClr val="009AE1"/>
                </a:solidFill>
                <a:latin typeface="Calibri"/>
              </a:rPr>
              <a:t>type of interest earned on a deposit account that is calculated on both the principal deposit amount and on any previously earned interest is called:</a:t>
            </a:r>
            <a:endParaRPr lang="en-US" sz="2400" dirty="0" smtClean="0">
              <a:solidFill>
                <a:srgbClr val="009AE1"/>
              </a:solidFill>
              <a:latin typeface="Calibri"/>
            </a:endParaRPr>
          </a:p>
          <a:p>
            <a:pPr>
              <a:lnSpc>
                <a:spcPct val="100000"/>
              </a:lnSpc>
              <a:buNone/>
            </a:pPr>
            <a:endParaRPr lang="en-US" sz="2400"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1357448132"/>
              </p:ext>
            </p:extLst>
          </p:nvPr>
        </p:nvGraphicFramePr>
        <p:xfrm>
          <a:off x="1600200" y="2530331"/>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5</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153400" cy="3276600"/>
          </a:xfrm>
        </p:spPr>
        <p:txBody>
          <a:bodyPr>
            <a:noAutofit/>
          </a:bodyPr>
          <a:lstStyle/>
          <a:p>
            <a:pPr marL="0" indent="0">
              <a:lnSpc>
                <a:spcPct val="100000"/>
              </a:lnSpc>
              <a:buNone/>
            </a:pPr>
            <a:r>
              <a:rPr lang="en-US" sz="3200" cap="none" dirty="0" smtClean="0">
                <a:solidFill>
                  <a:srgbClr val="000000"/>
                </a:solidFill>
                <a:latin typeface="Calibri"/>
              </a:rPr>
              <a:t>Compound interest is calculated on the principal and also on the accumulated interest of previous periods of a deposit or loan. Compound interest can be thought of as “interest on interest.” It will make a deposit grow at a faster rate than simple interest, which is calculated only on the principal amount. </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91400" y="51816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066800"/>
            <a:ext cx="8686800" cy="914400"/>
          </a:xfrm>
        </p:spPr>
        <p:txBody>
          <a:bodyPr>
            <a:noAutofit/>
          </a:bodyPr>
          <a:lstStyle/>
          <a:p>
            <a:pPr marL="0" indent="0">
              <a:lnSpc>
                <a:spcPct val="100000"/>
              </a:lnSpc>
              <a:buNone/>
            </a:pPr>
            <a:r>
              <a:rPr lang="en-US" sz="2800" dirty="0" smtClean="0">
                <a:solidFill>
                  <a:srgbClr val="009AE1"/>
                </a:solidFill>
                <a:latin typeface="Calibri"/>
              </a:rPr>
              <a:t>Human capital is defined as:</a:t>
            </a:r>
            <a:endParaRPr lang="en-US" sz="2800"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2562215257"/>
              </p:ext>
            </p:extLst>
          </p:nvPr>
        </p:nvGraphicFramePr>
        <p:xfrm>
          <a:off x="1371600" y="1676400"/>
          <a:ext cx="6553200" cy="396544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1</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00400"/>
          </a:xfrm>
        </p:spPr>
        <p:txBody>
          <a:bodyPr>
            <a:normAutofit/>
          </a:bodyPr>
          <a:lstStyle/>
          <a:p>
            <a:pPr marL="0" indent="0">
              <a:lnSpc>
                <a:spcPct val="100000"/>
              </a:lnSpc>
              <a:buNone/>
            </a:pPr>
            <a:r>
              <a:rPr lang="en-US" sz="3200" cap="none" dirty="0" smtClean="0">
                <a:solidFill>
                  <a:srgbClr val="000000"/>
                </a:solidFill>
                <a:latin typeface="Calibri"/>
              </a:rPr>
              <a:t>Simple interest is calculated and paid only on the principal amount of the deposit or loan.</a:t>
            </a:r>
            <a:endParaRPr lang="en-US" sz="3200" cap="none" dirty="0">
              <a:solidFill>
                <a:srgbClr val="00000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00400"/>
          </a:xfrm>
        </p:spPr>
        <p:txBody>
          <a:bodyPr>
            <a:normAutofit/>
          </a:bodyPr>
          <a:lstStyle/>
          <a:p>
            <a:pPr marL="0" indent="0">
              <a:lnSpc>
                <a:spcPct val="100000"/>
              </a:lnSpc>
              <a:buNone/>
            </a:pPr>
            <a:r>
              <a:rPr lang="en-US" sz="3200" cap="none" dirty="0" smtClean="0">
                <a:solidFill>
                  <a:srgbClr val="000000"/>
                </a:solidFill>
                <a:latin typeface="Calibri"/>
              </a:rPr>
              <a:t>Variable interest is an interest rate that changes up or down for a loan or deposit account according to the current cost of money.</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86800" cy="914400"/>
          </a:xfrm>
        </p:spPr>
        <p:txBody>
          <a:bodyPr>
            <a:normAutofit/>
          </a:bodyPr>
          <a:lstStyle/>
          <a:p>
            <a:pPr marL="0" indent="0">
              <a:lnSpc>
                <a:spcPct val="100000"/>
              </a:lnSpc>
              <a:buNone/>
            </a:pPr>
            <a:r>
              <a:rPr lang="en-US" sz="2800" dirty="0" smtClean="0">
                <a:solidFill>
                  <a:srgbClr val="009AE1"/>
                </a:solidFill>
                <a:latin typeface="Calibri"/>
              </a:rPr>
              <a:t>Increasing </a:t>
            </a:r>
            <a:r>
              <a:rPr lang="en-US" sz="2800" dirty="0">
                <a:solidFill>
                  <a:srgbClr val="009AE1"/>
                </a:solidFill>
                <a:latin typeface="Calibri"/>
              </a:rPr>
              <a:t>your human </a:t>
            </a:r>
            <a:r>
              <a:rPr lang="en-US" sz="2800" dirty="0" smtClean="0">
                <a:solidFill>
                  <a:srgbClr val="009AE1"/>
                </a:solidFill>
                <a:latin typeface="Calibri"/>
              </a:rPr>
              <a:t>capital:</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2255559457"/>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6</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lvl="0" indent="0">
              <a:lnSpc>
                <a:spcPct val="100000"/>
              </a:lnSpc>
              <a:buNone/>
            </a:pPr>
            <a:r>
              <a:rPr lang="en-US" sz="3200" cap="none" dirty="0" smtClean="0">
                <a:solidFill>
                  <a:srgbClr val="000000"/>
                </a:solidFill>
                <a:latin typeface="Calibri"/>
              </a:rPr>
              <a:t>Yes! Going to school, getting additional training, or gaining on-the-job experience are considered steps to increasing your human capital, but there’s more to it.</a:t>
            </a:r>
          </a:p>
          <a:p>
            <a:pPr marL="0" indent="0">
              <a:lnSpc>
                <a:spcPct val="100000"/>
              </a:lnSpc>
              <a:buNone/>
            </a:pP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124200"/>
          </a:xfrm>
        </p:spPr>
        <p:txBody>
          <a:bodyPr>
            <a:normAutofit/>
          </a:bodyPr>
          <a:lstStyle/>
          <a:p>
            <a:pPr marL="0" lvl="0" indent="0">
              <a:lnSpc>
                <a:spcPct val="100000"/>
              </a:lnSpc>
              <a:buNone/>
            </a:pPr>
            <a:r>
              <a:rPr lang="en-US" sz="3200" cap="none" dirty="0" smtClean="0">
                <a:solidFill>
                  <a:srgbClr val="000000"/>
                </a:solidFill>
                <a:latin typeface="Calibri"/>
              </a:rPr>
              <a:t>Yes! Increasing your human capital can increase your earning potential and decrease your unemployment risk, but there’s more to it.</a:t>
            </a:r>
            <a:endParaRPr lang="en-US" sz="3200" cap="none" dirty="0">
              <a:solidFill>
                <a:srgbClr val="000000"/>
              </a:solidFill>
              <a:latin typeface="Arial"/>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00400"/>
          </a:xfrm>
        </p:spPr>
        <p:txBody>
          <a:bodyPr>
            <a:noAutofit/>
          </a:bodyPr>
          <a:lstStyle/>
          <a:p>
            <a:pPr marL="0" lvl="0" indent="0">
              <a:lnSpc>
                <a:spcPct val="100000"/>
              </a:lnSpc>
              <a:buNone/>
            </a:pPr>
            <a:r>
              <a:rPr lang="en-US" sz="3200" cap="none" dirty="0" smtClean="0">
                <a:solidFill>
                  <a:srgbClr val="000000"/>
                </a:solidFill>
                <a:latin typeface="+mn-lt"/>
              </a:rPr>
              <a:t>Some of the ways to increase your human capital include   going to school, getting additional training, or gaining on-the-job experience. These strategies can increase your human capital, which in turn may increase your earning potential and decrease your unemployment risk.</a:t>
            </a:r>
          </a:p>
          <a:p>
            <a:pPr marL="0" lvl="0" indent="0">
              <a:lnSpc>
                <a:spcPct val="100000"/>
              </a:lnSpc>
              <a:buNone/>
            </a:pPr>
            <a:endParaRPr lang="en-US" sz="3200" cap="none" dirty="0" smtClean="0">
              <a:solidFill>
                <a:srgbClr val="000000"/>
              </a:solidFill>
              <a:latin typeface="+mn-lt"/>
            </a:endParaRPr>
          </a:p>
          <a:p>
            <a:pPr marL="0" indent="0">
              <a:lnSpc>
                <a:spcPct val="100000"/>
              </a:lnSpc>
              <a:buNone/>
            </a:pPr>
            <a:endParaRPr lang="en-US" sz="3200" cap="none" dirty="0">
              <a:solidFill>
                <a:srgbClr val="000000"/>
              </a:solidFill>
              <a:latin typeface="+mn-lt"/>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066800"/>
            <a:ext cx="8686800" cy="1371600"/>
          </a:xfrm>
        </p:spPr>
        <p:txBody>
          <a:bodyPr>
            <a:normAutofit/>
          </a:bodyPr>
          <a:lstStyle/>
          <a:p>
            <a:pPr marL="0" indent="0">
              <a:lnSpc>
                <a:spcPct val="100000"/>
              </a:lnSpc>
              <a:buNone/>
            </a:pPr>
            <a:r>
              <a:rPr lang="en-US" sz="2800" dirty="0" smtClean="0">
                <a:solidFill>
                  <a:srgbClr val="009AE1"/>
                </a:solidFill>
                <a:latin typeface="Calibri"/>
              </a:rPr>
              <a:t>Planning </a:t>
            </a:r>
            <a:r>
              <a:rPr lang="en-US" sz="2800" dirty="0">
                <a:solidFill>
                  <a:srgbClr val="009AE1"/>
                </a:solidFill>
                <a:latin typeface="Calibri"/>
              </a:rPr>
              <a:t>for </a:t>
            </a:r>
            <a:r>
              <a:rPr lang="en-US" sz="2800" dirty="0" smtClean="0">
                <a:solidFill>
                  <a:srgbClr val="009AE1"/>
                </a:solidFill>
                <a:latin typeface="Calibri"/>
              </a:rPr>
              <a:t>postsecondary education:</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584263465"/>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7</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00400"/>
          </a:xfrm>
        </p:spPr>
        <p:txBody>
          <a:bodyPr>
            <a:noAutofit/>
          </a:bodyPr>
          <a:lstStyle/>
          <a:p>
            <a:pPr marL="0" lvl="0" indent="0">
              <a:lnSpc>
                <a:spcPct val="100000"/>
              </a:lnSpc>
              <a:buNone/>
            </a:pPr>
            <a:r>
              <a:rPr lang="en-US" sz="3200" cap="none" dirty="0" smtClean="0">
                <a:solidFill>
                  <a:srgbClr val="000000"/>
                </a:solidFill>
                <a:latin typeface="Calibri"/>
              </a:rPr>
              <a:t>Identifying your interests and goals makes it easier to focus your research on the best options for acquiring the education needed to reach your career goals. Once you know what institutions offer the degree or diploma program you want, you can plan your strategies for financing.</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276600"/>
          </a:xfrm>
        </p:spPr>
        <p:txBody>
          <a:bodyPr>
            <a:normAutofit/>
          </a:bodyPr>
          <a:lstStyle/>
          <a:p>
            <a:pPr marL="0" indent="0">
              <a:lnSpc>
                <a:spcPct val="100000"/>
              </a:lnSpc>
              <a:buNone/>
            </a:pPr>
            <a:r>
              <a:rPr lang="en-US" sz="3200" cap="none" dirty="0" smtClean="0">
                <a:solidFill>
                  <a:srgbClr val="000000"/>
                </a:solidFill>
                <a:latin typeface="Calibri"/>
              </a:rPr>
              <a:t>There is a tremendous amount of free, easily accessible information on courses of study and tuition costs for most education institutions online. Identifying your interests and setting some goals are ways to help keep you on track as you plan your postsecondary education. </a:t>
            </a:r>
            <a:endParaRPr lang="en-US" sz="3200" cap="none" dirty="0">
              <a:solidFill>
                <a:srgbClr val="00000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429000"/>
          </a:xfrm>
        </p:spPr>
        <p:txBody>
          <a:bodyPr>
            <a:noAutofit/>
          </a:bodyPr>
          <a:lstStyle/>
          <a:p>
            <a:pPr marL="0" indent="0">
              <a:lnSpc>
                <a:spcPct val="120000"/>
              </a:lnSpc>
              <a:buNone/>
            </a:pPr>
            <a:r>
              <a:rPr lang="en-US" sz="2400" cap="none" dirty="0" smtClean="0">
                <a:solidFill>
                  <a:srgbClr val="000000"/>
                </a:solidFill>
                <a:latin typeface="Calibri"/>
              </a:rPr>
              <a:t>Although student loans might be relatively easy to acquire, having debt from student loans can affect your future purchasing power. Consider your money values and your comfort level with taking on debt before you even start your career. A rule of thumb for student loans is that you should not borrow more money for all the years of your postsecondary education than you expect to make in your first year of employment. Planning for your postsecondary education can help you avoid the pitfall of eventually carrying a large amount of student debt.</a:t>
            </a:r>
          </a:p>
          <a:p>
            <a:pPr indent="0">
              <a:lnSpc>
                <a:spcPct val="120000"/>
              </a:lnSpc>
              <a:buNone/>
            </a:pPr>
            <a:endParaRPr lang="en-US" sz="2400" cap="none" dirty="0">
              <a:solidFill>
                <a:srgbClr val="00000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200400"/>
          </a:xfrm>
        </p:spPr>
        <p:txBody>
          <a:bodyPr>
            <a:noAutofit/>
          </a:bodyPr>
          <a:lstStyle/>
          <a:p>
            <a:pPr marL="0" indent="0">
              <a:lnSpc>
                <a:spcPct val="100000"/>
              </a:lnSpc>
              <a:buNone/>
            </a:pPr>
            <a:r>
              <a:rPr lang="en-US" sz="3200" cap="none" dirty="0" smtClean="0">
                <a:solidFill>
                  <a:schemeClr val="tx1"/>
                </a:solidFill>
                <a:latin typeface="Calibri"/>
              </a:rPr>
              <a:t>A population’s or an individual’s abilities and skills (especially those acquired through education and training) that enhance potential income earning and improve productivity are referred to as human capital.</a:t>
            </a:r>
            <a:endParaRPr lang="en-US" sz="3200" cap="none" dirty="0">
              <a:solidFill>
                <a:schemeClr val="tx1"/>
              </a:solidFill>
              <a:latin typeface="Calibri"/>
            </a:endParaRPr>
          </a:p>
        </p:txBody>
      </p:sp>
      <p:sp>
        <p:nvSpPr>
          <p:cNvPr id="4" name="Right Arrow 3">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t>Next</a:t>
            </a:r>
            <a:endParaRPr lang="en-US" dirty="0"/>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86800" cy="914400"/>
          </a:xfrm>
        </p:spPr>
        <p:txBody>
          <a:bodyPr>
            <a:normAutofit lnSpcReduction="10000"/>
          </a:bodyPr>
          <a:lstStyle/>
          <a:p>
            <a:pPr marL="0" indent="0">
              <a:lnSpc>
                <a:spcPct val="100000"/>
              </a:lnSpc>
              <a:buNone/>
            </a:pPr>
            <a:r>
              <a:rPr lang="en-US" sz="2800" dirty="0" smtClean="0">
                <a:solidFill>
                  <a:srgbClr val="009AE1"/>
                </a:solidFill>
                <a:latin typeface="Calibri"/>
              </a:rPr>
              <a:t>Wh</a:t>
            </a:r>
            <a:r>
              <a:rPr lang="en-US" sz="2800" dirty="0">
                <a:solidFill>
                  <a:srgbClr val="009AE1"/>
                </a:solidFill>
                <a:latin typeface="Calibri"/>
              </a:rPr>
              <a:t>o</a:t>
            </a:r>
            <a:r>
              <a:rPr lang="en-US" sz="2800" dirty="0" smtClean="0">
                <a:solidFill>
                  <a:srgbClr val="009AE1"/>
                </a:solidFill>
                <a:latin typeface="Calibri"/>
              </a:rPr>
              <a:t> among the </a:t>
            </a:r>
            <a:r>
              <a:rPr lang="en-US" sz="2800" dirty="0">
                <a:solidFill>
                  <a:srgbClr val="009AE1"/>
                </a:solidFill>
                <a:latin typeface="Calibri"/>
              </a:rPr>
              <a:t>following would be counted as </a:t>
            </a:r>
            <a:r>
              <a:rPr lang="en-US" sz="2800" dirty="0" smtClean="0">
                <a:solidFill>
                  <a:srgbClr val="009AE1"/>
                </a:solidFill>
                <a:latin typeface="Calibri"/>
              </a:rPr>
              <a:t>unemployed?</a:t>
            </a:r>
            <a:endParaRPr lang="en-US"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1443958609"/>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8</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352800"/>
          </a:xfrm>
        </p:spPr>
        <p:txBody>
          <a:bodyPr>
            <a:noAutofit/>
          </a:bodyPr>
          <a:lstStyle/>
          <a:p>
            <a:pPr marL="0" lvl="0" indent="0">
              <a:lnSpc>
                <a:spcPct val="100000"/>
              </a:lnSpc>
              <a:buNone/>
            </a:pPr>
            <a:r>
              <a:rPr lang="en-US" sz="2800" cap="none" dirty="0" smtClean="0">
                <a:solidFill>
                  <a:srgbClr val="000000"/>
                </a:solidFill>
                <a:latin typeface="Calibri"/>
              </a:rPr>
              <a:t>A 20-year-old full-time college student who chooses not to work while in school is out of the labor force and is not considered unemployed. Retirees and unpaid homemakers are other examples of people who are out of the labor force. However, if a full-time student is older than 16 and has a job or is actively looking for work then that student is counted as part of the labor force because the work situation trumps student status.</a:t>
            </a:r>
            <a:endParaRPr lang="en-US" sz="28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indent="0">
              <a:lnSpc>
                <a:spcPct val="100000"/>
              </a:lnSpc>
              <a:buNone/>
            </a:pPr>
            <a:r>
              <a:rPr lang="en-US" sz="3200" cap="none" dirty="0" smtClean="0">
                <a:solidFill>
                  <a:srgbClr val="000000"/>
                </a:solidFill>
                <a:latin typeface="Calibri"/>
              </a:rPr>
              <a:t>People who are working part time but would prefer full-time work are not counted as unemployed. Although they are working fewer hours than they would like, they are still working.</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00400"/>
          </a:xfrm>
        </p:spPr>
        <p:txBody>
          <a:bodyPr>
            <a:normAutofit/>
          </a:bodyPr>
          <a:lstStyle/>
          <a:p>
            <a:pPr marL="0" indent="0">
              <a:lnSpc>
                <a:spcPct val="100000"/>
              </a:lnSpc>
              <a:buNone/>
            </a:pPr>
            <a:r>
              <a:rPr lang="en-US" sz="3200" cap="none" dirty="0" smtClean="0">
                <a:solidFill>
                  <a:srgbClr val="000000"/>
                </a:solidFill>
                <a:latin typeface="Calibri"/>
              </a:rPr>
              <a:t>The Bureau of Labor Statistics’ official definition of someone who is unemployed is a person who does not have a job but is currently available and actively searching for work.</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86800" cy="914400"/>
          </a:xfrm>
        </p:spPr>
        <p:txBody>
          <a:bodyPr>
            <a:normAutofit/>
          </a:bodyPr>
          <a:lstStyle/>
          <a:p>
            <a:pPr marL="0" indent="-1588">
              <a:lnSpc>
                <a:spcPct val="100000"/>
              </a:lnSpc>
              <a:buNone/>
            </a:pPr>
            <a:r>
              <a:rPr lang="en-US" sz="2800" dirty="0" smtClean="0">
                <a:solidFill>
                  <a:srgbClr val="009AE1"/>
                </a:solidFill>
                <a:latin typeface="Calibri"/>
              </a:rPr>
              <a:t>What </a:t>
            </a:r>
            <a:r>
              <a:rPr lang="en-US" sz="2800" dirty="0">
                <a:solidFill>
                  <a:srgbClr val="009AE1"/>
                </a:solidFill>
                <a:latin typeface="Calibri"/>
              </a:rPr>
              <a:t>is the Rule of </a:t>
            </a:r>
            <a:r>
              <a:rPr lang="en-US" sz="2800" dirty="0" smtClean="0">
                <a:solidFill>
                  <a:srgbClr val="009AE1"/>
                </a:solidFill>
                <a:latin typeface="Calibri"/>
              </a:rPr>
              <a:t>72, </a:t>
            </a:r>
            <a:r>
              <a:rPr lang="en-US" sz="2800" dirty="0">
                <a:solidFill>
                  <a:srgbClr val="009AE1"/>
                </a:solidFill>
                <a:latin typeface="Calibri"/>
              </a:rPr>
              <a:t>and how </a:t>
            </a:r>
            <a:r>
              <a:rPr lang="en-US" sz="2800" dirty="0" smtClean="0">
                <a:solidFill>
                  <a:srgbClr val="009AE1"/>
                </a:solidFill>
                <a:latin typeface="Calibri"/>
              </a:rPr>
              <a:t>do you calculate it?</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710046090"/>
              </p:ext>
            </p:extLst>
          </p:nvPr>
        </p:nvGraphicFramePr>
        <p:xfrm>
          <a:off x="1447800" y="2209800"/>
          <a:ext cx="64008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9</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352800"/>
          </a:xfrm>
        </p:spPr>
        <p:txBody>
          <a:bodyPr>
            <a:normAutofit/>
          </a:bodyPr>
          <a:lstStyle/>
          <a:p>
            <a:pPr marL="0" indent="0">
              <a:lnSpc>
                <a:spcPct val="100000"/>
              </a:lnSpc>
              <a:buNone/>
              <a:defRPr/>
            </a:pPr>
            <a:r>
              <a:rPr lang="en-US" sz="3200" cap="none" dirty="0" smtClean="0">
                <a:solidFill>
                  <a:srgbClr val="000000"/>
                </a:solidFill>
                <a:latin typeface="Calibri"/>
                <a:cs typeface="Arial" charset="0"/>
              </a:rPr>
              <a:t>While the rule of 72 estimates the number of years for the principal to double, you do not calculate it by subtracting the rate of return (interest rate) from 72.</a:t>
            </a:r>
            <a:endParaRPr lang="en-US" sz="3200" cap="none" dirty="0">
              <a:solidFill>
                <a:srgbClr val="000000"/>
              </a:solidFill>
              <a:latin typeface="Calibri"/>
              <a:cs typeface="Arial" charset="0"/>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124200"/>
          </a:xfrm>
        </p:spPr>
        <p:txBody>
          <a:bodyPr>
            <a:noAutofit/>
          </a:bodyPr>
          <a:lstStyle/>
          <a:p>
            <a:pPr marL="0" lvl="0" indent="0">
              <a:lnSpc>
                <a:spcPct val="100000"/>
              </a:lnSpc>
              <a:buNone/>
            </a:pPr>
            <a:r>
              <a:rPr lang="en-US" sz="3200" cap="none" dirty="0" smtClean="0">
                <a:solidFill>
                  <a:srgbClr val="000000"/>
                </a:solidFill>
                <a:latin typeface="Calibri"/>
                <a:cs typeface="Arial" charset="0"/>
              </a:rPr>
              <a:t>The rule of 72 estimates the number of years for a principal amount (not the rate of return) to double. Dividing 72 by the length of time the principal amount is held on deposit will calculate the interest rate required to double the principal amount in that time period.</a:t>
            </a:r>
            <a:endParaRPr lang="en-US" sz="3200" cap="none" dirty="0">
              <a:solidFill>
                <a:srgbClr val="000000"/>
              </a:solidFill>
              <a:latin typeface="Calibri"/>
              <a:cs typeface="Arial" charset="0"/>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524000"/>
            <a:ext cx="8077200" cy="3505200"/>
          </a:xfrm>
        </p:spPr>
        <p:txBody>
          <a:bodyPr>
            <a:noAutofit/>
          </a:bodyPr>
          <a:lstStyle/>
          <a:p>
            <a:pPr marL="0" indent="0">
              <a:lnSpc>
                <a:spcPct val="100000"/>
              </a:lnSpc>
              <a:buNone/>
            </a:pPr>
            <a:r>
              <a:rPr lang="en-US" sz="2800" cap="none" dirty="0" smtClean="0">
                <a:solidFill>
                  <a:srgbClr val="000000"/>
                </a:solidFill>
                <a:latin typeface="Calibri"/>
              </a:rPr>
              <a:t>The rule of 72 estimates the number of years it will take for a principal deposit to double. You calculated it by dividing 72 by the rate of return (interest rate). </a:t>
            </a:r>
          </a:p>
          <a:p>
            <a:pPr marL="0" indent="0">
              <a:lnSpc>
                <a:spcPct val="100000"/>
              </a:lnSpc>
              <a:buNone/>
            </a:pPr>
            <a:r>
              <a:rPr lang="en-US" sz="2800" cap="none" dirty="0" smtClean="0">
                <a:solidFill>
                  <a:srgbClr val="000000"/>
                </a:solidFill>
                <a:latin typeface="Calibri"/>
              </a:rPr>
              <a:t>For example, to calculate how long it would take for a $5,000 principal deposit earning 9% interest to grow to $10,000, you would divide 72 by the interest rate. With the 9% interest rate, then, it would take </a:t>
            </a:r>
            <a:r>
              <a:rPr lang="en-US" sz="2800" b="1" cap="none" dirty="0" smtClean="0">
                <a:solidFill>
                  <a:srgbClr val="000000"/>
                </a:solidFill>
                <a:latin typeface="Calibri"/>
              </a:rPr>
              <a:t>eight years </a:t>
            </a:r>
            <a:r>
              <a:rPr lang="en-US" sz="2800" cap="none" dirty="0" smtClean="0">
                <a:solidFill>
                  <a:srgbClr val="000000"/>
                </a:solidFill>
                <a:latin typeface="Calibri"/>
              </a:rPr>
              <a:t>to double the original investment.</a:t>
            </a:r>
            <a:endParaRPr lang="en-US" sz="28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86800" cy="1188720"/>
          </a:xfrm>
        </p:spPr>
        <p:txBody>
          <a:bodyPr>
            <a:noAutofit/>
          </a:bodyPr>
          <a:lstStyle/>
          <a:p>
            <a:pPr marL="0" indent="0">
              <a:lnSpc>
                <a:spcPct val="100000"/>
              </a:lnSpc>
              <a:buNone/>
            </a:pPr>
            <a:r>
              <a:rPr lang="en-US" sz="2400" dirty="0" smtClean="0">
                <a:solidFill>
                  <a:srgbClr val="009AE1"/>
                </a:solidFill>
                <a:latin typeface="Calibri"/>
              </a:rPr>
              <a:t>For a savings account, if </a:t>
            </a:r>
            <a:r>
              <a:rPr lang="en-US" sz="2400" dirty="0">
                <a:solidFill>
                  <a:srgbClr val="009AE1"/>
                </a:solidFill>
                <a:latin typeface="Calibri"/>
              </a:rPr>
              <a:t>all other factors are the same or equal (such as the principal amount, term, </a:t>
            </a:r>
            <a:r>
              <a:rPr lang="en-US" sz="2400" dirty="0" smtClean="0">
                <a:solidFill>
                  <a:srgbClr val="009AE1"/>
                </a:solidFill>
                <a:latin typeface="Calibri"/>
              </a:rPr>
              <a:t>and so on), which of the following would be true?</a:t>
            </a:r>
            <a:endParaRPr lang="en-US" sz="24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1564759237"/>
              </p:ext>
            </p:extLst>
          </p:nvPr>
        </p:nvGraphicFramePr>
        <p:xfrm>
          <a:off x="1600200" y="2515212"/>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10</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276600"/>
          </a:xfrm>
        </p:spPr>
        <p:txBody>
          <a:bodyPr>
            <a:normAutofit/>
          </a:bodyPr>
          <a:lstStyle/>
          <a:p>
            <a:pPr marL="0" indent="-55563">
              <a:lnSpc>
                <a:spcPct val="100000"/>
              </a:lnSpc>
              <a:buNone/>
            </a:pPr>
            <a:r>
              <a:rPr lang="en-US" sz="3200" cap="none" dirty="0" smtClean="0">
                <a:solidFill>
                  <a:srgbClr val="000000"/>
                </a:solidFill>
                <a:latin typeface="Calibri"/>
              </a:rPr>
              <a:t>The less frequently the interest compounds, the less money you earn.</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3200400"/>
          </a:xfrm>
        </p:spPr>
        <p:txBody>
          <a:bodyPr>
            <a:normAutofit/>
          </a:bodyPr>
          <a:lstStyle/>
          <a:p>
            <a:pPr marL="0" indent="0">
              <a:lnSpc>
                <a:spcPct val="100000"/>
              </a:lnSpc>
              <a:buNone/>
            </a:pPr>
            <a:r>
              <a:rPr lang="en-US" sz="3200" cap="none" dirty="0" smtClean="0">
                <a:solidFill>
                  <a:srgbClr val="000000"/>
                </a:solidFill>
                <a:latin typeface="Calibri"/>
              </a:rPr>
              <a:t>Every person’s human capital is different and unique. One person’s human capital may be appropriate for a particular situation or job while another person’s may be better suited for another. </a:t>
            </a:r>
            <a:endParaRPr lang="en-US" sz="3200" cap="none" dirty="0">
              <a:solidFill>
                <a:srgbClr val="000000"/>
              </a:solidFill>
              <a:latin typeface="Calibri"/>
            </a:endParaRPr>
          </a:p>
        </p:txBody>
      </p:sp>
      <p:sp>
        <p:nvSpPr>
          <p:cNvPr id="4" name="Left Arrow 3">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cs typeface="Arabic Typesetting" pitchFamily="66" charset="-78"/>
              </a:rPr>
              <a:t>Back</a:t>
            </a:r>
            <a:endParaRPr lang="en-US" dirty="0">
              <a:solidFill>
                <a:schemeClr val="bg1"/>
              </a:solidFill>
              <a:latin typeface="Arial"/>
              <a:cs typeface="Arabic Typesetting" pitchFamily="66" charset="-78"/>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352800"/>
          </a:xfrm>
        </p:spPr>
        <p:txBody>
          <a:bodyPr>
            <a:normAutofit/>
          </a:bodyPr>
          <a:lstStyle/>
          <a:p>
            <a:pPr marL="0" indent="0">
              <a:lnSpc>
                <a:spcPct val="100000"/>
              </a:lnSpc>
              <a:buNone/>
            </a:pPr>
            <a:r>
              <a:rPr lang="en-US" sz="3200" cap="none" dirty="0" smtClean="0">
                <a:solidFill>
                  <a:srgbClr val="000000"/>
                </a:solidFill>
                <a:latin typeface="Calibri"/>
              </a:rPr>
              <a:t>The frequency of compounding has a significant effect on the total amount of money earned because with compound interest, you also earn interest on interest.</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3"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00400"/>
          </a:xfrm>
        </p:spPr>
        <p:txBody>
          <a:bodyPr>
            <a:normAutofit/>
          </a:bodyPr>
          <a:lstStyle/>
          <a:p>
            <a:pPr marL="0" indent="0">
              <a:lnSpc>
                <a:spcPct val="100000"/>
              </a:lnSpc>
              <a:buNone/>
            </a:pPr>
            <a:r>
              <a:rPr lang="en-US" sz="3200" cap="none" dirty="0" smtClean="0">
                <a:solidFill>
                  <a:srgbClr val="000000"/>
                </a:solidFill>
                <a:latin typeface="Calibri"/>
              </a:rPr>
              <a:t>The more frequent the compounding is, the better the return on your savings because the money that you earn in interest gets added to the principal and is used to calculate the interest being paid.</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p:cNvSpPr>
            <a:spLocks noGrp="1"/>
          </p:cNvSpPr>
          <p:nvPr>
            <p:ph type="ctrTitle"/>
            <p:custDataLst>
              <p:tags r:id="rId1"/>
            </p:custDataLst>
          </p:nvPr>
        </p:nvSpPr>
        <p:spPr>
          <a:xfrm>
            <a:off x="685800" y="1828800"/>
            <a:ext cx="7772400" cy="2359193"/>
          </a:xfrm>
        </p:spPr>
        <p:txBody>
          <a:bodyPr/>
          <a:lstStyle/>
          <a:p>
            <a:pPr algn="ctr"/>
            <a:r>
              <a:rPr lang="en-US" dirty="0" smtClean="0">
                <a:solidFill>
                  <a:schemeClr val="tx1">
                    <a:lumMod val="75000"/>
                    <a:lumOff val="25000"/>
                  </a:schemeClr>
                </a:solidFill>
                <a:latin typeface="Arial"/>
              </a:rPr>
              <a:t>Thank you for participating </a:t>
            </a:r>
            <a:r>
              <a:rPr lang="en-US" dirty="0" smtClean="0">
                <a:solidFill>
                  <a:srgbClr val="009AE1"/>
                </a:solidFill>
                <a:latin typeface="Arial"/>
              </a:rPr>
              <a:t>in “Test Your Knowledge”</a:t>
            </a:r>
            <a:endParaRPr lang="en-US" dirty="0">
              <a:solidFill>
                <a:srgbClr val="009AE1"/>
              </a:solidFill>
              <a:latin typeface="Arial"/>
            </a:endParaRPr>
          </a:p>
        </p:txBody>
      </p:sp>
      <p:sp>
        <p:nvSpPr>
          <p:cNvPr id="13"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828800"/>
            <a:ext cx="8077200" cy="1077218"/>
          </a:xfrm>
        </p:spPr>
        <p:txBody>
          <a:bodyPr/>
          <a:lstStyle/>
          <a:p>
            <a:pPr marL="0" indent="0">
              <a:lnSpc>
                <a:spcPct val="100000"/>
              </a:lnSpc>
              <a:buNone/>
            </a:pPr>
            <a:r>
              <a:rPr lang="en-US" sz="3200" cap="none" dirty="0" smtClean="0">
                <a:solidFill>
                  <a:srgbClr val="000000"/>
                </a:solidFill>
                <a:latin typeface="Calibri"/>
              </a:rPr>
              <a:t>The labor force is all the members of a population who are able and available to work.</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10600" cy="914400"/>
          </a:xfrm>
        </p:spPr>
        <p:txBody>
          <a:bodyPr>
            <a:normAutofit/>
          </a:bodyPr>
          <a:lstStyle/>
          <a:p>
            <a:pPr marL="0" lvl="0" indent="0">
              <a:lnSpc>
                <a:spcPct val="100000"/>
              </a:lnSpc>
              <a:buNone/>
            </a:pPr>
            <a:r>
              <a:rPr lang="en-US" sz="2800" dirty="0" smtClean="0">
                <a:solidFill>
                  <a:srgbClr val="009AE1"/>
                </a:solidFill>
                <a:latin typeface="Calibri"/>
              </a:rPr>
              <a:t>Financing </a:t>
            </a:r>
            <a:r>
              <a:rPr lang="en-US" sz="2800" dirty="0">
                <a:solidFill>
                  <a:srgbClr val="009AE1"/>
                </a:solidFill>
                <a:latin typeface="Calibri"/>
              </a:rPr>
              <a:t>options for </a:t>
            </a:r>
            <a:r>
              <a:rPr lang="en-US" sz="2800" dirty="0" smtClean="0">
                <a:solidFill>
                  <a:srgbClr val="009AE1"/>
                </a:solidFill>
                <a:latin typeface="Calibri"/>
              </a:rPr>
              <a:t>postsecondary education:</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438317996"/>
              </p:ext>
            </p:extLst>
          </p:nvPr>
        </p:nvGraphicFramePr>
        <p:xfrm>
          <a:off x="1600200" y="2209800"/>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2</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2554545"/>
          </a:xfrm>
          <a:ln>
            <a:noFill/>
          </a:ln>
        </p:spPr>
        <p:txBody>
          <a:bodyPr/>
          <a:lstStyle/>
          <a:p>
            <a:pPr marL="0" indent="0">
              <a:lnSpc>
                <a:spcPct val="100000"/>
              </a:lnSpc>
              <a:buNone/>
            </a:pPr>
            <a:r>
              <a:rPr lang="en-US" sz="3200" cap="none" dirty="0" smtClean="0">
                <a:solidFill>
                  <a:srgbClr val="000000"/>
                </a:solidFill>
                <a:latin typeface="Calibri"/>
              </a:rPr>
              <a:t>There are many ways to finance your postsecondary education and many free resources available to help you plan your strategy.</a:t>
            </a:r>
          </a:p>
          <a:p>
            <a:pPr marL="0" indent="0">
              <a:lnSpc>
                <a:spcPct val="100000"/>
              </a:lnSpc>
              <a:buNone/>
            </a:pP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lumMod val="95000"/>
                  </a:schemeClr>
                </a:solidFill>
                <a:latin typeface="Arial"/>
              </a:rPr>
              <a:t>Back</a:t>
            </a:r>
            <a:endParaRPr lang="en-US" dirty="0">
              <a:solidFill>
                <a:schemeClr val="bg1">
                  <a:lumMod val="95000"/>
                </a:schemeClr>
              </a:solidFill>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200400"/>
          </a:xfrm>
          <a:ln>
            <a:noFill/>
          </a:ln>
        </p:spPr>
        <p:txBody>
          <a:bodyPr>
            <a:normAutofit/>
          </a:bodyPr>
          <a:lstStyle/>
          <a:p>
            <a:pPr marL="0" indent="0">
              <a:lnSpc>
                <a:spcPct val="100000"/>
              </a:lnSpc>
              <a:buNone/>
            </a:pPr>
            <a:r>
              <a:rPr lang="en-US" sz="3200" cap="none" dirty="0" smtClean="0">
                <a:solidFill>
                  <a:srgbClr val="000000"/>
                </a:solidFill>
                <a:latin typeface="Calibri"/>
              </a:rPr>
              <a:t>Yes! Scholarships, grants, student loans, and work study arrangements are among the most common ways to finance an education.</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rPr>
              <a:t>Next</a:t>
            </a:r>
            <a:endParaRPr lang="en-US" dirty="0">
              <a:solidFill>
                <a:schemeClr val="bg1"/>
              </a:solidFill>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82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600200"/>
            <a:ext cx="8001000" cy="3276600"/>
          </a:xfrm>
        </p:spPr>
        <p:txBody>
          <a:bodyPr>
            <a:normAutofit/>
          </a:bodyPr>
          <a:lstStyle/>
          <a:p>
            <a:pPr marL="0" indent="0">
              <a:lnSpc>
                <a:spcPct val="100000"/>
              </a:lnSpc>
              <a:buNone/>
            </a:pPr>
            <a:r>
              <a:rPr lang="en-US" sz="3200" cap="none" dirty="0" smtClean="0">
                <a:solidFill>
                  <a:schemeClr val="tx1"/>
                </a:solidFill>
                <a:latin typeface="Calibri"/>
              </a:rPr>
              <a:t>While some financing options and tuition rates are more expensive than others, many options are available for students to consider so it is important to do your research and find the solution that best fits your budget and career goals.  </a:t>
            </a:r>
            <a:endParaRPr lang="en-US" sz="3200" cap="none" dirty="0">
              <a:solidFill>
                <a:schemeClr val="tx1"/>
              </a:solidFill>
              <a:latin typeface="Calibri"/>
            </a:endParaRPr>
          </a:p>
        </p:txBody>
      </p:sp>
      <p:sp>
        <p:nvSpPr>
          <p:cNvPr id="7" name="Left Arrow 6">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11"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4</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Back to School</a:t>
            </a:r>
            <a:endParaRPr lang="en-US" sz="1200" dirty="0">
              <a:solidFill>
                <a:schemeClr val="bg1">
                  <a:lumMod val="50000"/>
                </a:schemeClr>
              </a:solidFill>
              <a:latin typeface="Arial"/>
              <a:cs typeface="Arial"/>
            </a:endParaRPr>
          </a:p>
        </p:txBody>
      </p:sp>
      <p:sp>
        <p:nvSpPr>
          <p:cNvPr id="12"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dXRmLTgiPz4NCjxjb25maWd1cmF0aW9uPg0KCTxicmFuZGluZz4NCgkJPHVpZm9udCBuYW1lPSJGT05UX05PVEVTX1RFWFQiIHZhbHVlPSJWZXJkYW5hLDksZmFsc2UsZmFsc2UsZmFsc2UiLz4NCgk8L2JyYW5kaW5nPg0KCTxjb2xvcnM+DQoJCTx1aWNvbG9yIG5hbWU9InByaW1hcnkiIHZhbHVlPSIweDZGODQ4OCIvPg0KCQk8dWljb2xvciBuYW1lPSJnbG93IiB2YWx1ZT0iMHg2MDk3NzM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8dWlzaG93IG5hbWU9InByZXNlbnRlcnBob3RvIiB2YWx1ZT0idHJ1ZSIvPjx1aXNob3cgbmFtZT0icHJlc2VudGVybmFtZSIgdmFsdWU9InRydWUiLz48dWlzaG93IG5hbWU9InByZXNlbnRlcnRpdGxlIiB2YWx1ZT0idHJ1ZSIvPjx1aXNob3cgbmFtZT0icHJlc2VudGVyZW1haWwiIHZhbHVlPSJ0cnVlIi8+PHVpc2hvdyBuYW1lPSJwcmVzZW50ZXJiaW8iIHZhbHVlPSJ0cnVlIi8+PHVpc2hvdyBuYW1lPSJjb21wYW55bG9nbyIgdmFsdWU9InRydWUiLz48dWlzaG93IG5hbWU9InNpZGViYXIiIHZhbHVlPSJ0cnVlIi8+PHVpc2hvdyBuYW1lPSJvdXRsaW5lIiB2YWx1ZT0idHJ1ZSIvPjx1aXNob3cgbmFtZT0idGh1bWJuYWlsIiB2YWx1ZT0idHJ1ZSIvPg0KCQk8dWlzaG93IG5hbWU9Im5vdGVzIiB2YWx1ZT0idHJ1ZSIvPjx1aXNob3cgbmFtZT0ic2VhcmNoIiB2YWx1ZT0idHJ1ZSIvPjx1aXNob3cgbmFtZT0icXVpeiIgdmFsdWU9InRydWUiLz48dWlzaG93IG5hbWU9ImF0dGFjaG1lbnRzIiB2YWx1ZT0idHJ1ZSIvPjx1aXNob3cgbmFtZT0idXRpbHMiIHZhbHVlPSJ0cnVlIi8+PHVpc2hvdyBuYW1lPSJ2b2x1bWUiIHZhbHVlPSJ0cnVlIi8+PHVpc2hvdyBuYW1lPSJwbGF5YmFyIiB2YWx1ZT0idHJ1ZSIvPjx1aXNob3cgbmFtZT0idGFsa2luZ2hlYWQiIHZhbHVlPSJ0cnVlIi8+PHVpc2hvdyBuYW1lPSJzaWRlYmFyb25yaWdodCIgdmFsdWU9InRydWUiLz48dWlzaG93IG5hbWU9InZpZXdjaGFuZ2UiIHZhbHVlPSJ0cnVlIi8+PHVpc2hvdyBuYW1lPSJhbHdheXNTY3J1bmNoIiB2YWx1ZT0iZmFsc2UiLz48dWlzaG93IG5hbWU9ImluaXRpYWxkaXNwbGF5bW9kZWlzbm9ybWFsIiB2YWx1ZT0idHJ1ZSIvPjx1aXJlcGxhY2UgbmFtZT0ibG9nbyIgdmFsdWU9IiIvPjx1aXJlcGxhY2UgbmFtZT0iYmdpbWFnZSIgdmFsdWU9IiIvPjx1aXJlcGxhY2UgbmFtZT0iaW5pdGlhbHRhYiIgdmFsdWU9Im91dGxpbmUiLz48L2xheW91dD4NCgk8cHJlbG9hZGVyPjxzZXRCb29sIG5hbWU9ImRpc2FibGVBc3NldFByZWxvYWRlciIgdmFsdWU9InRydWUiLz48L3ByZWxvYWRlcj4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N0b3BwZWQiLz4NCgkJPHVpdGV4dCBuYW1lPSJTQ1JVQkJBUlNUQVRVU19QTEFZSU5HIiB2YWx1ZT0iUGxheWluZyIvPg0KCQk8dWl0ZXh0IG5hbWU9IlNDUlVCQkFSU1RBVFVTX05PQVVESU8iIHZhbHVlPSJObyBBdWRpbyIvPg0KCQk8dWl0ZXh0IG5hbWU9IlNDUlVCQkFSU1RBVFVTX1ZJRFBMQVlJTkciIHZhbHVlPSJWaWRlbyBQbGF5aW5n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1FVSVoiIHZhbHVlPSJRdWl6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VG9uIG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mI3hBOyYjeEE7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iYjeEE7JiN4QTs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JiN4QTsmI3hBO1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iYjeEE7JiN4QTt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iYjeEE7JiN4QTt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DATA" val="&lt;object type=&quot;10002&quot; unique_id=&quot;901&quot;&gt;&lt;property id=&quot;10007&quot; value=&quot;Next&quot;/&gt;&lt;property id=&quot;10008&quot; value=&quot;Back&quot;/&gt;&lt;property id=&quot;10009&quot; value=&quot;Submit&quot;/&gt;&lt;property id=&quot;10012&quot; value=&quot;0&quot;/&gt;&lt;property id=&quot;10022&quot; value=&quot;Try again&quot;/&gt;&lt;property id=&quot;10068&quot; value=&quot;Correct - Click anywhere to continue&quot;/&gt;&lt;property id=&quot;10069&quot; value=&quot;Incorrect - Click anywhere to continue&quot;/&gt;&lt;property id=&quot;10124&quot; value=&quot;Click to continue&quot;/&gt;&lt;property id=&quot;10125&quot; value=&quot;Click to submit answer&quot;/&gt;&lt;property id=&quot;10126&quot; value=&quot;Click to go back&quot;/&gt;&lt;property id=&quot;10127&quot; value=&quot;Clear&quot;/&gt;&lt;property id=&quot;10128&quot; value=&quot;Click to clear&quot;/&gt;&lt;property id=&quot;10133&quot; value=&quot;0&quot;/&gt;&lt;property id=&quot;10134&quot; value=&quot;0&quot;/&gt;&lt;property id=&quot;10135&quot; value=&quot;,&quot;/&gt;&lt;property id=&quot;10136&quot; value=&quot;2&quot;/&gt;&lt;property id=&quot;10156&quot; value=&quot;1&quot;/&gt;&lt;property id=&quot;10157&quot; value=&quot;1&quot;/&gt;&lt;property id=&quot;10158&quot; value=&quot;1&quot;/&gt;&lt;property id=&quot;10177&quot; value=&quot;1&quot;/&gt;&lt;property id=&quot;10183&quot; value=&quot;You must answer the question before continuing&quot;/&gt;&lt;property id=&quot;10185&quot; value=&quot;1&quot;/&gt;&lt;property id=&quot;10188&quot; value=&quot;The time to answer this question has expired.&quot;/&gt;&lt;property id=&quot;10189&quot; value=&quot;1&quot;/&gt;&lt;property id=&quot;10194&quot; value=&quot;0&quot;/&gt;&lt;property id=&quot;10195&quot; value=&quot;1&quot;/&gt;&lt;property id=&quot;10196&quot; value=&quot;0&quot;/&gt;&lt;property id=&quot;10198&quot; value=&quot;100&quot;/&gt;&lt;property id=&quot;10200&quot; value=&quot;1&quot;/&gt;&lt;property id=&quot;10212&quot; value=&quot;1&quot;/&gt;&lt;property id=&quot;10213&quot; value=&quot;1&quot;/&gt;&lt;property id=&quot;10214&quot; value=&quot;0&quot;/&gt;&lt;property id=&quot;10215&quot; value=&quot;0&quot;/&gt;&lt;property id=&quot;10216&quot; value=&quot;0&quot;/&gt;&lt;property id=&quot;10217&quot; value=&quot;1&quot;/&gt;&lt;property id=&quot;10218&quot; value=&quot;0&quot;/&gt;&lt;property id=&quot;10219&quot; value=&quot;0&quot;/&gt;&lt;property id=&quot;10220&quot; value=&quot;&amp;lt;Format Name=&amp;quot;Current Profile&amp;quot;&amp;gt;&amp;lt;Question FontName=&amp;quot;Franklin Gothic Book&amp;quot; IsBold=&amp;quot;0&amp;quot; IsItalic=&amp;quot;0&amp;quot; IsUnderline=&amp;quot;0&amp;quot; FontSize=&amp;quot;36&amp;quot; UseDefFont=&amp;quot;0&amp;quot;/&amp;gt;&amp;lt;Answer FontName=&amp;quot;Century&amp;quot; IsBold=&amp;quot;0&amp;quot; IsItalic=&amp;quot;0&amp;quot; IsUnderline=&amp;quot;0&amp;quot; FontSize=&amp;quot;28&amp;quot;/&amp;gt;&amp;lt;Button FontName=&amp;quot;Century&amp;quot; IsBold=&amp;quot;0&amp;quot; IsItalic=&amp;quot;0&amp;quot; IsUnderline=&amp;quot;0&amp;quot; FontSize=&amp;quot;14&amp;quot;/&amp;gt;&amp;lt;Message FontName=&amp;quot;Century&amp;quot; IsBold=&amp;quot;0&amp;quot; IsItalic=&amp;quot;0&amp;quot; IsUnderline=&amp;quot;0&amp;quot; FontSize=&amp;quot;18&amp;quot;/&amp;gt;&amp;lt;ButtonPlacement Orientation=&amp;quot;Horizontal&amp;quot; Position=&amp;quot;0&amp;quot;/&amp;gt;&amp;lt;/Format&amp;gt;&quot;/&gt;&lt;property id=&quot;10221&quot; value=&quot;&amp;lt;Format Name=&amp;quot;Presentation Default&amp;quot;&amp;gt;&amp;lt;Question FontName=&amp;quot;Calibri&amp;quot; IsBold=&amp;quot;0&amp;quot; IsItalic=&amp;quot;0&amp;quot; IsUnderline=&amp;quot;0&amp;quot; FontSize=&amp;quot;44&amp;quot;/&amp;gt;&amp;lt;Answer FontName=&amp;quot;Calibri&amp;quot; IsBold=&amp;quot;0&amp;quot; IsItalic=&amp;quot;0&amp;quot; IsUnderline=&amp;quot;0&amp;quot; FontSize=&amp;quot;28&amp;quot;/&amp;gt;&amp;lt;Button FontName=&amp;quot;Calibri&amp;quot; IsBold=&amp;quot;0&amp;quot; IsItalic=&amp;quot;0&amp;quot; IsUnderline=&amp;quot;0&amp;quot; FontSize=&amp;quot;14&amp;quot;/&amp;gt;&amp;lt;Message FontName=&amp;quot;Calibri&amp;quot; IsBold=&amp;quot;0&amp;quot; IsItalic=&amp;quot;0&amp;quot; IsUnderline=&amp;quot;0&amp;quot; FontSize=&amp;quot;18&amp;quot;/&amp;gt;&amp;lt;ButtonPlacement Orientation=&amp;quot;Horizontal&amp;quot; Position=&amp;quot;0&amp;quot;/&amp;gt;&amp;lt;/Format&amp;gt; &quot;/&gt;&lt;property id=&quot;10227&quot; value=&quot;1&quot;/&gt;&lt;property id=&quot;10229&quot; value=&quot;0&quot;/&gt;&lt;property id=&quot;10235&quot; value=&quot;0&quot;/&gt;&lt;property id=&quot;10236&quot; value=&quot;0&quot;/&gt;&lt;property id=&quot;10237&quot; value=&quot;0&quot;/&gt;&lt;property id=&quot;10238&quot; value=&quot;-1&quot;/&gt;&lt;property id=&quot;10239&quot; value=&quot;-1&quot;/&gt;&lt;property id=&quot;10240&quot; value=&quot;-1&quot;/&gt;&lt;property id=&quot;10241&quot; value=&quot;-1&quot;/&gt;&lt;property id=&quot;10242&quot; value=&quot;-1&quot;/&gt;&lt;property id=&quot;10243&quot; value=&quot;-1&quot;/&gt;&lt;property id=&quot;10244&quot; value=&quot;1&quot;/&gt;&lt;property id=&quot;10245&quot; value=&quot;1&quot;/&gt;&lt;object type=&quot;10054&quot; unique_id=&quot;10002&quot;&gt;&lt;property id=&quot;10139&quot; value=&quot;1.0&quot;/&gt;&lt;property id=&quot;10141&quot; value=&quot;80&quot;/&gt;&lt;property id=&quot;10143&quot; value=&quot;0&quot;/&gt;&lt;property id=&quot;10144&quot; value=&quot;0&quot;/&gt;&lt;property id=&quot;10145&quot; value=&quot;0&quot;/&gt;&lt;property id=&quot;10146&quot; value=&quot;1&quot;/&gt;&lt;property id=&quot;10147&quot; value=&quot;0&quot;/&gt;&lt;property id=&quot;10148&quot; value=&quot;0&quot;/&gt;&lt;property id=&quot;10149&quot; value=&quot;0&quot;/&gt;&lt;property id=&quot;10150&quot; value=&quot;0&quot;/&gt;&lt;/object&gt;&lt;object type=&quot;10042&quot; unique_id=&quot;903&quot;&gt;&lt;object type=&quot;10003&quot; unique_id=&quot;1000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1&quot;/&gt;&lt;property id=&quot;10015&quot; value=&quot;1&quot;/&gt;&lt;property id=&quot;10016&quot; value=&quot;1&quot;/&gt;&lt;property id=&quot;10017&quot; value=&quot;1&quot;/&gt;&lt;property id=&quot;10018&quot; value=&quot;1&quot;/&gt;&lt;property id=&quot;10029&quot; value=&quot;2&quot;/&gt;&lt;property id=&quot;10072&quot; value=&quot;Quiz1000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0&quot;/&gt;&lt;property id=&quot;10165&quot; value=&quot;Passed&quot;/&gt;&lt;property id=&quot;10166&quot; value=&quot;Failed&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06&quot;&gt;&lt;object type=&quot;10050&quot; unique_id=&quot;10007&quot;&gt;&lt;property id=&quot;10020&quot; value=&quot;2&quot;/&gt;&lt;property id=&quot;10102&quot; value=&quot;1&quot;/&gt;&lt;property id=&quot;10191&quot; value=&quot;-1&quot;/&gt;&lt;/object&gt;&lt;object type=&quot;10051&quot; unique_id=&quot;10008&quot;&gt;&lt;property id=&quot;10020&quot; value=&quot;2&quot;/&gt;&lt;property id=&quot;10102&quot; value=&quot;1&quot;/&gt;&lt;property id=&quot;10191&quot; value=&quot;-1&quot;/&gt;&lt;/object&gt;&lt;/object&gt;&lt;object type=&quot;10061&quot; unique_id=&quot;20000&quot;/&gt;&lt;/object&gt;&lt;object type=&quot;10003&quot; unique_id=&quot;1001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3&quot;/&gt;&lt;property id=&quot;10015&quot; value=&quot;1&quot;/&gt;&lt;property id=&quot;10016&quot; value=&quot;1&quot;/&gt;&lt;property id=&quot;10017&quot; value=&quot;1&quot;/&gt;&lt;property id=&quot;10018&quot; value=&quot;1&quot;/&gt;&lt;property id=&quot;10029&quot; value=&quot;2&quot;/&gt;&lt;property id=&quot;10072&quot; value=&quot;Quiz1001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1&quot;/&gt;&lt;property id=&quot;10165&quot; value=&quot;Congratulations! Your knowledge of the Fed is excellent!&quot;/&gt;&lt;property id=&quot;10166&quot; value=&quot;Try again!&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16&quot;&gt;&lt;object type=&quot;10050&quot; unique_id=&quot;10017&quot;&gt;&lt;property id=&quot;10020&quot; value=&quot;2&quot;/&gt;&lt;property id=&quot;10102&quot; value=&quot;1&quot;/&gt;&lt;property id=&quot;10191&quot; value=&quot;-1&quot;/&gt;&lt;/object&gt;&lt;object type=&quot;10051&quot; unique_id=&quot;10018&quot;&gt;&lt;property id=&quot;10020&quot; value=&quot;2&quot;/&gt;&lt;property id=&quot;10102&quot; value=&quot;1&quot;/&gt;&lt;property id=&quot;10191&quot; value=&quot;-1&quot;/&gt;&lt;/object&gt;&lt;/object&gt;&lt;object type=&quot;10061&quot; unique_id=&quot;10015&quot;/&gt;&lt;/object&gt;&lt;/object&gt;&lt;/object&gt;"/>
  <p:tag name="MMPROD_NEXTUNIQUEID" val="10020"/>
  <p:tag name="MMPROD_UIDATA" val="&lt;database version=&quot;8.0&quot;&gt;&lt;object type=&quot;1&quot; unique_id=&quot;10001&quot;&gt;&lt;property id=&quot;20141&quot; value=&quot;ClassEcon Q42012-Test Your Knowledge-new template&quot;/&gt;&lt;property id=&quot;20148&quot; value=&quot;5&quot;/&gt;&lt;property id=&quot;20224&quot; value=&quot;C:\Users\f1nlc02\Documents\My Adobe Presentations\ClassEcon Q42012-Test Your Knowledge-new template&quot;/&gt;&lt;property id=&quot;20250&quot; value=&quot;0&quot;/&gt;&lt;property id=&quot;20251&quot; value=&quot;0&quot;/&gt;&lt;property id=&quot;20259&quot; value=&quot;0&quot;/&gt;&lt;object type=&quot;8&quot; unique_id=&quot;10002&quot;&gt;&lt;/object&gt;&lt;object type=&quot;2&quot; unique_id=&quot;10003&quot;&gt;&lt;object type=&quot;3&quot; unique_id=&quot;10004&quot;&gt;&lt;property id=&quot;20148&quot; value=&quot;5&quot;/&gt;&lt;property id=&quot;20300&quot; value=&quot;Slide 1 - &amp;quot;Test Your Knowledge Lesson 4: Back to School&amp;quot;&quot;/&gt;&lt;property id=&quot;20307&quot; value=&quot;256&quot;/&gt;&lt;property id=&quot;20309&quot; value=&quot;-1&quot;/&gt;&lt;/object&gt;&lt;object type=&quot;3&quot; unique_id=&quot;10005&quot;&gt;&lt;property id=&quot;20148&quot; value=&quot;5&quot;/&gt;&lt;property id=&quot;20300&quot; value=&quot;Slide 2 - &amp;quot;Question 1&amp;quot;&quot;/&gt;&lt;property id=&quot;20307&quot; value=&quot;257&quot;/&gt;&lt;property id=&quot;20309&quot; value=&quot;-1&quot;/&gt;&lt;/object&gt;&lt;object type=&quot;3&quot; unique_id=&quot;10006&quot;&gt;&lt;property id=&quot;20148&quot; value=&quot;5&quot;/&gt;&lt;property id=&quot;20300&quot; value=&quot;Slide 3 - &amp;quot;Correct!&amp;quot;&quot;/&gt;&lt;property id=&quot;20307&quot; value=&quot;268&quot;/&gt;&lt;property id=&quot;20309&quot; value=&quot;-1&quot;/&gt;&lt;/object&gt;&lt;object type=&quot;3&quot; unique_id=&quot;10007&quot;&gt;&lt;property id=&quot;20148&quot; value=&quot;5&quot;/&gt;&lt;property id=&quot;20300&quot; value=&quot;Slide 4 - &amp;quot;Try again!&amp;quot;&quot;/&gt;&lt;property id=&quot;20307&quot; value=&quot;267&quot;/&gt;&lt;property id=&quot;20309&quot; value=&quot;-1&quot;/&gt;&lt;/object&gt;&lt;object type=&quot;3&quot; unique_id=&quot;10008&quot;&gt;&lt;property id=&quot;20148&quot; value=&quot;5&quot;/&gt;&lt;property id=&quot;20300&quot; value=&quot;Slide 5 - &amp;quot;Try again! &amp;quot;&quot;/&gt;&lt;property id=&quot;20307&quot; value=&quot;269&quot;/&gt;&lt;property id=&quot;20309&quot; value=&quot;-1&quot;/&gt;&lt;/object&gt;&lt;object type=&quot;3&quot; unique_id=&quot;10009&quot;&gt;&lt;property id=&quot;20148&quot; value=&quot;5&quot;/&gt;&lt;property id=&quot;20300&quot; value=&quot;Slide 6 - &amp;quot;Question 2&amp;quot;&quot;/&gt;&lt;property id=&quot;20307&quot; value=&quot;258&quot;/&gt;&lt;property id=&quot;20309&quot; value=&quot;-1&quot;/&gt;&lt;/object&gt;&lt;object type=&quot;3&quot; unique_id=&quot;10010&quot;&gt;&lt;property id=&quot;20148&quot; value=&quot;5&quot;/&gt;&lt;property id=&quot;20300&quot; value=&quot;Slide 7 - &amp;quot;Try again!&amp;quot;&quot;/&gt;&lt;property id=&quot;20307&quot; value=&quot;270&quot;/&gt;&lt;property id=&quot;20309&quot; value=&quot;-1&quot;/&gt;&lt;/object&gt;&lt;object type=&quot;3&quot; unique_id=&quot;10011&quot;&gt;&lt;property id=&quot;20148&quot; value=&quot;5&quot;/&gt;&lt;property id=&quot;20300&quot; value=&quot;Slide 8 - &amp;quot;Correct!&amp;quot;&quot;/&gt;&lt;property id=&quot;20307&quot; value=&quot;272&quot;/&gt;&lt;property id=&quot;20309&quot; value=&quot;-1&quot;/&gt;&lt;/object&gt;&lt;object type=&quot;3&quot; unique_id=&quot;10012&quot;&gt;&lt;property id=&quot;20148&quot; value=&quot;5&quot;/&gt;&lt;property id=&quot;20300&quot; value=&quot;Slide 9 - &amp;quot;Try again!&amp;quot;&quot;/&gt;&lt;property id=&quot;20307&quot; value=&quot;271&quot;/&gt;&lt;property id=&quot;20309&quot; value=&quot;-1&quot;/&gt;&lt;/object&gt;&lt;object type=&quot;3&quot; unique_id=&quot;10013&quot;&gt;&lt;property id=&quot;20148&quot; value=&quot;5&quot;/&gt;&lt;property id=&quot;20300&quot; value=&quot;Slide 10 - &amp;quot;Question 3&amp;quot;&quot;/&gt;&lt;property id=&quot;20307&quot; value=&quot;264&quot;/&gt;&lt;property id=&quot;20309&quot; value=&quot;-1&quot;/&gt;&lt;/object&gt;&lt;object type=&quot;3&quot; unique_id=&quot;10014&quot;&gt;&lt;property id=&quot;20148&quot; value=&quot;5&quot;/&gt;&lt;property id=&quot;20300&quot; value=&quot;Slide 11 - &amp;quot;Try again!&amp;quot;&quot;/&gt;&lt;property id=&quot;20307&quot; value=&quot;274&quot;/&gt;&lt;property id=&quot;20309&quot; value=&quot;-1&quot;/&gt;&lt;/object&gt;&lt;object type=&quot;3&quot; unique_id=&quot;10015&quot;&gt;&lt;property id=&quot;20148&quot; value=&quot;5&quot;/&gt;&lt;property id=&quot;20300&quot; value=&quot;Slide 12 - &amp;quot;Correct!&amp;quot;&quot;/&gt;&lt;property id=&quot;20307&quot; value=&quot;273&quot;/&gt;&lt;property id=&quot;20309&quot; value=&quot;-1&quot;/&gt;&lt;/object&gt;&lt;object type=&quot;3&quot; unique_id=&quot;10016&quot;&gt;&lt;property id=&quot;20148&quot; value=&quot;5&quot;/&gt;&lt;property id=&quot;20300&quot; value=&quot;Slide 13 - &amp;quot;Try again!&amp;quot;&quot;/&gt;&lt;property id=&quot;20307&quot; value=&quot;275&quot;/&gt;&lt;property id=&quot;20309&quot; value=&quot;-1&quot;/&gt;&lt;/object&gt;&lt;object type=&quot;3&quot; unique_id=&quot;10017&quot;&gt;&lt;property id=&quot;20148&quot; value=&quot;5&quot;/&gt;&lt;property id=&quot;20300&quot; value=&quot;Slide 14 - &amp;quot;Question 4&amp;quot;&quot;/&gt;&lt;property id=&quot;20307&quot; value=&quot;265&quot;/&gt;&lt;property id=&quot;20309&quot; value=&quot;-1&quot;/&gt;&lt;/object&gt;&lt;object type=&quot;3&quot; unique_id=&quot;10018&quot;&gt;&lt;property id=&quot;20148&quot; value=&quot;5&quot;/&gt;&lt;property id=&quot;20300&quot; value=&quot;Slide 15 - &amp;quot;Try again!&amp;quot;&quot;/&gt;&lt;property id=&quot;20307&quot; value=&quot;276&quot;/&gt;&lt;property id=&quot;20309&quot; value=&quot;-1&quot;/&gt;&lt;/object&gt;&lt;object type=&quot;3&quot; unique_id=&quot;10019&quot;&gt;&lt;property id=&quot;20148&quot; value=&quot;5&quot;/&gt;&lt;property id=&quot;20300&quot; value=&quot;Slide 16 - &amp;quot;Correct!&amp;quot;&quot;/&gt;&lt;property id=&quot;20307&quot; value=&quot;279&quot;/&gt;&lt;property id=&quot;20309&quot; value=&quot;-1&quot;/&gt;&lt;/object&gt;&lt;object type=&quot;3&quot; unique_id=&quot;10020&quot;&gt;&lt;property id=&quot;20148&quot; value=&quot;5&quot;/&gt;&lt;property id=&quot;20300&quot; value=&quot;Slide 17 - &amp;quot;Try again!&amp;quot;&quot;/&gt;&lt;property id=&quot;20307&quot; value=&quot;280&quot;/&gt;&lt;property id=&quot;20309&quot; value=&quot;-1&quot;/&gt;&lt;/object&gt;&lt;object type=&quot;3&quot; unique_id=&quot;10021&quot;&gt;&lt;property id=&quot;20148&quot; value=&quot;5&quot;/&gt;&lt;property id=&quot;20300&quot; value=&quot;Slide 18 - &amp;quot;Question 5&amp;quot;&quot;/&gt;&lt;property id=&quot;20307&quot; value=&quot;259&quot;/&gt;&lt;property id=&quot;20309&quot; value=&quot;-1&quot;/&gt;&lt;/object&gt;&lt;object type=&quot;3&quot; unique_id=&quot;10022&quot;&gt;&lt;property id=&quot;20148&quot; value=&quot;5&quot;/&gt;&lt;property id=&quot;20300&quot; value=&quot;Slide 19 - &amp;quot;Correct!&amp;quot;&quot;/&gt;&lt;property id=&quot;20307&quot; value=&quot;277&quot;/&gt;&lt;property id=&quot;20309&quot; value=&quot;-1&quot;/&gt;&lt;/object&gt;&lt;object type=&quot;3&quot; unique_id=&quot;10023&quot;&gt;&lt;property id=&quot;20148&quot; value=&quot;5&quot;/&gt;&lt;property id=&quot;20300&quot; value=&quot;Slide 20 - &amp;quot;Try again! &amp;quot;&quot;/&gt;&lt;property id=&quot;20307&quot; value=&quot;278&quot;/&gt;&lt;property id=&quot;20309&quot; value=&quot;-1&quot;/&gt;&lt;/object&gt;&lt;object type=&quot;3&quot; unique_id=&quot;10024&quot;&gt;&lt;property id=&quot;20148&quot; value=&quot;5&quot;/&gt;&lt;property id=&quot;20300&quot; value=&quot;Slide 21 - &amp;quot;Try again! &amp;quot;&quot;/&gt;&lt;property id=&quot;20307&quot; value=&quot;281&quot;/&gt;&lt;property id=&quot;20309&quot; value=&quot;-1&quot;/&gt;&lt;/object&gt;&lt;object type=&quot;3&quot; unique_id=&quot;10025&quot;&gt;&lt;property id=&quot;20148&quot; value=&quot;5&quot;/&gt;&lt;property id=&quot;20300&quot; value=&quot;Slide 22 - &amp;quot;Question 6&amp;quot;&quot;/&gt;&lt;property id=&quot;20307&quot; value=&quot;260&quot;/&gt;&lt;property id=&quot;20309&quot; value=&quot;-1&quot;/&gt;&lt;/object&gt;&lt;object type=&quot;3&quot; unique_id=&quot;10026&quot;&gt;&lt;property id=&quot;20148&quot; value=&quot;5&quot;/&gt;&lt;property id=&quot;20300&quot; value=&quot;Slide 23 - &amp;quot;Try again!&amp;quot;&quot;/&gt;&lt;property id=&quot;20307&quot; value=&quot;282&quot;/&gt;&lt;property id=&quot;20309&quot; value=&quot;-1&quot;/&gt;&lt;/object&gt;&lt;object type=&quot;3&quot; unique_id=&quot;10027&quot;&gt;&lt;property id=&quot;20148&quot; value=&quot;5&quot;/&gt;&lt;property id=&quot;20300&quot; value=&quot;Slide 24 - &amp;quot;Try again!&amp;quot;&quot;/&gt;&lt;property id=&quot;20307&quot; value=&quot;283&quot;/&gt;&lt;property id=&quot;20309&quot; value=&quot;-1&quot;/&gt;&lt;/object&gt;&lt;object type=&quot;3&quot; unique_id=&quot;10028&quot;&gt;&lt;property id=&quot;20148&quot; value=&quot;5&quot;/&gt;&lt;property id=&quot;20300&quot; value=&quot;Slide 25 - &amp;quot;Correct!&amp;quot;&quot;/&gt;&lt;property id=&quot;20307&quot; value=&quot;284&quot;/&gt;&lt;property id=&quot;20309&quot; value=&quot;-1&quot;/&gt;&lt;/object&gt;&lt;object type=&quot;3&quot; unique_id=&quot;10029&quot;&gt;&lt;property id=&quot;20148&quot; value=&quot;5&quot;/&gt;&lt;property id=&quot;20300&quot; value=&quot;Slide 26 - &amp;quot;Question 7&amp;quot;&quot;/&gt;&lt;property id=&quot;20307&quot; value=&quot;261&quot;/&gt;&lt;property id=&quot;20309&quot; value=&quot;-1&quot;/&gt;&lt;/object&gt;&lt;object type=&quot;3&quot; unique_id=&quot;10030&quot;&gt;&lt;property id=&quot;20148&quot; value=&quot;5&quot;/&gt;&lt;property id=&quot;20300&quot; value=&quot;Slide 27 - &amp;quot;Correct!&amp;quot;&quot;/&gt;&lt;property id=&quot;20307&quot; value=&quot;285&quot;/&gt;&lt;property id=&quot;20309&quot; value=&quot;-1&quot;/&gt;&lt;/object&gt;&lt;object type=&quot;3&quot; unique_id=&quot;10031&quot;&gt;&lt;property id=&quot;20148&quot; value=&quot;5&quot;/&gt;&lt;property id=&quot;20300&quot; value=&quot;Slide 28 - &amp;quot;Try again!&amp;quot;&quot;/&gt;&lt;property id=&quot;20307&quot; value=&quot;286&quot;/&gt;&lt;property id=&quot;20309&quot; value=&quot;-1&quot;/&gt;&lt;/object&gt;&lt;object type=&quot;3&quot; unique_id=&quot;10032&quot;&gt;&lt;property id=&quot;20148&quot; value=&quot;5&quot;/&gt;&lt;property id=&quot;20300&quot; value=&quot;Slide 29 - &amp;quot;Try again!&amp;quot;&quot;/&gt;&lt;property id=&quot;20307&quot; value=&quot;287&quot;/&gt;&lt;property id=&quot;20309&quot; value=&quot;-1&quot;/&gt;&lt;/object&gt;&lt;object type=&quot;3&quot; unique_id=&quot;10033&quot;&gt;&lt;property id=&quot;20148&quot; value=&quot;5&quot;/&gt;&lt;property id=&quot;20300&quot; value=&quot;Slide 30 - &amp;quot;Question 8&amp;quot;&quot;/&gt;&lt;property id=&quot;20307&quot; value=&quot;266&quot;/&gt;&lt;property id=&quot;20309&quot; value=&quot;-1&quot;/&gt;&lt;/object&gt;&lt;object type=&quot;3&quot; unique_id=&quot;10034&quot;&gt;&lt;property id=&quot;20148&quot; value=&quot;5&quot;/&gt;&lt;property id=&quot;20300&quot; value=&quot;Slide 31 - &amp;quot;Try again!&amp;quot;&quot;/&gt;&lt;property id=&quot;20307&quot; value=&quot;288&quot;/&gt;&lt;property id=&quot;20309&quot; value=&quot;-1&quot;/&gt;&lt;/object&gt;&lt;object type=&quot;3&quot; unique_id=&quot;10035&quot;&gt;&lt;property id=&quot;20148&quot; value=&quot;5&quot;/&gt;&lt;property id=&quot;20300&quot; value=&quot;Slide 32 - &amp;quot;Try again!&amp;quot;&quot;/&gt;&lt;property id=&quot;20307&quot; value=&quot;289&quot;/&gt;&lt;property id=&quot;20309&quot; value=&quot;-1&quot;/&gt;&lt;/object&gt;&lt;object type=&quot;3&quot; unique_id=&quot;10036&quot;&gt;&lt;property id=&quot;20148&quot; value=&quot;5&quot;/&gt;&lt;property id=&quot;20300&quot; value=&quot;Slide 33 - &amp;quot;Correct!&amp;quot;&quot;/&gt;&lt;property id=&quot;20307&quot; value=&quot;290&quot;/&gt;&lt;property id=&quot;20309&quot; value=&quot;-1&quot;/&gt;&lt;/object&gt;&lt;object type=&quot;3&quot; unique_id=&quot;10037&quot;&gt;&lt;property id=&quot;20148&quot; value=&quot;5&quot;/&gt;&lt;property id=&quot;20300&quot; value=&quot;Slide 34 - &amp;quot;Question 9&amp;quot;&quot;/&gt;&lt;property id=&quot;20307&quot; value=&quot;262&quot;/&gt;&lt;property id=&quot;20309&quot; value=&quot;-1&quot;/&gt;&lt;/object&gt;&lt;object type=&quot;3&quot; unique_id=&quot;10038&quot;&gt;&lt;property id=&quot;20148&quot; value=&quot;5&quot;/&gt;&lt;property id=&quot;20300&quot; value=&quot;Slide 35 - &amp;quot;Try again!&amp;quot;&quot;/&gt;&lt;property id=&quot;20307&quot; value=&quot;293&quot;/&gt;&lt;property id=&quot;20309&quot; value=&quot;-1&quot;/&gt;&lt;/object&gt;&lt;object type=&quot;3&quot; unique_id=&quot;10039&quot;&gt;&lt;property id=&quot;20148&quot; value=&quot;5&quot;/&gt;&lt;property id=&quot;20300&quot; value=&quot;Slide 36 - &amp;quot;Try again!&amp;quot;&quot;/&gt;&lt;property id=&quot;20307&quot; value=&quot;291&quot;/&gt;&lt;property id=&quot;20309&quot; value=&quot;-1&quot;/&gt;&lt;/object&gt;&lt;object type=&quot;3&quot; unique_id=&quot;10040&quot;&gt;&lt;property id=&quot;20148&quot; value=&quot;5&quot;/&gt;&lt;property id=&quot;20300&quot; value=&quot;Slide 37 - &amp;quot;Correct!&amp;quot;&quot;/&gt;&lt;property id=&quot;20307&quot; value=&quot;292&quot;/&gt;&lt;property id=&quot;20309&quot; value=&quot;-1&quot;/&gt;&lt;/object&gt;&lt;object type=&quot;3&quot; unique_id=&quot;10041&quot;&gt;&lt;property id=&quot;20148&quot; value=&quot;5&quot;/&gt;&lt;property id=&quot;20300&quot; value=&quot;Slide 38 - &amp;quot;Question 10&amp;quot;&quot;/&gt;&lt;property id=&quot;20307&quot; value=&quot;263&quot;/&gt;&lt;property id=&quot;20309&quot; value=&quot;-1&quot;/&gt;&lt;/object&gt;&lt;object type=&quot;3&quot; unique_id=&quot;10042&quot;&gt;&lt;property id=&quot;20148&quot; value=&quot;5&quot;/&gt;&lt;property id=&quot;20300&quot; value=&quot;Slide 39 - &amp;quot;Try again!&amp;quot;&quot;/&gt;&lt;property id=&quot;20307&quot; value=&quot;294&quot;/&gt;&lt;property id=&quot;20309&quot; value=&quot;-1&quot;/&gt;&lt;/object&gt;&lt;object type=&quot;3&quot; unique_id=&quot;10043&quot;&gt;&lt;property id=&quot;20148&quot; value=&quot;5&quot;/&gt;&lt;property id=&quot;20300&quot; value=&quot;Slide 40 - &amp;quot;Try again!&amp;quot;&quot;/&gt;&lt;property id=&quot;20307&quot; value=&quot;295&quot;/&gt;&lt;property id=&quot;20309&quot; value=&quot;-1&quot;/&gt;&lt;/object&gt;&lt;object type=&quot;3&quot; unique_id=&quot;10044&quot;&gt;&lt;property id=&quot;20148&quot; value=&quot;5&quot;/&gt;&lt;property id=&quot;20300&quot; value=&quot;Slide 41 - &amp;quot;Correct!&amp;quot;&quot;/&gt;&lt;property id=&quot;20307&quot; value=&quot;296&quot;/&gt;&lt;property id=&quot;20309&quot; value=&quot;-1&quot;/&gt;&lt;/object&gt;&lt;object type=&quot;3&quot; unique_id=&quot;10045&quot;&gt;&lt;property id=&quot;20148&quot; value=&quot;5&quot;/&gt;&lt;property id=&quot;20300&quot; value=&quot;Slide 42 - &amp;quot;Thank you for participating in “Test Your Knowledge”&amp;quot;&quot;/&gt;&lt;property id=&quot;20307&quot; value=&quot;297&quot;/&gt;&lt;property id=&quot;20309&quot; value=&quot;-1&quot;/&gt;&lt;/object&gt;&lt;/object&gt;&lt;object type=&quot;10&quot; unique_id=&quot;11023&quot;&gt;&lt;object type=&quot;11&quot; unique_id=&quot;11024&quot;&gt;&lt;/object&gt;&lt;/object&gt;&lt;object type=&quot;4&quot; unique_id=&quot;11025&quo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5&quot;/&gt;&lt;lineCharCount val=&quot;40&quot;/&gt;&lt;lineCharCount val=&quot;44&quot;/&gt;&lt;lineCharCount val=&quot;38&quot;/&gt;&lt;lineCharCount val=&quot;8&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3&quot;/&gt;&lt;lineCharCount val=&quot;42&quot;/&gt;&lt;lineCharCount val=&quot;44&quot;/&gt;&lt;lineCharCount val=&quot;38&quot;/&gt;&lt;lineCharCount val=&quot;37&quot;/&gt;&lt;lineCharCount val=&quot;14&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9&quot;/&gt;&lt;lineCharCount val=&quot;45&quot;/&gt;&lt;lineCharCount val=&quot;45&quot;/&gt;&lt;lineCharCount val=&quot;46&quot;/&gt;&lt;lineCharCount val=&quot;40&quot;/&gt;&lt;lineCharCount val=&quot;36&quot;/&gt;&lt;lineCharCount val=&quot;43&quot;/&gt;&lt;lineCharCount val=&quot;16&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0&quot;/&gt;&lt;lineCharCount val=&quot;31&quot;/&gt;&lt;lineCharCount val=&quot;16&quot;/&gt;&lt;/TableIndex&gt;&lt;/ShapeTextInfo&gt;"/>
  <p:tag name="PRESENTER_SHAPEINFO" val="&lt;ThreeDShapeInfo&gt;&lt;uuid val=&quot;{9858C9B1-0DFE-4930-842D-88F371EF9B7B}&quot;/&gt;&lt;isInvalidForFieldText val=&quot;0&quot;/&gt;&lt;Image&gt;&lt;filename val=&quot;C:\Users\f1nlc02\AppData\Local\Temp\~CaC19A\data\asimages\{9858C9B1-0DFE-4930-842D-88F371EF9B7B}_1.png&quot;/&gt;&lt;left val=&quot;60&quot;/&gt;&lt;top val=&quot;28&quot;/&gt;&lt;width val=&quot;613&quot;/&gt;&lt;height val=&quot;181&quot;/&gt;&lt;hasText val=&quot;1&quot;/&gt;&lt;/Image&gt;&lt;/ThreeDShape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0&quot;/&gt;&lt;lineCharCount val=&quot;33&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INFO" val="&lt;ThreeDShapeInfo&gt;&lt;uuid val=&quot;{1F98EC5A-A15C-4EDD-9477-6B2F1EFFBACA}&quot;/&gt;&lt;isInvalidForFieldText val=&quot;0&quot;/&gt;&lt;Image&gt;&lt;filename val=&quot;C:\Users\f1nlc02\AppData\Local\Temp\~CaC19A\data\asimages\{1F98EC5A-A15C-4EDD-9477-6B2F1EFFBACA}_34.png&quot;/&gt;&lt;left val=&quot;125&quot;/&gt;&lt;top val=&quot;166&quot;/&gt;&lt;width val=&quot;483&quot;/&gt;&lt;height val=&quot;300&quot;/&gt;&lt;hasText val=&quot;1&quot;/&gt;&lt;/Image&gt;&lt;/ThreeDShape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2&quot;/&gt;&lt;lineCharCount val=&quot;45&quot;/&gt;&lt;lineCharCount val=&quot;39&quot;/&gt;&lt;lineCharCount val=&quot;41&quot;/&gt;&lt;lineCharCount val=&quot;41&quot;/&gt;&lt;lineCharCount val=&quot;35&quot;/&gt;&lt;lineCharCount val=&quot;41&quot;/&gt;&lt;lineCharCount val=&quot;35&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34&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3&quot;/&gt;&lt;lineCharCount val=&quot;40&quot;/&gt;&lt;lineCharCount val=&quot;37&quot;/&gt;&lt;lineCharCount val=&quot;37&quot;/&gt;&lt;lineCharCount val=&quot;44&quot;/&gt;&lt;lineCharCount val=&quot;4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INFO" val="&lt;ThreeDShapeInfo&gt;&lt;uuid val=&quot;{F2E90B98-CA72-4980-A6E1-18ECAD0C212A}&quot;/&gt;&lt;isInvalidForFieldText val=&quot;0&quot;/&gt;&lt;Image&gt;&lt;filename val=&quot;C:\Users\f1nlc02\AppData\Local\Temp\~CaC19A\data\asimages\{F2E90B98-CA72-4980-A6E1-18ECAD0C212A}_1.png&quot;/&gt;&lt;left val=&quot;233&quot;/&gt;&lt;top val=&quot;315&quot;/&gt;&lt;width val=&quot;273&quot;/&gt;&lt;height val=&quot;119&quot;/&gt;&lt;hasText val=&quot;1&quot;/&gt;&lt;/Image&gt;&lt;/ThreeDShape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58&quot;/&gt;&lt;lineCharCount val=&quot;54&quot;/&gt;&lt;lineCharCount val=&quot;36&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INFO" val="&lt;ThreeDShapeInfo&gt;&lt;uuid val=&quot;{2AFA8822-426A-4AF6-9652-F11B7E27DA36}&quot;/&gt;&lt;isInvalidForFieldText val=&quot;0&quot;/&gt;&lt;Image&gt;&lt;filename val=&quot;C:\Users\f1nlc02\AppData\Local\Temp\~CaC19A\data\asimages\{2AFA8822-426A-4AF6-9652-F11B7E27DA36}_38.png&quot;/&gt;&lt;left val=&quot;125&quot;/&gt;&lt;top val=&quot;164&quot;/&gt;&lt;width val=&quot;483&quot;/&gt;&lt;height val=&quot;300&quot;/&gt;&lt;hasText val=&quot;1&quot;/&gt;&lt;/Image&gt;&lt;/ThreeDShape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5&quot;/&gt;&lt;lineCharCount val=&quot;44&quot;/&gt;&lt;lineCharCount val=&quot;44&quot;/&gt;&lt;lineCharCount val=&quot;34&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53&quot;/&gt;&lt;lineCharCount val=&quot;41&quot;/&gt;&lt;lineCharCount val=&quot;50&quot;/&gt;&lt;lineCharCount val=&quot;46&quot;/&gt;&lt;lineCharCount val=&quot;45&quot;/&gt;&lt;lineCharCount val=&quot;52&quot;/&gt;&lt;lineCharCount val=&quot;34&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5&quot;/&gt;&lt;lineCharCount val=&quot;28&quot;/&gt;&lt;/TableIndex&gt;&lt;/ShapeTextInfo&gt;"/>
  <p:tag name="PRESENTER_SHAPEINFO" val="&lt;ThreeDShapeInfo&gt;&lt;uuid val=&quot;{B6F484B1-A8EA-4FA0-A214-0376FC6592D0}&quot;/&gt;&lt;isInvalidForFieldText val=&quot;0&quot;/&gt;&lt;Image&gt;&lt;filename val=&quot;C:\Users\f1nlc02\AppData\Local\Temp\~CaC19A\data\asimages\{B6F484B1-A8EA-4FA0-A214-0376FC6592D0}_1.png&quot;/&gt;&lt;left val=&quot;111&quot;/&gt;&lt;top val=&quot;202&quot;/&gt;&lt;width val=&quot;528&quot;/&gt;&lt;height val=&quot;110&quot;/&gt;&lt;hasText val=&quot;1&quot;/&gt;&lt;/Image&gt;&lt;/ThreeDShape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8&quot;/&gt;&lt;lineCharCount val=&quot;48&quot;/&gt;&lt;lineCharCount val=&quot;51&quot;/&gt;&lt;lineCharCount val=&quot;56&quot;/&gt;&lt;lineCharCount val=&quot;49&quot;/&gt;&lt;lineCharCount val=&quot;54&quot;/&gt;&lt;lineCharCount val=&quot;54&quot;/&gt;&lt;lineCharCount val=&quot;47&quot;/&gt;&lt;lineCharCount val=&quot;49&quot;/&gt;&lt;lineCharCount val=&quot;50&quot;/&gt;&lt;lineCharCount val=&quot;18&quot;/&gt;&lt;lineCharCount val=&quot;1&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2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8&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E0BC6FC-5CAB-4E21-8D5D-42845D2221ED}&quot;/&gt;&lt;isInvalidForFieldText val=&quot;0&quot;/&gt;&lt;Image&gt;&lt;filename val=&quot;C:\Users\f1nlc02\AppData\Local\Temp\~CaC19A\data\asimages\{8E0BC6FC-5CAB-4E21-8D5D-42845D2221ED}_2.png&quot;/&gt;&lt;left val=&quot;125&quot;/&gt;&lt;top val=&quot;164&quot;/&gt;&lt;width val=&quot;483&quot;/&gt;&lt;height val=&quot;300&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5&quot;/&gt;&lt;lineCharCount val=&quot;42&quot;/&gt;&lt;lineCharCount val=&quot;39&quot;/&gt;&lt;lineCharCount val=&quot;18&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43&quot;/&gt;&lt;lineCharCount val=&quot;43&quot;/&gt;&lt;lineCharCount val=&quot;25&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8&quot;/&gt;&lt;lineCharCount val=&quot;39&quot;/&gt;&lt;lineCharCount val=&quot;41&quot;/&gt;&lt;lineCharCount val=&quot;42&quot;/&gt;&lt;lineCharCount val=&quot;19&quot;/&gt;&lt;lineCharCount val=&quot;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8&quot;/&gt;&lt;lineCharCount val=&quot;50&quot;/&gt;&lt;lineCharCount val=&quot;14&quot;/&gt;&lt;/TableIndex&gt;&lt;/ShapeTextInfo&gt;"/>
  <p:tag name="PRESENTER_SHAPEINFO" val="&lt;ThreeDShapeInfo&gt;&lt;uuid val=&quot;{A20F935F-A229-4599-85CE-C344504CD16F}&quot;/&gt;&lt;isInvalidForFieldText val=&quot;0&quot;/&gt;&lt;Image&gt;&lt;filename val=&quot;C:\Users\f1nlc02\AppData\Local\Temp\~CaC19A\data\asimages\{A20F935F-A229-4599-85CE-C344504CD16F}_6.png&quot;/&gt;&lt;left val=&quot;8&quot;/&gt;&lt;top val=&quot;49&quot;/&gt;&lt;width val=&quot;698&quot;/&gt;&lt;height val=&quot;131&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INFO" val="&lt;ThreeDShapeInfo&gt;&lt;uuid val=&quot;{84C00FC5-28D5-46D6-866B-6A39594077AD}&quot;/&gt;&lt;isInvalidForFieldText val=&quot;0&quot;/&gt;&lt;Image&gt;&lt;filename val=&quot;C:\Users\f1nlc02\AppData\Local\Temp\~CaC19A\data\asimages\{84C00FC5-28D5-46D6-866B-6A39594077AD}_6.png&quot;/&gt;&lt;left val=&quot;125&quot;/&gt;&lt;top val=&quot;164&quot;/&gt;&lt;width val=&quot;483&quot;/&gt;&lt;height val=&quot;298&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2&quot;/&gt;&lt;lineCharCount val=&quot;38&quot;/&gt;&lt;lineCharCount val=&quot;35&quot;/&gt;&lt;lineCharCount val=&quot;45&quot;/&gt;&lt;lineCharCount val=&quot;37&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34&quot;/&gt;&lt;lineCharCount val=&quot;32&quot;/&gt;&lt;lineCharCount val=&quot;40&quot;/&gt;&lt;lineCharCount val=&quot;43&quot;/&gt;&lt;lineCharCount val=&quot;40&quot;/&gt;&lt;lineCharCount val=&quot;41&quot;/&gt;&lt;lineCharCount val=&quot;6&quot;/&gt;&lt;/TableIndex&gt;&lt;/ShapeTextInfo&gt;"/>
  <p:tag name="PRESENTER_SHAPEINFO" val="&lt;ThreeDShapeInfo&gt;&lt;uuid val=&quot;{73DE125C-7A4E-432B-B744-BCF0A155CC88}&quot;/&gt;&lt;isInvalidForFieldText val=&quot;0&quot;/&gt;&lt;Image&gt;&lt;filename val=&quot;C:\Users\f1nlc02\AppData\Local\Temp\~CaC19A\data\asimages\{73DE125C-7A4E-432B-B744-BCF0A155CC88}_8.png&quot;/&gt;&lt;left val=&quot;5&quot;/&gt;&lt;top val=&quot;82&quot;/&gt;&lt;width val=&quot;697&quot;/&gt;&lt;height val=&quot;364&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8&quot;/&gt;&lt;lineCharCount val=&quot;44&quot;/&gt;&lt;lineCharCount val=&quot;40&quot;/&gt;&lt;lineCharCount val=&quot;41&quot;/&gt;&lt;lineCharCount val=&quot;41&quot;/&gt;&lt;lineCharCount val=&quot;45&quot;/&gt;&lt;lineCharCount val=&quot;40&quot;/&gt;&lt;lineCharCount val=&quot;7&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5&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781B464C-F87C-4FBF-8643-615D5C3183F5}&quot;/&gt;&lt;isInvalidForFieldText val=&quot;0&quot;/&gt;&lt;Image&gt;&lt;filename val=&quot;C:\Users\f1nlc02\AppData\Local\Temp\~CaC19A\data\asimages\{781B464C-F87C-4FBF-8643-615D5C3183F5}_10.png&quot;/&gt;&lt;left val=&quot;125&quot;/&gt;&lt;top val=&quot;164&quot;/&gt;&lt;width val=&quot;483&quot;/&gt;&lt;height val=&quot;30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38&quot;/&gt;&lt;lineCharCount val=&quot;46&quot;/&gt;&lt;lineCharCount val=&quot;15&quot;/&gt;&lt;/TableIndex&gt;&lt;/ShapeTextInfo&gt;"/>
  <p:tag name="PRESENTER_SHAPEINFO" val="&lt;ThreeDShapeInfo&gt;&lt;uuid val=&quot;{DC5B35E0-E459-45B8-BA8E-D7BB1F7BAD0B}&quot;/&gt;&lt;isInvalidForFieldText val=&quot;0&quot;/&gt;&lt;Image&gt;&lt;filename val=&quot;C:\Users\f1nlc02\AppData\Local\Temp\~CaC19A\data\asimages\{DC5B35E0-E459-45B8-BA8E-D7BB1F7BAD0B}_11.png&quot;/&gt;&lt;left val=&quot;5&quot;/&gt;&lt;top val=&quot;82&quot;/&gt;&lt;width val=&quot;706&quot;/&gt;&lt;height val=&quot;364&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0&quot;/&gt;&lt;lineCharCount val=&quot;43&quot;/&gt;&lt;lineCharCount val=&quot;42&quot;/&gt;&lt;lineCharCount val=&quot;17&quot;/&gt;&lt;/TableIndex&gt;&lt;/ShapeTextInfo&gt;"/>
  <p:tag name="PRESENTER_SHAPEINFO" val="&lt;ThreeDShapeInfo&gt;&lt;uuid val=&quot;{4CA99877-24E3-451C-B55C-EEF109BEFE26}&quot;/&gt;&lt;isInvalidForFieldText val=&quot;0&quot;/&gt;&lt;Image&gt;&lt;filename val=&quot;C:\Users\f1nlc02\AppData\Local\Temp\~CaC19A\data\asimages\{4CA99877-24E3-451C-B55C-EEF109BEFE26}_12.png&quot;/&gt;&lt;left val=&quot;5&quot;/&gt;&lt;top val=&quot;82&quot;/&gt;&lt;width val=&quot;703&quot;/&gt;&lt;height val=&quot;364&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6&quot;/&gt;&lt;lineCharCount val=&quot;49&quot;/&gt;&lt;lineCharCount val=&quot;46&quot;/&gt;&lt;lineCharCount val=&quot;2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3&quot;/&gt;&lt;lineCharCount val=&quot;12&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INFO" val="&lt;ThreeDShapeInfo&gt;&lt;uuid val=&quot;{895858B9-85AA-4C5A-B6C6-3ACA8649CEF6}&quot;/&gt;&lt;isInvalidForFieldText val=&quot;0&quot;/&gt;&lt;Image&gt;&lt;filename val=&quot;C:\Users\f1nlc02\AppData\Local\Temp\~CaC19A\data\asimages\{895858B9-85AA-4C5A-B6C6-3ACA8649CEF6}_14.png&quot;/&gt;&lt;left val=&quot;125&quot;/&gt;&lt;top val=&quot;164&quot;/&gt;&lt;width val=&quot;495&quot;/&gt;&lt;height val=&quot;300&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1&quot;/&gt;&lt;lineCharCount val=&quot;42&quot;/&gt;&lt;lineCharCount val=&quot;42&quot;/&gt;&lt;lineCharCount val=&quot;42&quot;/&gt;&lt;lineCharCount val=&quot;3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4&quot;/&gt;&lt;lineCharCount val=&quot;46&quot;/&gt;&lt;lineCharCount val=&quot;18&quot;/&gt;&lt;lineCharCount val=&quot;49&quot;/&gt;&lt;lineCharCount val=&quot;50&quot;/&gt;&lt;lineCharCount val=&quot;42&quot;/&gt;&lt;lineCharCount val=&quot;49&quot;/&gt;&lt;lineCharCount val=&quot;47&quot;/&gt;&lt;lineCharCount val=&quot;48&quot;/&gt;&lt;lineCharCount val=&quot;2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4&quot;/&gt;&lt;lineCharCount val=&quot;43&quot;/&gt;&lt;lineCharCount val=&quot;3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2&quot;/&gt;&lt;lineCharCount val=&quot;52&quot;/&gt;&lt;lineCharCount val=&quot;8&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INFO" val="&lt;ThreeDShapeInfo&gt;&lt;uuid val=&quot;{296B6E09-C938-4F6C-ADE7-9350D20CC04D}&quot;/&gt;&lt;isInvalidForFieldText val=&quot;0&quot;/&gt;&lt;Image&gt;&lt;filename val=&quot;C:\Users\f1nlc02\AppData\Local\Temp\~CaC19A\data\asimages\{296B6E09-C938-4F6C-ADE7-9350D20CC04D}_18.png&quot;/&gt;&lt;left val=&quot;125&quot;/&gt;&lt;top val=&quot;164&quot;/&gt;&lt;width val=&quot;483&quot;/&gt;&lt;height val=&quot;301&quot;/&gt;&lt;hasText val=&quot;1&quot;/&gt;&lt;/Image&gt;&lt;/ThreeDShape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3&quot;/&gt;&lt;lineCharCount val=&quot;43&quot;/&gt;&lt;lineCharCount val=&quot;44&quot;/&gt;&lt;lineCharCount val=&quot;40&quot;/&gt;&lt;lineCharCount val=&quot;38&quot;/&gt;&lt;lineCharCount val=&quot;43&quot;/&gt;&lt;lineCharCount val=&quot;45&quot;/&gt;&lt;lineCharCount val=&quot;27&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4&quot;/&gt;&lt;lineCharCount val=&quot;43&quot;/&gt;&lt;lineCharCount val=&quot;45&quot;/&gt;&lt;lineCharCount val=&quot;41&quot;/&gt;&lt;lineCharCount val=&quot;44&quot;/&gt;&lt;lineCharCount val=&quot;15&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1&quot;/&gt;&lt;lineCharCount val=&quot;46&quot;/&gt;&lt;lineCharCount val=&quot;43&quot;/&gt;&lt;lineCharCount val=&quot;46&quot;/&gt;&lt;lineCharCount val=&quot;45&quot;/&gt;&lt;lineCharCount val=&quot;43&quot;/&gt;&lt;lineCharCount val=&quot;36&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1&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AD4A542-A490-4F79-B18E-DFAF70F76620}&quot;/&gt;&lt;isInvalidForFieldText val=&quot;0&quot;/&gt;&lt;Image&gt;&lt;filename val=&quot;C:\Users\f1nlc02\AppData\Local\Temp\~CaC19A\data\asimages\{8AD4A542-A490-4F79-B18E-DFAF70F76620}_22.png&quot;/&gt;&lt;left val=&quot;125&quot;/&gt;&lt;top val=&quot;164&quot;/&gt;&lt;width val=&quot;483&quot;/&gt;&lt;height val=&quot;300&quot;/&gt;&lt;hasText val=&quot;1&quot;/&gt;&lt;/Image&gt;&lt;/ThreeDShape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2&quot;/&gt;&lt;lineCharCount val=&quot;41&quot;/&gt;&lt;lineCharCount val=&quot;44&quot;/&gt;&lt;lineCharCount val=&quot;42&quot;/&gt;&lt;lineCharCount val=&quot;41&quot;/&gt;&lt;lineCharCount val=&quot;11&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9&quot;/&gt;&lt;lineCharCount val=&quot;38&quot;/&gt;&lt;lineCharCount val=&quot;45&quot;/&gt;&lt;lineCharCount val=&quot;45&quot;/&gt;&lt;lineCharCount val=&quot;36&quot;/&gt;&lt;lineCharCount val=&quot;1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0&quot;/&gt;&lt;lineCharCount val=&quot;35&quot;/&gt;&lt;lineCharCount val=&quot;42&quot;/&gt;&lt;lineCharCount val=&quot;40&quot;/&gt;&lt;lineCharCount val=&quot;45&quot;/&gt;&lt;lineCharCount val=&quot;44&quot;/&gt;&lt;lineCharCount val=&quot;36&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INFO" val="&lt;ThreeDShapeInfo&gt;&lt;uuid val=&quot;{DA72C636-E92B-4E63-8D6F-8AECA4CEE7E7}&quot;/&gt;&lt;isInvalidForFieldText val=&quot;0&quot;/&gt;&lt;Image&gt;&lt;filename val=&quot;C:\Users\f1nlc02\AppData\Local\Temp\~CaC19A\data\asimages\{DA72C636-E92B-4E63-8D6F-8AECA4CEE7E7}_26.png&quot;/&gt;&lt;left val=&quot;125&quot;/&gt;&lt;top val=&quot;164&quot;/&gt;&lt;width val=&quot;483&quot;/&gt;&lt;height val=&quot;301&quot;/&gt;&lt;hasText val=&quot;1&quot;/&gt;&lt;/Image&gt;&lt;/ThreeDShape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0&quot;/&gt;&lt;lineCharCount val=&quot;43&quot;/&gt;&lt;lineCharCount val=&quot;44&quot;/&gt;&lt;lineCharCount val=&quot;38&quot;/&gt;&lt;lineCharCount val=&quot;45&quot;/&gt;&lt;lineCharCount val=&quot;43&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5&quot;/&gt;&lt;lineCharCount val=&quot;43&quot;/&gt;&lt;lineCharCount val=&quot;41&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5&quot;/&gt;&lt;lineCharCount val=&quot;45&quot;/&gt;&lt;lineCharCount val=&quot;43&quot;/&gt;&lt;lineCharCount val=&quot;41&quot;/&gt;&lt;lineCharCount val=&quot;44&quot;/&gt;&lt;lineCharCount val=&quot;42&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8&quot;/&gt;&lt;lineCharCount val=&quot;2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INFO" val="&lt;ThreeDShapeInfo&gt;&lt;uuid val=&quot;{44F15C26-B880-4F70-A175-C18CC4E5CF00}&quot;/&gt;&lt;isInvalidForFieldText val=&quot;0&quot;/&gt;&lt;Image&gt;&lt;filename val=&quot;C:\Users\f1nlc02\AppData\Local\Temp\~CaC19A\data\asimages\{44F15C26-B880-4F70-A175-C18CC4E5CF00}_30.png&quot;/&gt;&lt;left val=&quot;125&quot;/&gt;&lt;top val=&quot;163&quot;/&gt;&lt;width val=&quot;483&quot;/&gt;&lt;height val=&quot;303&quot;/&gt;&lt;hasText val=&quot;1&quot;/&gt;&lt;/Image&gt;&lt;/ThreeDShapeInfo&gt;"/>
</p:tagLst>
</file>

<file path=ppt/theme/theme1.xml><?xml version="1.0" encoding="utf-8"?>
<a:theme xmlns:a="http://schemas.openxmlformats.org/drawingml/2006/main" name="Katrinas Classroom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3333"/>
        </a:solidFill>
        <a:ln w="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Katrinas Classroom theme.thmx</Template>
  <TotalTime>5140</TotalTime>
  <Words>2125</Words>
  <Application>Microsoft Office PowerPoint</Application>
  <PresentationFormat>On-screen Show (4:3)</PresentationFormat>
  <Paragraphs>261</Paragraphs>
  <Slides>42</Slides>
  <Notes>42</Notes>
  <HiddenSlides>30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Katrinas Classroom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participating in “Test Your Knowledge”</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dc:title>
  <dc:creator>Lesley Mace</dc:creator>
  <cp:lastModifiedBy>f1abh01</cp:lastModifiedBy>
  <cp:revision>295</cp:revision>
  <cp:lastPrinted>2013-02-04T14:54:46Z</cp:lastPrinted>
  <dcterms:created xsi:type="dcterms:W3CDTF">2010-11-02T17:27:31Z</dcterms:created>
  <dcterms:modified xsi:type="dcterms:W3CDTF">2014-07-25T20:37:39Z</dcterms:modified>
</cp:coreProperties>
</file>