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0" r:id="rId4"/>
  </p:sldMasterIdLst>
  <p:notesMasterIdLst>
    <p:notesMasterId r:id="rId28"/>
  </p:notesMasterIdLst>
  <p:handoutMasterIdLst>
    <p:handoutMasterId r:id="rId29"/>
  </p:handoutMasterIdLst>
  <p:sldIdLst>
    <p:sldId id="276" r:id="rId5"/>
    <p:sldId id="282" r:id="rId6"/>
    <p:sldId id="281" r:id="rId7"/>
    <p:sldId id="259" r:id="rId8"/>
    <p:sldId id="260" r:id="rId9"/>
    <p:sldId id="261" r:id="rId10"/>
    <p:sldId id="262" r:id="rId11"/>
    <p:sldId id="284" r:id="rId12"/>
    <p:sldId id="283" r:id="rId13"/>
    <p:sldId id="285" r:id="rId14"/>
    <p:sldId id="286" r:id="rId15"/>
    <p:sldId id="263" r:id="rId16"/>
    <p:sldId id="264" r:id="rId17"/>
    <p:sldId id="265" r:id="rId18"/>
    <p:sldId id="266" r:id="rId19"/>
    <p:sldId id="267" r:id="rId20"/>
    <p:sldId id="268" r:id="rId21"/>
    <p:sldId id="269" r:id="rId22"/>
    <p:sldId id="278" r:id="rId23"/>
    <p:sldId id="271" r:id="rId24"/>
    <p:sldId id="272" r:id="rId25"/>
    <p:sldId id="287" r:id="rId26"/>
    <p:sldId id="288" r:id="rId27"/>
  </p:sldIdLst>
  <p:sldSz cx="9144000" cy="6858000" type="screen4x3"/>
  <p:notesSz cx="6858000" cy="9144000"/>
  <p:embeddedFontLst>
    <p:embeddedFont>
      <p:font typeface="Georgia" panose="02040502050405020303" pitchFamily="18" charset="0"/>
      <p:regular r:id="rId30"/>
      <p:bold r:id="rId31"/>
      <p:italic r:id="rId32"/>
      <p:boldItalic r:id="rId33"/>
    </p:embeddedFont>
  </p:embeddedFontLst>
  <p:custDataLst>
    <p:tags r:id="rId34"/>
  </p:custDataLst>
  <p:defaultTex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Black"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2" autoAdjust="0"/>
    <p:restoredTop sz="99824" autoAdjust="0"/>
  </p:normalViewPr>
  <p:slideViewPr>
    <p:cSldViewPr>
      <p:cViewPr varScale="1">
        <p:scale>
          <a:sx n="102" d="100"/>
          <a:sy n="102" d="100"/>
        </p:scale>
        <p:origin x="1896" y="3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D5D2D4-ED92-6045-93F6-C164CB28FB67}" type="datetime1">
              <a:rPr lang="en-US" smtClean="0"/>
              <a:t>11/4/2025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2F455A-AE34-430C-A32B-E564A9DCBB44}" type="slidenum">
              <a:rPr lang="en-US" smtClean="0"/>
              <a:t>‹#›</a:t>
            </a:fld>
            <a:endParaRPr lang="en-US"/>
          </a:p>
        </p:txBody>
      </p:sp>
    </p:spTree>
    <p:extLst>
      <p:ext uri="{BB962C8B-B14F-4D97-AF65-F5344CB8AC3E}">
        <p14:creationId xmlns:p14="http://schemas.microsoft.com/office/powerpoint/2010/main" val="23791923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27B4A7-2475-0241-BAC4-F5A95CC58EC4}" type="datetime1">
              <a:rPr lang="en-US" smtClean="0"/>
              <a:t>11/4/2025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01BCC-0EDD-4389-A653-289EF9CEE6BD}" type="slidenum">
              <a:rPr lang="en-US" smtClean="0"/>
              <a:t>‹#›</a:t>
            </a:fld>
            <a:endParaRPr lang="en-US"/>
          </a:p>
        </p:txBody>
      </p:sp>
    </p:spTree>
    <p:extLst>
      <p:ext uri="{BB962C8B-B14F-4D97-AF65-F5344CB8AC3E}">
        <p14:creationId xmlns:p14="http://schemas.microsoft.com/office/powerpoint/2010/main" val="898413684"/>
      </p:ext>
    </p:extLst>
  </p:cSld>
  <p:clrMap bg1="lt1" tx1="dk1" bg2="lt2" tx2="dk2" accent1="accent1" accent2="accent2" accent3="accent3" accent4="accent4" accent5="accent5" accent6="accent6" hlink="hlink" folHlink="folHlink"/>
  <p:hf hdr="0" ftr="0" dt="0"/>
  <p:notesStyle>
    <a:lvl1pPr marL="0" algn="l" defTabSz="749918" rtl="0" eaLnBrk="1" latinLnBrk="0" hangingPunct="1">
      <a:defRPr sz="1000" kern="1200">
        <a:solidFill>
          <a:schemeClr val="tx1"/>
        </a:solidFill>
        <a:latin typeface="+mn-lt"/>
        <a:ea typeface="+mn-ea"/>
        <a:cs typeface="+mn-cs"/>
      </a:defRPr>
    </a:lvl1pPr>
    <a:lvl2pPr marL="374960" algn="l" defTabSz="749918" rtl="0" eaLnBrk="1" latinLnBrk="0" hangingPunct="1">
      <a:defRPr sz="1000" kern="1200">
        <a:solidFill>
          <a:schemeClr val="tx1"/>
        </a:solidFill>
        <a:latin typeface="+mn-lt"/>
        <a:ea typeface="+mn-ea"/>
        <a:cs typeface="+mn-cs"/>
      </a:defRPr>
    </a:lvl2pPr>
    <a:lvl3pPr marL="749918" algn="l" defTabSz="749918" rtl="0" eaLnBrk="1" latinLnBrk="0" hangingPunct="1">
      <a:defRPr sz="1000" kern="1200">
        <a:solidFill>
          <a:schemeClr val="tx1"/>
        </a:solidFill>
        <a:latin typeface="+mn-lt"/>
        <a:ea typeface="+mn-ea"/>
        <a:cs typeface="+mn-cs"/>
      </a:defRPr>
    </a:lvl3pPr>
    <a:lvl4pPr marL="1124879" algn="l" defTabSz="749918" rtl="0" eaLnBrk="1" latinLnBrk="0" hangingPunct="1">
      <a:defRPr sz="1000" kern="1200">
        <a:solidFill>
          <a:schemeClr val="tx1"/>
        </a:solidFill>
        <a:latin typeface="+mn-lt"/>
        <a:ea typeface="+mn-ea"/>
        <a:cs typeface="+mn-cs"/>
      </a:defRPr>
    </a:lvl4pPr>
    <a:lvl5pPr marL="1499837" algn="l" defTabSz="749918" rtl="0" eaLnBrk="1" latinLnBrk="0" hangingPunct="1">
      <a:defRPr sz="1000" kern="1200">
        <a:solidFill>
          <a:schemeClr val="tx1"/>
        </a:solidFill>
        <a:latin typeface="+mn-lt"/>
        <a:ea typeface="+mn-ea"/>
        <a:cs typeface="+mn-cs"/>
      </a:defRPr>
    </a:lvl5pPr>
    <a:lvl6pPr marL="1874798" algn="l" defTabSz="749918" rtl="0" eaLnBrk="1" latinLnBrk="0" hangingPunct="1">
      <a:defRPr sz="1000" kern="1200">
        <a:solidFill>
          <a:schemeClr val="tx1"/>
        </a:solidFill>
        <a:latin typeface="+mn-lt"/>
        <a:ea typeface="+mn-ea"/>
        <a:cs typeface="+mn-cs"/>
      </a:defRPr>
    </a:lvl6pPr>
    <a:lvl7pPr marL="2249759" algn="l" defTabSz="749918" rtl="0" eaLnBrk="1" latinLnBrk="0" hangingPunct="1">
      <a:defRPr sz="1000" kern="1200">
        <a:solidFill>
          <a:schemeClr val="tx1"/>
        </a:solidFill>
        <a:latin typeface="+mn-lt"/>
        <a:ea typeface="+mn-ea"/>
        <a:cs typeface="+mn-cs"/>
      </a:defRPr>
    </a:lvl7pPr>
    <a:lvl8pPr marL="2624719" algn="l" defTabSz="749918" rtl="0" eaLnBrk="1" latinLnBrk="0" hangingPunct="1">
      <a:defRPr sz="1000" kern="1200">
        <a:solidFill>
          <a:schemeClr val="tx1"/>
        </a:solidFill>
        <a:latin typeface="+mn-lt"/>
        <a:ea typeface="+mn-ea"/>
        <a:cs typeface="+mn-cs"/>
      </a:defRPr>
    </a:lvl8pPr>
    <a:lvl9pPr marL="2999677" algn="l" defTabSz="74991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01BCC-0EDD-4389-A653-289EF9CEE6BD}" type="slidenum">
              <a:rPr lang="en-US" smtClean="0"/>
              <a:t>4</a:t>
            </a:fld>
            <a:endParaRPr lang="en-US"/>
          </a:p>
        </p:txBody>
      </p:sp>
    </p:spTree>
    <p:extLst>
      <p:ext uri="{BB962C8B-B14F-4D97-AF65-F5344CB8AC3E}">
        <p14:creationId xmlns:p14="http://schemas.microsoft.com/office/powerpoint/2010/main" val="43608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01BCC-0EDD-4389-A653-289EF9CEE6BD}" type="slidenum">
              <a:rPr lang="en-US" smtClean="0"/>
              <a:t>14</a:t>
            </a:fld>
            <a:endParaRPr lang="en-US"/>
          </a:p>
        </p:txBody>
      </p:sp>
    </p:spTree>
    <p:extLst>
      <p:ext uri="{BB962C8B-B14F-4D97-AF65-F5344CB8AC3E}">
        <p14:creationId xmlns:p14="http://schemas.microsoft.com/office/powerpoint/2010/main" val="80089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01BCC-0EDD-4389-A653-289EF9CEE6BD}" type="slidenum">
              <a:rPr lang="en-US" smtClean="0"/>
              <a:t>17</a:t>
            </a:fld>
            <a:endParaRPr lang="en-US"/>
          </a:p>
        </p:txBody>
      </p:sp>
    </p:spTree>
    <p:extLst>
      <p:ext uri="{BB962C8B-B14F-4D97-AF65-F5344CB8AC3E}">
        <p14:creationId xmlns:p14="http://schemas.microsoft.com/office/powerpoint/2010/main" val="173367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Julie—As</a:t>
            </a:r>
            <a:r>
              <a:rPr lang="en-US" baseline="0" dirty="0"/>
              <a:t> in the lesson, should we simply link to the video on YouTube, rather than to the web page on the FRB Atlanta site that you said is going away?</a:t>
            </a:r>
          </a:p>
          <a:p>
            <a:endParaRPr lang="en-US" dirty="0"/>
          </a:p>
        </p:txBody>
      </p:sp>
      <p:sp>
        <p:nvSpPr>
          <p:cNvPr id="4" name="Slide Number Placeholder 3"/>
          <p:cNvSpPr>
            <a:spLocks noGrp="1"/>
          </p:cNvSpPr>
          <p:nvPr>
            <p:ph type="sldNum" sz="quarter" idx="10"/>
          </p:nvPr>
        </p:nvSpPr>
        <p:spPr/>
        <p:txBody>
          <a:bodyPr/>
          <a:lstStyle/>
          <a:p>
            <a:fld id="{10B01BCC-0EDD-4389-A653-289EF9CEE6BD}" type="slidenum">
              <a:rPr lang="en-US" smtClean="0"/>
              <a:t>20</a:t>
            </a:fld>
            <a:endParaRPr lang="en-US"/>
          </a:p>
        </p:txBody>
      </p:sp>
    </p:spTree>
    <p:extLst>
      <p:ext uri="{BB962C8B-B14F-4D97-AF65-F5344CB8AC3E}">
        <p14:creationId xmlns:p14="http://schemas.microsoft.com/office/powerpoint/2010/main" val="3568128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ellco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2418179"/>
          </a:xfrm>
        </p:spPr>
        <p:txBody>
          <a:bodyPr>
            <a:spAutoFit/>
          </a:bodyPr>
          <a:lstStyle>
            <a:lvl1pPr algn="ctr">
              <a:defRPr sz="7100"/>
            </a:lvl1pPr>
          </a:lstStyle>
          <a:p>
            <a:r>
              <a:rPr lang="en-US"/>
              <a:t>Click to edit Master title style</a:t>
            </a:r>
          </a:p>
        </p:txBody>
      </p:sp>
      <p:sp>
        <p:nvSpPr>
          <p:cNvPr id="3" name="Subtitle 2"/>
          <p:cNvSpPr>
            <a:spLocks noGrp="1"/>
          </p:cNvSpPr>
          <p:nvPr>
            <p:ph type="subTitle" idx="1"/>
          </p:nvPr>
        </p:nvSpPr>
        <p:spPr>
          <a:xfrm>
            <a:off x="1371600" y="4366800"/>
            <a:ext cx="6400800" cy="323161"/>
          </a:xfrm>
        </p:spPr>
        <p:txBody>
          <a:bodyPr>
            <a:spAutoFit/>
          </a:bodyPr>
          <a:lstStyle>
            <a:lvl1pPr marL="0" indent="0" algn="ctr">
              <a:lnSpc>
                <a:spcPts val="1800"/>
              </a:lnSpc>
              <a:buNone/>
              <a:defRPr sz="1500" b="0" spc="-30" baseline="0">
                <a:solidFill>
                  <a:schemeClr val="tx1"/>
                </a:solidFill>
                <a:latin typeface="Calibri" pitchFamily="34" charset="0"/>
                <a:cs typeface="Calibri" pitchFamily="34" charset="0"/>
              </a:defRPr>
            </a:lvl1pPr>
            <a:lvl2pPr marL="457175" indent="0" algn="ctr">
              <a:buNone/>
              <a:defRPr>
                <a:solidFill>
                  <a:schemeClr val="tx1">
                    <a:tint val="75000"/>
                  </a:schemeClr>
                </a:solidFill>
              </a:defRPr>
            </a:lvl2pPr>
            <a:lvl3pPr marL="914351" indent="0" algn="ctr">
              <a:buNone/>
              <a:defRPr>
                <a:solidFill>
                  <a:schemeClr val="tx1">
                    <a:tint val="75000"/>
                  </a:schemeClr>
                </a:solidFill>
              </a:defRPr>
            </a:lvl3pPr>
            <a:lvl4pPr marL="1371525" indent="0" algn="ctr">
              <a:buNone/>
              <a:defRPr>
                <a:solidFill>
                  <a:schemeClr val="tx1">
                    <a:tint val="75000"/>
                  </a:schemeClr>
                </a:solidFill>
              </a:defRPr>
            </a:lvl4pPr>
            <a:lvl5pPr marL="1828701" indent="0" algn="ctr">
              <a:buNone/>
              <a:defRPr>
                <a:solidFill>
                  <a:schemeClr val="tx1">
                    <a:tint val="75000"/>
                  </a:schemeClr>
                </a:solidFill>
              </a:defRPr>
            </a:lvl5pPr>
            <a:lvl6pPr marL="2285876" indent="0" algn="ctr">
              <a:buNone/>
              <a:defRPr>
                <a:solidFill>
                  <a:schemeClr val="tx1">
                    <a:tint val="75000"/>
                  </a:schemeClr>
                </a:solidFill>
              </a:defRPr>
            </a:lvl6pPr>
            <a:lvl7pPr marL="2743051" indent="0" algn="ctr">
              <a:buNone/>
              <a:defRPr>
                <a:solidFill>
                  <a:schemeClr val="tx1">
                    <a:tint val="75000"/>
                  </a:schemeClr>
                </a:solidFill>
              </a:defRPr>
            </a:lvl7pPr>
            <a:lvl8pPr marL="3200227" indent="0" algn="ctr">
              <a:buNone/>
              <a:defRPr>
                <a:solidFill>
                  <a:schemeClr val="tx1">
                    <a:tint val="75000"/>
                  </a:schemeClr>
                </a:solidFill>
              </a:defRPr>
            </a:lvl8pPr>
            <a:lvl9pPr marL="3657401"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1"/>
          </p:nvPr>
        </p:nvSpPr>
        <p:spPr>
          <a:xfrm>
            <a:off x="1799867" y="1396800"/>
            <a:ext cx="5544269" cy="359924"/>
          </a:xfrm>
        </p:spPr>
        <p:txBody>
          <a:bodyPr>
            <a:spAutoFit/>
          </a:bodyPr>
          <a:lstStyle>
            <a:lvl1pPr algn="ctr">
              <a:lnSpc>
                <a:spcPts val="2000"/>
              </a:lnSpc>
              <a:defRPr sz="2100" spc="-50" baseline="0">
                <a:solidFill>
                  <a:schemeClr val="tx1"/>
                </a:solidFill>
                <a:latin typeface="Arial" pitchFamily="34" charset="0"/>
              </a:defRPr>
            </a:lvl1pPr>
          </a:lstStyle>
          <a:p>
            <a:pPr lvl="0"/>
            <a:r>
              <a:rPr lang="en-US"/>
              <a:t>Click to edit Master text styles</a:t>
            </a:r>
          </a:p>
        </p:txBody>
      </p:sp>
      <p:pic>
        <p:nvPicPr>
          <p:cNvPr id="4" name="Picture 3">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spTree>
    <p:extLst>
      <p:ext uri="{BB962C8B-B14F-4D97-AF65-F5344CB8AC3E}">
        <p14:creationId xmlns:p14="http://schemas.microsoft.com/office/powerpoint/2010/main" val="353570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7" name="Title 1"/>
          <p:cNvSpPr>
            <a:spLocks noGrp="1"/>
          </p:cNvSpPr>
          <p:nvPr>
            <p:ph type="title"/>
          </p:nvPr>
        </p:nvSpPr>
        <p:spPr>
          <a:xfrm>
            <a:off x="612000" y="836712"/>
            <a:ext cx="7920000" cy="1602571"/>
          </a:xfrm>
        </p:spPr>
        <p:txBody>
          <a:bodyPr/>
          <a:lstStyle/>
          <a:p>
            <a:r>
              <a:rPr lang="en-US"/>
              <a:t>Click to edit Master title style</a:t>
            </a:r>
          </a:p>
        </p:txBody>
      </p:sp>
      <p:sp>
        <p:nvSpPr>
          <p:cNvPr id="9" name="Text Placeholder 11"/>
          <p:cNvSpPr>
            <a:spLocks noGrp="1"/>
          </p:cNvSpPr>
          <p:nvPr>
            <p:ph type="body" sz="quarter" idx="24"/>
          </p:nvPr>
        </p:nvSpPr>
        <p:spPr>
          <a:xfrm>
            <a:off x="446400" y="6343200"/>
            <a:ext cx="4176464" cy="274858"/>
          </a:xfrm>
        </p:spPr>
        <p:txBody>
          <a:bodyPr wrap="square">
            <a:spAutoFit/>
          </a:bodyPr>
          <a:lstStyle>
            <a:lvl1pPr>
              <a:defRPr sz="1700" kern="1200" spc="-40" baseline="0">
                <a:latin typeface="Arial" pitchFamily="34" charset="0"/>
                <a:cs typeface="Arial" pitchFamily="34" charset="0"/>
              </a:defRPr>
            </a:lvl1pPr>
          </a:lstStyle>
          <a:p>
            <a:pPr lvl="0"/>
            <a:r>
              <a:rPr lang="en-US"/>
              <a:t>Click to edit Master text styles</a:t>
            </a:r>
          </a:p>
        </p:txBody>
      </p:sp>
      <p:sp>
        <p:nvSpPr>
          <p:cNvPr id="10" name="Text Placeholder 13"/>
          <p:cNvSpPr>
            <a:spLocks noGrp="1"/>
          </p:cNvSpPr>
          <p:nvPr>
            <p:ph type="body" sz="quarter" idx="25"/>
          </p:nvPr>
        </p:nvSpPr>
        <p:spPr>
          <a:xfrm>
            <a:off x="457200" y="6444001"/>
            <a:ext cx="4103688" cy="251774"/>
          </a:xfrm>
        </p:spPr>
        <p:txBody>
          <a:bodyPr>
            <a:spAutoFit/>
          </a:bodyPr>
          <a:lstStyle>
            <a:lvl1pPr>
              <a:defRPr sz="800" b="1" cap="none" spc="-10" baseline="0">
                <a:solidFill>
                  <a:srgbClr val="646464"/>
                </a:solidFill>
              </a:defRPr>
            </a:lvl1pPr>
          </a:lstStyle>
          <a:p>
            <a:pPr lvl="0"/>
            <a:r>
              <a:rPr lang="en-US"/>
              <a:t>Click to edit Master text styles</a:t>
            </a:r>
          </a:p>
        </p:txBody>
      </p:sp>
      <p:sp>
        <p:nvSpPr>
          <p:cNvPr id="13" name="Text Placeholder 12"/>
          <p:cNvSpPr>
            <a:spLocks noGrp="1"/>
          </p:cNvSpPr>
          <p:nvPr>
            <p:ph type="body" sz="quarter" idx="23" hasCustomPrompt="1"/>
          </p:nvPr>
        </p:nvSpPr>
        <p:spPr>
          <a:xfrm>
            <a:off x="8107201" y="6286670"/>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a:t>9</a:t>
            </a:r>
            <a:endParaRPr lang="en-US"/>
          </a:p>
        </p:txBody>
      </p:sp>
      <p:sp>
        <p:nvSpPr>
          <p:cNvPr id="8" name="Text Placeholder 9"/>
          <p:cNvSpPr>
            <a:spLocks noGrp="1"/>
          </p:cNvSpPr>
          <p:nvPr>
            <p:ph type="body" sz="quarter" idx="10"/>
          </p:nvPr>
        </p:nvSpPr>
        <p:spPr>
          <a:xfrm>
            <a:off x="648001" y="2620801"/>
            <a:ext cx="7884440" cy="298796"/>
          </a:xfrm>
        </p:spPr>
        <p:txBody>
          <a:bodyPr wrap="square">
            <a:spAutoFit/>
          </a:bodyPr>
          <a:lstStyle>
            <a:lvl1pPr>
              <a:lnSpc>
                <a:spcPts val="1500"/>
              </a:lnSpc>
              <a:defRPr>
                <a:solidFill>
                  <a:srgbClr val="000000"/>
                </a:solidFill>
              </a:defRPr>
            </a:lvl1pPr>
          </a:lstStyle>
          <a:p>
            <a:pPr lvl="0"/>
            <a:r>
              <a:rPr lang="en-US"/>
              <a:t>Click to edit Master text styles</a:t>
            </a:r>
          </a:p>
        </p:txBody>
      </p:sp>
      <p:sp>
        <p:nvSpPr>
          <p:cNvPr id="14" name="Text Placeholder 13"/>
          <p:cNvSpPr>
            <a:spLocks noGrp="1"/>
          </p:cNvSpPr>
          <p:nvPr>
            <p:ph type="body" sz="quarter" idx="12"/>
          </p:nvPr>
        </p:nvSpPr>
        <p:spPr>
          <a:xfrm>
            <a:off x="651600" y="2962801"/>
            <a:ext cx="7833600" cy="2842464"/>
          </a:xfrm>
        </p:spPr>
        <p:txBody>
          <a:bodyPr wrap="square" numCol="2" spcCol="539971">
            <a:noAutofit/>
          </a:bodyPr>
          <a:lstStyle>
            <a:lvl1pPr algn="just">
              <a:lnSpc>
                <a:spcPts val="1500"/>
              </a:lnSpc>
              <a:spcBef>
                <a:spcPts val="0"/>
              </a:spcBef>
              <a:defRPr sz="1300" cap="none" spc="-20" baseline="0">
                <a:solidFill>
                  <a:srgbClr val="333333"/>
                </a:solidFill>
              </a:defRPr>
            </a:lvl1pPr>
          </a:lstStyle>
          <a:p>
            <a:pPr lvl="0"/>
            <a:r>
              <a:rPr lang="en-US"/>
              <a:t>Click to edit Master text styles</a:t>
            </a:r>
          </a:p>
        </p:txBody>
      </p:sp>
      <p:pic>
        <p:nvPicPr>
          <p:cNvPr id="15" name="Picture 14">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6" name="Picture 15">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44297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7" name="Title 1"/>
          <p:cNvSpPr>
            <a:spLocks noGrp="1"/>
          </p:cNvSpPr>
          <p:nvPr>
            <p:ph type="title"/>
          </p:nvPr>
        </p:nvSpPr>
        <p:spPr>
          <a:xfrm>
            <a:off x="612000" y="836712"/>
            <a:ext cx="7920000" cy="1602571"/>
          </a:xfrm>
        </p:spPr>
        <p:txBody>
          <a:bodyPr/>
          <a:lstStyle/>
          <a:p>
            <a:r>
              <a:rPr lang="en-US"/>
              <a:t>Click to edit Master title style</a:t>
            </a:r>
          </a:p>
        </p:txBody>
      </p:sp>
      <p:sp>
        <p:nvSpPr>
          <p:cNvPr id="8" name="Text Placeholder 9"/>
          <p:cNvSpPr>
            <a:spLocks noGrp="1"/>
          </p:cNvSpPr>
          <p:nvPr>
            <p:ph type="body" sz="quarter" idx="10"/>
          </p:nvPr>
        </p:nvSpPr>
        <p:spPr>
          <a:xfrm>
            <a:off x="648001" y="2620801"/>
            <a:ext cx="7884440" cy="298796"/>
          </a:xfrm>
        </p:spPr>
        <p:txBody>
          <a:bodyPr wrap="square">
            <a:spAutoFit/>
          </a:bodyPr>
          <a:lstStyle>
            <a:lvl1pPr>
              <a:lnSpc>
                <a:spcPts val="1500"/>
              </a:lnSpc>
              <a:defRPr>
                <a:solidFill>
                  <a:srgbClr val="000000"/>
                </a:solidFill>
              </a:defRPr>
            </a:lvl1pPr>
          </a:lstStyle>
          <a:p>
            <a:pPr lvl="0"/>
            <a:r>
              <a:rPr lang="en-US"/>
              <a:t>Click to edit Master text styles</a:t>
            </a:r>
          </a:p>
        </p:txBody>
      </p:sp>
      <p:sp>
        <p:nvSpPr>
          <p:cNvPr id="10" name="Text Placeholder 11"/>
          <p:cNvSpPr>
            <a:spLocks noGrp="1"/>
          </p:cNvSpPr>
          <p:nvPr>
            <p:ph type="body" sz="quarter" idx="24"/>
          </p:nvPr>
        </p:nvSpPr>
        <p:spPr>
          <a:xfrm>
            <a:off x="446400" y="6343200"/>
            <a:ext cx="4176464" cy="274858"/>
          </a:xfrm>
        </p:spPr>
        <p:txBody>
          <a:bodyPr wrap="square">
            <a:spAutoFit/>
          </a:bodyPr>
          <a:lstStyle>
            <a:lvl1pPr>
              <a:defRPr sz="1700" kern="1200" spc="-40" baseline="0">
                <a:latin typeface="Arial" pitchFamily="34" charset="0"/>
                <a:cs typeface="Arial" pitchFamily="34" charset="0"/>
              </a:defRPr>
            </a:lvl1pPr>
          </a:lstStyle>
          <a:p>
            <a:pPr lvl="0"/>
            <a:r>
              <a:rPr lang="en-US"/>
              <a:t>Click to edit Master text styles</a:t>
            </a:r>
          </a:p>
        </p:txBody>
      </p:sp>
      <p:sp>
        <p:nvSpPr>
          <p:cNvPr id="11" name="Text Placeholder 13"/>
          <p:cNvSpPr>
            <a:spLocks noGrp="1"/>
          </p:cNvSpPr>
          <p:nvPr>
            <p:ph type="body" sz="quarter" idx="25"/>
          </p:nvPr>
        </p:nvSpPr>
        <p:spPr>
          <a:xfrm>
            <a:off x="457200" y="6444001"/>
            <a:ext cx="4103688" cy="251774"/>
          </a:xfrm>
        </p:spPr>
        <p:txBody>
          <a:bodyPr>
            <a:spAutoFit/>
          </a:bodyPr>
          <a:lstStyle>
            <a:lvl1pPr>
              <a:defRPr sz="800" b="1" cap="none" spc="-10" baseline="0">
                <a:solidFill>
                  <a:srgbClr val="646464"/>
                </a:solidFill>
              </a:defRPr>
            </a:lvl1pPr>
          </a:lstStyle>
          <a:p>
            <a:pPr lvl="0"/>
            <a:r>
              <a:rPr lang="en-US"/>
              <a:t>Click to edit Master text styles</a:t>
            </a:r>
          </a:p>
        </p:txBody>
      </p:sp>
      <p:sp>
        <p:nvSpPr>
          <p:cNvPr id="14" name="Text Placeholder 12"/>
          <p:cNvSpPr>
            <a:spLocks noGrp="1"/>
          </p:cNvSpPr>
          <p:nvPr>
            <p:ph type="body" sz="quarter" idx="23" hasCustomPrompt="1"/>
          </p:nvPr>
        </p:nvSpPr>
        <p:spPr>
          <a:xfrm>
            <a:off x="8107201" y="6286671"/>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a:t>10</a:t>
            </a:r>
            <a:endParaRPr lang="en-US"/>
          </a:p>
        </p:txBody>
      </p:sp>
      <p:sp>
        <p:nvSpPr>
          <p:cNvPr id="9" name="Text Placeholder 13"/>
          <p:cNvSpPr>
            <a:spLocks noGrp="1"/>
          </p:cNvSpPr>
          <p:nvPr>
            <p:ph type="body" sz="quarter" idx="12"/>
          </p:nvPr>
        </p:nvSpPr>
        <p:spPr>
          <a:xfrm>
            <a:off x="651600" y="2962801"/>
            <a:ext cx="7833600" cy="2842464"/>
          </a:xfrm>
        </p:spPr>
        <p:txBody>
          <a:bodyPr wrap="square" numCol="3" spcCol="467975">
            <a:noAutofit/>
          </a:bodyPr>
          <a:lstStyle>
            <a:lvl1pPr algn="just">
              <a:lnSpc>
                <a:spcPts val="1500"/>
              </a:lnSpc>
              <a:spcBef>
                <a:spcPts val="0"/>
              </a:spcBef>
              <a:defRPr sz="1300" cap="none" spc="-20" baseline="0">
                <a:solidFill>
                  <a:srgbClr val="333333"/>
                </a:solidFill>
              </a:defRPr>
            </a:lvl1pPr>
          </a:lstStyle>
          <a:p>
            <a:pPr lvl="0"/>
            <a:r>
              <a:rPr lang="en-US"/>
              <a:t>Click to edit Master text styles</a:t>
            </a:r>
          </a:p>
        </p:txBody>
      </p:sp>
      <p:pic>
        <p:nvPicPr>
          <p:cNvPr id="15" name="Picture 14">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6" name="Picture 15">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3855029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umeric List">
    <p:spTree>
      <p:nvGrpSpPr>
        <p:cNvPr id="1" name=""/>
        <p:cNvGrpSpPr/>
        <p:nvPr/>
      </p:nvGrpSpPr>
      <p:grpSpPr>
        <a:xfrm>
          <a:off x="0" y="0"/>
          <a:ext cx="0" cy="0"/>
          <a:chOff x="0" y="0"/>
          <a:chExt cx="0" cy="0"/>
        </a:xfrm>
      </p:grpSpPr>
      <p:sp>
        <p:nvSpPr>
          <p:cNvPr id="3" name="Title 1"/>
          <p:cNvSpPr>
            <a:spLocks noGrp="1"/>
          </p:cNvSpPr>
          <p:nvPr>
            <p:ph type="title"/>
          </p:nvPr>
        </p:nvSpPr>
        <p:spPr>
          <a:xfrm>
            <a:off x="612000" y="836712"/>
            <a:ext cx="7920000" cy="1602571"/>
          </a:xfrm>
        </p:spPr>
        <p:txBody>
          <a:bodyPr/>
          <a:lstStyle/>
          <a:p>
            <a:r>
              <a:rPr lang="en-US"/>
              <a:t>Click to edit Master title style</a:t>
            </a:r>
          </a:p>
        </p:txBody>
      </p:sp>
      <p:sp>
        <p:nvSpPr>
          <p:cNvPr id="4" name="Text Placeholder 9"/>
          <p:cNvSpPr>
            <a:spLocks noGrp="1"/>
          </p:cNvSpPr>
          <p:nvPr>
            <p:ph type="body" sz="quarter" idx="10"/>
          </p:nvPr>
        </p:nvSpPr>
        <p:spPr>
          <a:xfrm>
            <a:off x="648001" y="2620801"/>
            <a:ext cx="7884440" cy="298796"/>
          </a:xfrm>
        </p:spPr>
        <p:txBody>
          <a:bodyPr wrap="square">
            <a:spAutoFit/>
          </a:bodyPr>
          <a:lstStyle>
            <a:lvl1pPr>
              <a:lnSpc>
                <a:spcPts val="1500"/>
              </a:lnSpc>
              <a:defRPr>
                <a:solidFill>
                  <a:srgbClr val="000000"/>
                </a:solidFill>
              </a:defRPr>
            </a:lvl1pPr>
          </a:lstStyle>
          <a:p>
            <a:pPr lvl="0"/>
            <a:r>
              <a:rPr lang="en-US"/>
              <a:t>Click to edit Master text styles</a:t>
            </a:r>
          </a:p>
        </p:txBody>
      </p:sp>
      <p:sp>
        <p:nvSpPr>
          <p:cNvPr id="5" name="Text Placeholder 11"/>
          <p:cNvSpPr>
            <a:spLocks noGrp="1"/>
          </p:cNvSpPr>
          <p:nvPr>
            <p:ph type="body" sz="quarter" idx="24"/>
          </p:nvPr>
        </p:nvSpPr>
        <p:spPr>
          <a:xfrm>
            <a:off x="446400" y="6343200"/>
            <a:ext cx="4176464" cy="274858"/>
          </a:xfrm>
        </p:spPr>
        <p:txBody>
          <a:bodyPr wrap="square">
            <a:spAutoFit/>
          </a:bodyPr>
          <a:lstStyle>
            <a:lvl1pPr>
              <a:defRPr sz="1700" kern="1200" spc="-40" baseline="0">
                <a:latin typeface="Arial" pitchFamily="34" charset="0"/>
                <a:cs typeface="Arial" pitchFamily="34" charset="0"/>
              </a:defRPr>
            </a:lvl1pPr>
          </a:lstStyle>
          <a:p>
            <a:pPr lvl="0"/>
            <a:r>
              <a:rPr lang="en-US"/>
              <a:t>Click to edit Master text styles</a:t>
            </a:r>
          </a:p>
        </p:txBody>
      </p:sp>
      <p:sp>
        <p:nvSpPr>
          <p:cNvPr id="6" name="Text Placeholder 13"/>
          <p:cNvSpPr>
            <a:spLocks noGrp="1"/>
          </p:cNvSpPr>
          <p:nvPr>
            <p:ph type="body" sz="quarter" idx="25"/>
          </p:nvPr>
        </p:nvSpPr>
        <p:spPr>
          <a:xfrm>
            <a:off x="457200" y="6444001"/>
            <a:ext cx="4103688" cy="251774"/>
          </a:xfrm>
        </p:spPr>
        <p:txBody>
          <a:bodyPr>
            <a:spAutoFit/>
          </a:bodyPr>
          <a:lstStyle>
            <a:lvl1pPr>
              <a:defRPr sz="800" b="1" cap="none" spc="-10" baseline="0">
                <a:solidFill>
                  <a:srgbClr val="646464"/>
                </a:solidFill>
              </a:defRPr>
            </a:lvl1pPr>
          </a:lstStyle>
          <a:p>
            <a:pPr lvl="0"/>
            <a:r>
              <a:rPr lang="en-US"/>
              <a:t>Click to edit Master text styles</a:t>
            </a:r>
          </a:p>
        </p:txBody>
      </p:sp>
      <p:sp>
        <p:nvSpPr>
          <p:cNvPr id="9" name="Text Placeholder 12"/>
          <p:cNvSpPr>
            <a:spLocks noGrp="1"/>
          </p:cNvSpPr>
          <p:nvPr>
            <p:ph type="body" sz="quarter" idx="23" hasCustomPrompt="1"/>
          </p:nvPr>
        </p:nvSpPr>
        <p:spPr>
          <a:xfrm>
            <a:off x="8107201" y="6286671"/>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a:t>11</a:t>
            </a:r>
            <a:endParaRPr lang="en-US"/>
          </a:p>
        </p:txBody>
      </p:sp>
      <p:sp>
        <p:nvSpPr>
          <p:cNvPr id="10" name="Text Placeholder 13"/>
          <p:cNvSpPr>
            <a:spLocks noGrp="1"/>
          </p:cNvSpPr>
          <p:nvPr>
            <p:ph type="body" sz="quarter" idx="12"/>
          </p:nvPr>
        </p:nvSpPr>
        <p:spPr>
          <a:xfrm>
            <a:off x="651600" y="2962801"/>
            <a:ext cx="7833600" cy="2842464"/>
          </a:xfrm>
        </p:spPr>
        <p:txBody>
          <a:bodyPr wrap="square" numCol="2" spcCol="539971">
            <a:noAutofit/>
          </a:bodyPr>
          <a:lstStyle>
            <a:lvl1pPr marL="342881" indent="-342881" algn="just">
              <a:lnSpc>
                <a:spcPts val="1500"/>
              </a:lnSpc>
              <a:spcBef>
                <a:spcPts val="1200"/>
              </a:spcBef>
              <a:buClr>
                <a:srgbClr val="009AE1"/>
              </a:buClr>
              <a:buFont typeface="+mj-lt"/>
              <a:buAutoNum type="arabicPeriod"/>
              <a:defRPr sz="1300" cap="none" spc="-20" baseline="0">
                <a:solidFill>
                  <a:srgbClr val="333333"/>
                </a:solidFill>
              </a:defRPr>
            </a:lvl1pPr>
          </a:lstStyle>
          <a:p>
            <a:pPr lvl="0"/>
            <a:r>
              <a:rPr lang="en-US"/>
              <a:t>Click to edit Master text styles</a:t>
            </a:r>
          </a:p>
        </p:txBody>
      </p:sp>
      <p:pic>
        <p:nvPicPr>
          <p:cNvPr id="11" name="Picture 10">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2" name="Picture 11">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3937292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3" name="Title 1"/>
          <p:cNvSpPr>
            <a:spLocks noGrp="1"/>
          </p:cNvSpPr>
          <p:nvPr>
            <p:ph type="title"/>
          </p:nvPr>
        </p:nvSpPr>
        <p:spPr>
          <a:xfrm>
            <a:off x="612000" y="836712"/>
            <a:ext cx="7920000" cy="1602571"/>
          </a:xfrm>
        </p:spPr>
        <p:txBody>
          <a:bodyPr/>
          <a:lstStyle/>
          <a:p>
            <a:r>
              <a:rPr lang="en-US"/>
              <a:t>Click to edit Master title style</a:t>
            </a:r>
          </a:p>
        </p:txBody>
      </p:sp>
      <p:sp>
        <p:nvSpPr>
          <p:cNvPr id="4" name="Text Placeholder 9"/>
          <p:cNvSpPr>
            <a:spLocks noGrp="1"/>
          </p:cNvSpPr>
          <p:nvPr>
            <p:ph type="body" sz="quarter" idx="10"/>
          </p:nvPr>
        </p:nvSpPr>
        <p:spPr>
          <a:xfrm>
            <a:off x="648001" y="1515600"/>
            <a:ext cx="7884440" cy="298796"/>
          </a:xfrm>
        </p:spPr>
        <p:txBody>
          <a:bodyPr wrap="square">
            <a:spAutoFit/>
          </a:bodyPr>
          <a:lstStyle>
            <a:lvl1pPr>
              <a:lnSpc>
                <a:spcPts val="1500"/>
              </a:lnSpc>
              <a:defRPr>
                <a:solidFill>
                  <a:srgbClr val="000000"/>
                </a:solidFill>
              </a:defRPr>
            </a:lvl1pPr>
          </a:lstStyle>
          <a:p>
            <a:pPr lvl="0"/>
            <a:r>
              <a:rPr lang="en-US"/>
              <a:t>Click to edit Master text styles</a:t>
            </a:r>
          </a:p>
        </p:txBody>
      </p:sp>
      <p:sp>
        <p:nvSpPr>
          <p:cNvPr id="5" name="Text Placeholder 11"/>
          <p:cNvSpPr>
            <a:spLocks noGrp="1"/>
          </p:cNvSpPr>
          <p:nvPr>
            <p:ph type="body" sz="quarter" idx="24"/>
          </p:nvPr>
        </p:nvSpPr>
        <p:spPr>
          <a:xfrm>
            <a:off x="446400" y="6343200"/>
            <a:ext cx="4176464" cy="274858"/>
          </a:xfrm>
        </p:spPr>
        <p:txBody>
          <a:bodyPr wrap="square">
            <a:spAutoFit/>
          </a:bodyPr>
          <a:lstStyle>
            <a:lvl1pPr>
              <a:defRPr sz="1700" kern="1200" spc="-40" baseline="0">
                <a:latin typeface="Arial" pitchFamily="34" charset="0"/>
                <a:cs typeface="Arial" pitchFamily="34" charset="0"/>
              </a:defRPr>
            </a:lvl1pPr>
          </a:lstStyle>
          <a:p>
            <a:pPr lvl="0"/>
            <a:r>
              <a:rPr lang="en-US"/>
              <a:t>Click to edit Master text styles</a:t>
            </a:r>
          </a:p>
        </p:txBody>
      </p:sp>
      <p:sp>
        <p:nvSpPr>
          <p:cNvPr id="6" name="Text Placeholder 13"/>
          <p:cNvSpPr>
            <a:spLocks noGrp="1"/>
          </p:cNvSpPr>
          <p:nvPr>
            <p:ph type="body" sz="quarter" idx="25"/>
          </p:nvPr>
        </p:nvSpPr>
        <p:spPr>
          <a:xfrm>
            <a:off x="457200" y="6444001"/>
            <a:ext cx="4103688" cy="251774"/>
          </a:xfrm>
        </p:spPr>
        <p:txBody>
          <a:bodyPr>
            <a:spAutoFit/>
          </a:bodyPr>
          <a:lstStyle>
            <a:lvl1pPr>
              <a:defRPr sz="800" b="1" cap="none" spc="-10" baseline="0">
                <a:solidFill>
                  <a:srgbClr val="646464"/>
                </a:solidFill>
              </a:defRPr>
            </a:lvl1pPr>
          </a:lstStyle>
          <a:p>
            <a:pPr lvl="0"/>
            <a:r>
              <a:rPr lang="en-US"/>
              <a:t>Click to edit Master text styles</a:t>
            </a:r>
          </a:p>
        </p:txBody>
      </p:sp>
      <p:sp>
        <p:nvSpPr>
          <p:cNvPr id="9" name="Text Placeholder 12"/>
          <p:cNvSpPr>
            <a:spLocks noGrp="1"/>
          </p:cNvSpPr>
          <p:nvPr>
            <p:ph type="body" sz="quarter" idx="23" hasCustomPrompt="1"/>
          </p:nvPr>
        </p:nvSpPr>
        <p:spPr>
          <a:xfrm>
            <a:off x="8107201" y="6286671"/>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a:t>12</a:t>
            </a:r>
            <a:endParaRPr lang="en-US"/>
          </a:p>
        </p:txBody>
      </p:sp>
      <p:sp>
        <p:nvSpPr>
          <p:cNvPr id="10" name="Text Placeholder 13"/>
          <p:cNvSpPr>
            <a:spLocks noGrp="1"/>
          </p:cNvSpPr>
          <p:nvPr>
            <p:ph type="body" sz="quarter" idx="12"/>
          </p:nvPr>
        </p:nvSpPr>
        <p:spPr>
          <a:xfrm>
            <a:off x="651600" y="2019601"/>
            <a:ext cx="7833600" cy="285972"/>
          </a:xfrm>
        </p:spPr>
        <p:txBody>
          <a:bodyPr wrap="square" numCol="1" spcCol="539971">
            <a:spAutoFit/>
          </a:bodyPr>
          <a:lstStyle>
            <a:lvl1pPr algn="just">
              <a:lnSpc>
                <a:spcPts val="1500"/>
              </a:lnSpc>
              <a:spcBef>
                <a:spcPts val="0"/>
              </a:spcBef>
              <a:defRPr sz="1300" cap="none" spc="-20" baseline="0">
                <a:solidFill>
                  <a:srgbClr val="333333"/>
                </a:solidFill>
              </a:defRPr>
            </a:lvl1pPr>
          </a:lstStyle>
          <a:p>
            <a:pPr lvl="0"/>
            <a:r>
              <a:rPr lang="en-US"/>
              <a:t>Click to edit Master text styles</a:t>
            </a:r>
          </a:p>
        </p:txBody>
      </p:sp>
      <p:sp>
        <p:nvSpPr>
          <p:cNvPr id="15" name="Text Placeholder 13"/>
          <p:cNvSpPr>
            <a:spLocks noGrp="1"/>
          </p:cNvSpPr>
          <p:nvPr>
            <p:ph type="body" sz="quarter" idx="28"/>
          </p:nvPr>
        </p:nvSpPr>
        <p:spPr>
          <a:xfrm>
            <a:off x="651600" y="3433501"/>
            <a:ext cx="2408232"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16" name="Text Placeholder 13"/>
          <p:cNvSpPr>
            <a:spLocks noGrp="1"/>
          </p:cNvSpPr>
          <p:nvPr>
            <p:ph type="body" sz="quarter" idx="29"/>
          </p:nvPr>
        </p:nvSpPr>
        <p:spPr>
          <a:xfrm>
            <a:off x="651600" y="2880001"/>
            <a:ext cx="2408232"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11" name="Text Placeholder 13"/>
          <p:cNvSpPr>
            <a:spLocks noGrp="1"/>
          </p:cNvSpPr>
          <p:nvPr>
            <p:ph type="body" sz="quarter" idx="17"/>
          </p:nvPr>
        </p:nvSpPr>
        <p:spPr>
          <a:xfrm>
            <a:off x="651600" y="5094001"/>
            <a:ext cx="2408232"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13" name="Text Placeholder 13"/>
          <p:cNvSpPr>
            <a:spLocks noGrp="1"/>
          </p:cNvSpPr>
          <p:nvPr>
            <p:ph type="body" sz="quarter" idx="26"/>
          </p:nvPr>
        </p:nvSpPr>
        <p:spPr>
          <a:xfrm>
            <a:off x="651600" y="4540501"/>
            <a:ext cx="2408232"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14" name="Text Placeholder 13"/>
          <p:cNvSpPr>
            <a:spLocks noGrp="1"/>
          </p:cNvSpPr>
          <p:nvPr>
            <p:ph type="body" sz="quarter" idx="27"/>
          </p:nvPr>
        </p:nvSpPr>
        <p:spPr>
          <a:xfrm>
            <a:off x="651600" y="3987001"/>
            <a:ext cx="2408232"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21" name="Picture Placeholder 6"/>
          <p:cNvSpPr>
            <a:spLocks noGrp="1"/>
          </p:cNvSpPr>
          <p:nvPr>
            <p:ph type="pic" sz="quarter" idx="42" hasCustomPrompt="1"/>
          </p:nvPr>
        </p:nvSpPr>
        <p:spPr>
          <a:xfrm>
            <a:off x="3636000" y="4096418"/>
            <a:ext cx="4744800" cy="267163"/>
          </a:xfrm>
          <a:solidFill>
            <a:srgbClr val="333333"/>
          </a:solidFill>
        </p:spPr>
        <p:txBody>
          <a:bodyPr anchor="ctr"/>
          <a:lstStyle>
            <a:lvl1pPr algn="ctr">
              <a:defRPr sz="1400" baseline="0">
                <a:solidFill>
                  <a:schemeClr val="bg1">
                    <a:lumMod val="75000"/>
                  </a:schemeClr>
                </a:solidFill>
              </a:defRPr>
            </a:lvl1pPr>
          </a:lstStyle>
          <a:p>
            <a:r>
              <a:rPr lang="es-ES"/>
              <a:t>image</a:t>
            </a:r>
            <a:endParaRPr lang="en-US"/>
          </a:p>
        </p:txBody>
      </p:sp>
      <p:pic>
        <p:nvPicPr>
          <p:cNvPr id="17" name="Picture 16">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8" name="Picture 17">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63299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1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s">
    <p:spTree>
      <p:nvGrpSpPr>
        <p:cNvPr id="1" name=""/>
        <p:cNvGrpSpPr/>
        <p:nvPr/>
      </p:nvGrpSpPr>
      <p:grpSpPr>
        <a:xfrm>
          <a:off x="0" y="0"/>
          <a:ext cx="0" cy="0"/>
          <a:chOff x="0" y="0"/>
          <a:chExt cx="0" cy="0"/>
        </a:xfrm>
      </p:grpSpPr>
      <p:sp>
        <p:nvSpPr>
          <p:cNvPr id="3" name="Title 1"/>
          <p:cNvSpPr>
            <a:spLocks noGrp="1"/>
          </p:cNvSpPr>
          <p:nvPr>
            <p:ph type="ctrTitle"/>
          </p:nvPr>
        </p:nvSpPr>
        <p:spPr>
          <a:xfrm>
            <a:off x="685800" y="2556000"/>
            <a:ext cx="7772400" cy="2418179"/>
          </a:xfrm>
        </p:spPr>
        <p:txBody>
          <a:bodyPr>
            <a:spAutoFit/>
          </a:bodyPr>
          <a:lstStyle>
            <a:lvl1pPr algn="ctr">
              <a:defRPr sz="7100"/>
            </a:lvl1pPr>
          </a:lstStyle>
          <a:p>
            <a:r>
              <a:rPr lang="en-US"/>
              <a:t>Click to edit Master title style</a:t>
            </a:r>
          </a:p>
        </p:txBody>
      </p:sp>
      <p:sp>
        <p:nvSpPr>
          <p:cNvPr id="7" name="Text Placeholder 11"/>
          <p:cNvSpPr>
            <a:spLocks noGrp="1"/>
          </p:cNvSpPr>
          <p:nvPr>
            <p:ph type="body" sz="quarter" idx="24"/>
          </p:nvPr>
        </p:nvSpPr>
        <p:spPr>
          <a:xfrm>
            <a:off x="446400" y="6343200"/>
            <a:ext cx="4176464" cy="274858"/>
          </a:xfrm>
        </p:spPr>
        <p:txBody>
          <a:bodyPr wrap="square">
            <a:spAutoFit/>
          </a:bodyPr>
          <a:lstStyle>
            <a:lvl1pPr>
              <a:defRPr sz="1700" kern="1200" spc="-40" baseline="0">
                <a:latin typeface="Arial" pitchFamily="34" charset="0"/>
                <a:cs typeface="Arial" pitchFamily="34" charset="0"/>
              </a:defRPr>
            </a:lvl1pPr>
          </a:lstStyle>
          <a:p>
            <a:pPr lvl="0"/>
            <a:r>
              <a:rPr lang="en-US"/>
              <a:t>Click to edit Master text styles</a:t>
            </a:r>
          </a:p>
        </p:txBody>
      </p:sp>
      <p:sp>
        <p:nvSpPr>
          <p:cNvPr id="8" name="Text Placeholder 13"/>
          <p:cNvSpPr>
            <a:spLocks noGrp="1"/>
          </p:cNvSpPr>
          <p:nvPr>
            <p:ph type="body" sz="quarter" idx="25"/>
          </p:nvPr>
        </p:nvSpPr>
        <p:spPr>
          <a:xfrm>
            <a:off x="457200" y="6444001"/>
            <a:ext cx="4103688" cy="251774"/>
          </a:xfrm>
        </p:spPr>
        <p:txBody>
          <a:bodyPr>
            <a:spAutoFit/>
          </a:bodyPr>
          <a:lstStyle>
            <a:lvl1pPr>
              <a:defRPr sz="800" b="1" cap="none" spc="-10" baseline="0">
                <a:solidFill>
                  <a:srgbClr val="646464"/>
                </a:solidFill>
              </a:defRPr>
            </a:lvl1pPr>
          </a:lstStyle>
          <a:p>
            <a:pPr lvl="0"/>
            <a:r>
              <a:rPr lang="en-US"/>
              <a:t>Click to edit Master text styles</a:t>
            </a:r>
          </a:p>
        </p:txBody>
      </p:sp>
      <p:sp>
        <p:nvSpPr>
          <p:cNvPr id="9" name="Text Placeholder 9"/>
          <p:cNvSpPr>
            <a:spLocks noGrp="1"/>
          </p:cNvSpPr>
          <p:nvPr>
            <p:ph type="body" sz="quarter" idx="11"/>
          </p:nvPr>
        </p:nvSpPr>
        <p:spPr>
          <a:xfrm>
            <a:off x="685800" y="3225600"/>
            <a:ext cx="7772400" cy="457814"/>
          </a:xfrm>
        </p:spPr>
        <p:txBody>
          <a:bodyPr wrap="square">
            <a:spAutoFit/>
          </a:bodyPr>
          <a:lstStyle>
            <a:lvl1pPr algn="ctr">
              <a:lnSpc>
                <a:spcPts val="2700"/>
              </a:lnSpc>
              <a:defRPr sz="3000" spc="-50" baseline="0">
                <a:solidFill>
                  <a:srgbClr val="000000"/>
                </a:solidFill>
                <a:latin typeface="Arial" pitchFamily="34" charset="0"/>
              </a:defRPr>
            </a:lvl1pPr>
          </a:lstStyle>
          <a:p>
            <a:pPr lvl="0"/>
            <a:r>
              <a:rPr lang="en-US"/>
              <a:t>Click to edit Master text styles</a:t>
            </a:r>
          </a:p>
        </p:txBody>
      </p:sp>
      <p:pic>
        <p:nvPicPr>
          <p:cNvPr id="12" name="Picture 11">
            <a:hlinkClick r:id="" action="ppaction://hlinkshowjump?jump=endshow"/>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999" y="6357601"/>
            <a:ext cx="103623" cy="109719"/>
          </a:xfrm>
          <a:prstGeom prst="rect">
            <a:avLst/>
          </a:prstGeom>
        </p:spPr>
      </p:pic>
      <p:pic>
        <p:nvPicPr>
          <p:cNvPr id="11" name="Picture 10">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pic>
        <p:nvPicPr>
          <p:cNvPr id="2" name="Picture 1">
            <a:hlinkClick r:id="" action="ppaction://hlinkshowjump?jump=firs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1601" y="6350401"/>
            <a:ext cx="134101" cy="128005"/>
          </a:xfrm>
          <a:prstGeom prst="rect">
            <a:avLst/>
          </a:prstGeom>
        </p:spPr>
      </p:pic>
    </p:spTree>
    <p:extLst>
      <p:ext uri="{BB962C8B-B14F-4D97-AF65-F5344CB8AC3E}">
        <p14:creationId xmlns:p14="http://schemas.microsoft.com/office/powerpoint/2010/main" val="2712910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2" y="6356353"/>
            <a:ext cx="2133600" cy="365125"/>
          </a:xfrm>
          <a:prstGeom prst="rect">
            <a:avLst/>
          </a:prstGeom>
        </p:spPr>
        <p:txBody>
          <a:bodyPr lIns="74992" tIns="37496" rIns="74992" bIns="37496"/>
          <a:lstStyle/>
          <a:p>
            <a:endParaRPr lang="en-US"/>
          </a:p>
        </p:txBody>
      </p:sp>
      <p:sp>
        <p:nvSpPr>
          <p:cNvPr id="3" name="Footer Placeholder 2"/>
          <p:cNvSpPr>
            <a:spLocks noGrp="1"/>
          </p:cNvSpPr>
          <p:nvPr>
            <p:ph type="ftr" sz="quarter" idx="11"/>
          </p:nvPr>
        </p:nvSpPr>
        <p:spPr>
          <a:xfrm>
            <a:off x="3124205" y="6356353"/>
            <a:ext cx="2895600" cy="365125"/>
          </a:xfrm>
          <a:prstGeom prst="rect">
            <a:avLst/>
          </a:prstGeom>
        </p:spPr>
        <p:txBody>
          <a:bodyPr lIns="74992" tIns="37496" rIns="74992" bIns="37496"/>
          <a:lstStyle/>
          <a:p>
            <a:endParaRPr lang="en-US"/>
          </a:p>
        </p:txBody>
      </p:sp>
      <p:sp>
        <p:nvSpPr>
          <p:cNvPr id="4" name="Slide Number Placeholder 3"/>
          <p:cNvSpPr>
            <a:spLocks noGrp="1"/>
          </p:cNvSpPr>
          <p:nvPr>
            <p:ph type="sldNum" sz="quarter" idx="12"/>
          </p:nvPr>
        </p:nvSpPr>
        <p:spPr>
          <a:xfrm>
            <a:off x="6553201" y="6356353"/>
            <a:ext cx="2133600" cy="365125"/>
          </a:xfrm>
          <a:prstGeom prst="rect">
            <a:avLst/>
          </a:prstGeom>
        </p:spPr>
        <p:txBody>
          <a:bodyPr lIns="74992" tIns="37496" rIns="74992" bIns="37496"/>
          <a:lstStyle/>
          <a:p>
            <a:fld id="{FF29D800-482C-4F76-9DE9-E7C8DB51F112}" type="slidenum">
              <a:rPr lang="en-US" smtClean="0"/>
              <a:t>‹#›</a:t>
            </a:fld>
            <a:endParaRPr lang="en-US"/>
          </a:p>
        </p:txBody>
      </p:sp>
    </p:spTree>
    <p:extLst>
      <p:ext uri="{BB962C8B-B14F-4D97-AF65-F5344CB8AC3E}">
        <p14:creationId xmlns:p14="http://schemas.microsoft.com/office/powerpoint/2010/main" val="191934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bout">
    <p:spTree>
      <p:nvGrpSpPr>
        <p:cNvPr id="1" name=""/>
        <p:cNvGrpSpPr/>
        <p:nvPr/>
      </p:nvGrpSpPr>
      <p:grpSpPr>
        <a:xfrm>
          <a:off x="0" y="0"/>
          <a:ext cx="0" cy="0"/>
          <a:chOff x="0" y="0"/>
          <a:chExt cx="0" cy="0"/>
        </a:xfrm>
      </p:grpSpPr>
      <p:sp>
        <p:nvSpPr>
          <p:cNvPr id="2" name="Title 1"/>
          <p:cNvSpPr>
            <a:spLocks noGrp="1"/>
          </p:cNvSpPr>
          <p:nvPr>
            <p:ph type="title"/>
          </p:nvPr>
        </p:nvSpPr>
        <p:spPr>
          <a:xfrm>
            <a:off x="612000" y="979935"/>
            <a:ext cx="7920000" cy="1296697"/>
          </a:xfrm>
        </p:spPr>
        <p:txBody>
          <a:bodyPr/>
          <a:lstStyle>
            <a:lvl1pPr>
              <a:lnSpc>
                <a:spcPts val="4599"/>
              </a:lnSpc>
              <a:defRPr/>
            </a:lvl1pPr>
          </a:lstStyle>
          <a:p>
            <a:r>
              <a:rPr lang="en-US"/>
              <a:t>Click to edit Master title style</a:t>
            </a:r>
            <a:endParaRPr lang="en-US" dirty="0"/>
          </a:p>
        </p:txBody>
      </p:sp>
      <p:sp>
        <p:nvSpPr>
          <p:cNvPr id="10" name="Text Placeholder 9"/>
          <p:cNvSpPr>
            <a:spLocks noGrp="1"/>
          </p:cNvSpPr>
          <p:nvPr>
            <p:ph type="body" sz="quarter" idx="10"/>
          </p:nvPr>
        </p:nvSpPr>
        <p:spPr>
          <a:xfrm>
            <a:off x="648000" y="2620801"/>
            <a:ext cx="7885964" cy="298796"/>
          </a:xfrm>
        </p:spPr>
        <p:txBody>
          <a:bodyPr wrap="square">
            <a:spAutoFit/>
          </a:bodyPr>
          <a:lstStyle>
            <a:lvl1pPr>
              <a:lnSpc>
                <a:spcPts val="1500"/>
              </a:lnSpc>
              <a:defRPr>
                <a:solidFill>
                  <a:schemeClr val="tx1"/>
                </a:solidFill>
              </a:defRPr>
            </a:lvl1pPr>
          </a:lstStyle>
          <a:p>
            <a:pPr lvl="0"/>
            <a:r>
              <a:rPr lang="en-US"/>
              <a:t>Click to edit Master text styles</a:t>
            </a:r>
          </a:p>
        </p:txBody>
      </p:sp>
      <p:sp>
        <p:nvSpPr>
          <p:cNvPr id="14" name="Text Placeholder 13"/>
          <p:cNvSpPr>
            <a:spLocks noGrp="1"/>
          </p:cNvSpPr>
          <p:nvPr>
            <p:ph type="body" sz="quarter" idx="12"/>
          </p:nvPr>
        </p:nvSpPr>
        <p:spPr>
          <a:xfrm>
            <a:off x="651600" y="3000292"/>
            <a:ext cx="3888000" cy="285972"/>
          </a:xfrm>
        </p:spPr>
        <p:txBody>
          <a:bodyPr>
            <a:spAutoFit/>
          </a:bodyPr>
          <a:lstStyle>
            <a:lvl1pPr algn="just">
              <a:lnSpc>
                <a:spcPts val="1500"/>
              </a:lnSpc>
              <a:spcBef>
                <a:spcPts val="0"/>
              </a:spcBef>
              <a:defRPr sz="1300" cap="none" spc="-20" baseline="0">
                <a:solidFill>
                  <a:srgbClr val="333333"/>
                </a:solidFill>
              </a:defRPr>
            </a:lvl1pPr>
          </a:lstStyle>
          <a:p>
            <a:pPr lvl="0"/>
            <a:r>
              <a:rPr lang="en-US"/>
              <a:t>Click to edit Master text styles</a:t>
            </a:r>
          </a:p>
        </p:txBody>
      </p:sp>
      <p:sp>
        <p:nvSpPr>
          <p:cNvPr id="13" name="Text Placeholder 12"/>
          <p:cNvSpPr>
            <a:spLocks noGrp="1"/>
          </p:cNvSpPr>
          <p:nvPr>
            <p:ph type="body" sz="quarter" idx="13" hasCustomPrompt="1"/>
          </p:nvPr>
        </p:nvSpPr>
        <p:spPr>
          <a:xfrm>
            <a:off x="8107201" y="6286671"/>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a:t>1</a:t>
            </a:r>
            <a:endParaRPr lang="en-US"/>
          </a:p>
        </p:txBody>
      </p:sp>
      <p:sp>
        <p:nvSpPr>
          <p:cNvPr id="41" name="Text Placeholder 13"/>
          <p:cNvSpPr>
            <a:spLocks noGrp="1"/>
          </p:cNvSpPr>
          <p:nvPr>
            <p:ph type="body" sz="quarter" idx="14"/>
          </p:nvPr>
        </p:nvSpPr>
        <p:spPr>
          <a:xfrm>
            <a:off x="4755600" y="5050801"/>
            <a:ext cx="3675632" cy="285972"/>
          </a:xfrm>
        </p:spPr>
        <p:txBody>
          <a:bodyPr wrap="square">
            <a:spAutoFit/>
          </a:bodyPr>
          <a:lstStyle>
            <a:lvl1pPr>
              <a:lnSpc>
                <a:spcPts val="1500"/>
              </a:lnSpc>
              <a:defRPr sz="1300" b="1" cap="none" spc="-20" baseline="0">
                <a:solidFill>
                  <a:schemeClr val="tx1"/>
                </a:solidFill>
              </a:defRPr>
            </a:lvl1pPr>
          </a:lstStyle>
          <a:p>
            <a:pPr lvl="0"/>
            <a:r>
              <a:rPr lang="en-US"/>
              <a:t>Click to edit Master text styles</a:t>
            </a:r>
          </a:p>
        </p:txBody>
      </p:sp>
      <p:sp>
        <p:nvSpPr>
          <p:cNvPr id="42" name="Text Placeholder 9"/>
          <p:cNvSpPr>
            <a:spLocks noGrp="1"/>
          </p:cNvSpPr>
          <p:nvPr>
            <p:ph type="body" sz="quarter" idx="15"/>
          </p:nvPr>
        </p:nvSpPr>
        <p:spPr>
          <a:xfrm>
            <a:off x="4752000" y="5302801"/>
            <a:ext cx="3675600" cy="277422"/>
          </a:xfrm>
        </p:spPr>
        <p:txBody>
          <a:bodyPr wrap="square">
            <a:spAutoFit/>
          </a:bodyPr>
          <a:lstStyle>
            <a:lvl1pPr>
              <a:defRPr>
                <a:solidFill>
                  <a:srgbClr val="009AE1"/>
                </a:solidFill>
              </a:defRPr>
            </a:lvl1pPr>
          </a:lstStyle>
          <a:p>
            <a:pPr lvl="0"/>
            <a:r>
              <a:rPr lang="en-US"/>
              <a:t>Click to edit Master text styles</a:t>
            </a:r>
          </a:p>
        </p:txBody>
      </p:sp>
      <p:sp>
        <p:nvSpPr>
          <p:cNvPr id="7" name="Picture Placeholder 6"/>
          <p:cNvSpPr>
            <a:spLocks noGrp="1"/>
          </p:cNvSpPr>
          <p:nvPr>
            <p:ph type="pic" sz="quarter" idx="35" hasCustomPrompt="1"/>
          </p:nvPr>
        </p:nvSpPr>
        <p:spPr>
          <a:xfrm>
            <a:off x="4860000" y="3923618"/>
            <a:ext cx="3567600" cy="267163"/>
          </a:xfrm>
          <a:solidFill>
            <a:srgbClr val="333333"/>
          </a:solidFill>
        </p:spPr>
        <p:txBody>
          <a:bodyPr anchor="ctr"/>
          <a:lstStyle>
            <a:lvl1pPr algn="ctr">
              <a:defRPr sz="1400" baseline="0">
                <a:solidFill>
                  <a:schemeClr val="bg1">
                    <a:lumMod val="75000"/>
                  </a:schemeClr>
                </a:solidFill>
              </a:defRPr>
            </a:lvl1pPr>
          </a:lstStyle>
          <a:p>
            <a:r>
              <a:rPr lang="es-ES"/>
              <a:t>image</a:t>
            </a:r>
            <a:endParaRPr lang="en-US"/>
          </a:p>
        </p:txBody>
      </p:sp>
      <p:pic>
        <p:nvPicPr>
          <p:cNvPr id="15" name="Picture 14">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4" name="Picture 3">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207937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9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12" name="Title 1"/>
          <p:cNvSpPr>
            <a:spLocks noGrp="1"/>
          </p:cNvSpPr>
          <p:nvPr>
            <p:ph type="title"/>
          </p:nvPr>
        </p:nvSpPr>
        <p:spPr>
          <a:xfrm>
            <a:off x="612000" y="836712"/>
            <a:ext cx="7920000" cy="1602571"/>
          </a:xfrm>
        </p:spPr>
        <p:txBody>
          <a:bodyPr/>
          <a:lstStyle/>
          <a:p>
            <a:r>
              <a:rPr lang="en-US"/>
              <a:t>Click to edit Master title style</a:t>
            </a:r>
          </a:p>
        </p:txBody>
      </p:sp>
      <p:sp>
        <p:nvSpPr>
          <p:cNvPr id="9" name="Text Placeholder 12"/>
          <p:cNvSpPr>
            <a:spLocks noGrp="1"/>
          </p:cNvSpPr>
          <p:nvPr>
            <p:ph type="body" sz="quarter" idx="13" hasCustomPrompt="1"/>
          </p:nvPr>
        </p:nvSpPr>
        <p:spPr>
          <a:xfrm>
            <a:off x="8107201" y="6286671"/>
            <a:ext cx="349640" cy="256904"/>
          </a:xfrm>
        </p:spPr>
        <p:txBody>
          <a:bodyPr wrap="square" anchor="ctr">
            <a:spAutoFit/>
          </a:bodyPr>
          <a:lstStyle>
            <a:lvl1pPr algn="ctr">
              <a:spcBef>
                <a:spcPts val="0"/>
              </a:spcBef>
              <a:defRPr sz="1000" b="0" spc="-10" baseline="0">
                <a:solidFill>
                  <a:srgbClr val="595959"/>
                </a:solidFill>
                <a:latin typeface="Arial" pitchFamily="34" charset="0"/>
                <a:cs typeface="Arial" pitchFamily="34" charset="0"/>
              </a:defRPr>
            </a:lvl1pPr>
          </a:lstStyle>
          <a:p>
            <a:pPr lvl="0"/>
            <a:r>
              <a:rPr lang="es-ES"/>
              <a:t>2</a:t>
            </a:r>
            <a:endParaRPr lang="en-US"/>
          </a:p>
        </p:txBody>
      </p:sp>
      <p:sp>
        <p:nvSpPr>
          <p:cNvPr id="16" name="Text Placeholder 9"/>
          <p:cNvSpPr>
            <a:spLocks noGrp="1"/>
          </p:cNvSpPr>
          <p:nvPr>
            <p:ph type="body" sz="quarter" idx="10"/>
          </p:nvPr>
        </p:nvSpPr>
        <p:spPr>
          <a:xfrm>
            <a:off x="648000" y="1515600"/>
            <a:ext cx="7885964" cy="298796"/>
          </a:xfrm>
        </p:spPr>
        <p:txBody>
          <a:bodyPr wrap="square">
            <a:spAutoFit/>
          </a:bodyPr>
          <a:lstStyle>
            <a:lvl1pPr>
              <a:lnSpc>
                <a:spcPts val="1500"/>
              </a:lnSpc>
              <a:spcBef>
                <a:spcPts val="0"/>
              </a:spcBef>
              <a:defRPr>
                <a:solidFill>
                  <a:schemeClr val="tx1"/>
                </a:solidFill>
              </a:defRPr>
            </a:lvl1pPr>
          </a:lstStyle>
          <a:p>
            <a:pPr lvl="0"/>
            <a:r>
              <a:rPr lang="en-US"/>
              <a:t>Click to edit Master text styles</a:t>
            </a:r>
          </a:p>
        </p:txBody>
      </p:sp>
      <p:sp>
        <p:nvSpPr>
          <p:cNvPr id="39" name="Text Placeholder 13"/>
          <p:cNvSpPr>
            <a:spLocks noGrp="1"/>
          </p:cNvSpPr>
          <p:nvPr>
            <p:ph type="body" sz="quarter" idx="12"/>
          </p:nvPr>
        </p:nvSpPr>
        <p:spPr>
          <a:xfrm>
            <a:off x="658800" y="3290401"/>
            <a:ext cx="2617056" cy="276995"/>
          </a:xfrm>
        </p:spPr>
        <p:txBody>
          <a:bodyPr wrap="square">
            <a:spAutoFit/>
          </a:bodyPr>
          <a:lstStyle>
            <a:lvl1pPr algn="just">
              <a:lnSpc>
                <a:spcPts val="1400"/>
              </a:lnSpc>
              <a:spcBef>
                <a:spcPts val="0"/>
              </a:spcBef>
              <a:defRPr sz="1200" cap="none" spc="-10" baseline="0">
                <a:solidFill>
                  <a:srgbClr val="333333"/>
                </a:solidFill>
              </a:defRPr>
            </a:lvl1pPr>
          </a:lstStyle>
          <a:p>
            <a:pPr lvl="0"/>
            <a:r>
              <a:rPr lang="en-US"/>
              <a:t>Click to edit Master text styles</a:t>
            </a:r>
          </a:p>
        </p:txBody>
      </p:sp>
      <p:sp>
        <p:nvSpPr>
          <p:cNvPr id="46" name="Text Placeholder 13"/>
          <p:cNvSpPr>
            <a:spLocks noGrp="1"/>
          </p:cNvSpPr>
          <p:nvPr>
            <p:ph type="body" sz="quarter" idx="23"/>
          </p:nvPr>
        </p:nvSpPr>
        <p:spPr>
          <a:xfrm>
            <a:off x="658800" y="5270401"/>
            <a:ext cx="2617056" cy="276995"/>
          </a:xfrm>
        </p:spPr>
        <p:txBody>
          <a:bodyPr wrap="square">
            <a:spAutoFit/>
          </a:bodyPr>
          <a:lstStyle>
            <a:lvl1pPr algn="just">
              <a:lnSpc>
                <a:spcPts val="1400"/>
              </a:lnSpc>
              <a:spcBef>
                <a:spcPts val="0"/>
              </a:spcBef>
              <a:defRPr sz="1200" cap="none" spc="-10" baseline="0">
                <a:solidFill>
                  <a:srgbClr val="333333"/>
                </a:solidFill>
              </a:defRPr>
            </a:lvl1pPr>
          </a:lstStyle>
          <a:p>
            <a:pPr lvl="0"/>
            <a:r>
              <a:rPr lang="en-US"/>
              <a:t>Click to edit Master text styles</a:t>
            </a:r>
          </a:p>
        </p:txBody>
      </p:sp>
      <p:sp>
        <p:nvSpPr>
          <p:cNvPr id="48" name="Text Placeholder 13"/>
          <p:cNvSpPr>
            <a:spLocks noGrp="1"/>
          </p:cNvSpPr>
          <p:nvPr>
            <p:ph type="body" sz="quarter" idx="25"/>
          </p:nvPr>
        </p:nvSpPr>
        <p:spPr>
          <a:xfrm>
            <a:off x="3250800" y="5270401"/>
            <a:ext cx="2617056" cy="276995"/>
          </a:xfrm>
        </p:spPr>
        <p:txBody>
          <a:bodyPr wrap="square">
            <a:spAutoFit/>
          </a:bodyPr>
          <a:lstStyle>
            <a:lvl1pPr algn="just">
              <a:lnSpc>
                <a:spcPts val="1400"/>
              </a:lnSpc>
              <a:spcBef>
                <a:spcPts val="0"/>
              </a:spcBef>
              <a:defRPr sz="1200" cap="none" spc="-10" baseline="0">
                <a:solidFill>
                  <a:srgbClr val="333333"/>
                </a:solidFill>
              </a:defRPr>
            </a:lvl1pPr>
          </a:lstStyle>
          <a:p>
            <a:pPr lvl="0"/>
            <a:r>
              <a:rPr lang="en-US"/>
              <a:t>Click to edit Master text styles</a:t>
            </a:r>
          </a:p>
        </p:txBody>
      </p:sp>
      <p:sp>
        <p:nvSpPr>
          <p:cNvPr id="50" name="Text Placeholder 13"/>
          <p:cNvSpPr>
            <a:spLocks noGrp="1"/>
          </p:cNvSpPr>
          <p:nvPr>
            <p:ph type="body" sz="quarter" idx="27"/>
          </p:nvPr>
        </p:nvSpPr>
        <p:spPr>
          <a:xfrm>
            <a:off x="5842800" y="5270401"/>
            <a:ext cx="2617056" cy="276995"/>
          </a:xfrm>
        </p:spPr>
        <p:txBody>
          <a:bodyPr wrap="square">
            <a:spAutoFit/>
          </a:bodyPr>
          <a:lstStyle>
            <a:lvl1pPr algn="just">
              <a:lnSpc>
                <a:spcPts val="1400"/>
              </a:lnSpc>
              <a:spcBef>
                <a:spcPts val="0"/>
              </a:spcBef>
              <a:defRPr sz="1200" cap="none" spc="-10" baseline="0">
                <a:solidFill>
                  <a:srgbClr val="333333"/>
                </a:solidFill>
              </a:defRPr>
            </a:lvl1pPr>
          </a:lstStyle>
          <a:p>
            <a:pPr lvl="0"/>
            <a:r>
              <a:rPr lang="en-US"/>
              <a:t>Click to edit Master text styles</a:t>
            </a:r>
          </a:p>
        </p:txBody>
      </p:sp>
      <p:sp>
        <p:nvSpPr>
          <p:cNvPr id="41" name="Text Placeholder 13"/>
          <p:cNvSpPr>
            <a:spLocks noGrp="1"/>
          </p:cNvSpPr>
          <p:nvPr>
            <p:ph type="body" sz="quarter" idx="19"/>
          </p:nvPr>
        </p:nvSpPr>
        <p:spPr>
          <a:xfrm>
            <a:off x="3251088" y="3290401"/>
            <a:ext cx="2617056" cy="276995"/>
          </a:xfrm>
        </p:spPr>
        <p:txBody>
          <a:bodyPr wrap="square">
            <a:spAutoFit/>
          </a:bodyPr>
          <a:lstStyle>
            <a:lvl1pPr algn="just">
              <a:lnSpc>
                <a:spcPts val="1400"/>
              </a:lnSpc>
              <a:spcBef>
                <a:spcPts val="0"/>
              </a:spcBef>
              <a:defRPr sz="1200" cap="none" spc="-10" baseline="0">
                <a:solidFill>
                  <a:srgbClr val="333333"/>
                </a:solidFill>
              </a:defRPr>
            </a:lvl1pPr>
          </a:lstStyle>
          <a:p>
            <a:pPr lvl="0"/>
            <a:r>
              <a:rPr lang="en-US"/>
              <a:t>Click to edit Master text styles</a:t>
            </a:r>
          </a:p>
        </p:txBody>
      </p:sp>
      <p:sp>
        <p:nvSpPr>
          <p:cNvPr id="44" name="Text Placeholder 13"/>
          <p:cNvSpPr>
            <a:spLocks noGrp="1"/>
          </p:cNvSpPr>
          <p:nvPr>
            <p:ph type="body" sz="quarter" idx="21"/>
          </p:nvPr>
        </p:nvSpPr>
        <p:spPr>
          <a:xfrm>
            <a:off x="5842800" y="3290401"/>
            <a:ext cx="2617056" cy="276995"/>
          </a:xfrm>
        </p:spPr>
        <p:txBody>
          <a:bodyPr wrap="square">
            <a:spAutoFit/>
          </a:bodyPr>
          <a:lstStyle>
            <a:lvl1pPr algn="just">
              <a:lnSpc>
                <a:spcPts val="1400"/>
              </a:lnSpc>
              <a:spcBef>
                <a:spcPts val="0"/>
              </a:spcBef>
              <a:defRPr sz="1200" cap="none" spc="-10" baseline="0">
                <a:solidFill>
                  <a:srgbClr val="333333"/>
                </a:solidFill>
              </a:defRPr>
            </a:lvl1pPr>
          </a:lstStyle>
          <a:p>
            <a:pPr lvl="0"/>
            <a:r>
              <a:rPr lang="en-US"/>
              <a:t>Click to edit Master text styles</a:t>
            </a:r>
          </a:p>
        </p:txBody>
      </p:sp>
      <p:sp>
        <p:nvSpPr>
          <p:cNvPr id="57" name="Text Placeholder 9"/>
          <p:cNvSpPr>
            <a:spLocks noGrp="1"/>
          </p:cNvSpPr>
          <p:nvPr>
            <p:ph type="body" sz="quarter" idx="11"/>
          </p:nvPr>
        </p:nvSpPr>
        <p:spPr>
          <a:xfrm>
            <a:off x="755576" y="3133640"/>
            <a:ext cx="2448000" cy="165600"/>
          </a:xfrm>
          <a:solidFill>
            <a:srgbClr val="009AE1"/>
          </a:solidFill>
        </p:spPr>
        <p:txBody>
          <a:bodyPr wrap="square" lIns="43198" tIns="0" rIns="43198" bIns="0" anchor="ctr">
            <a:noAutofit/>
          </a:bodyPr>
          <a:lstStyle>
            <a:lvl1pPr>
              <a:spcBef>
                <a:spcPts val="0"/>
              </a:spcBef>
              <a:defRPr sz="1200" b="1" cap="none" spc="-10" baseline="0">
                <a:solidFill>
                  <a:schemeClr val="bg1"/>
                </a:solidFill>
              </a:defRPr>
            </a:lvl1pPr>
          </a:lstStyle>
          <a:p>
            <a:pPr lvl="0"/>
            <a:r>
              <a:rPr lang="en-US"/>
              <a:t>Click to edit Master text styles</a:t>
            </a:r>
          </a:p>
        </p:txBody>
      </p:sp>
      <p:sp>
        <p:nvSpPr>
          <p:cNvPr id="58" name="Text Placeholder 9"/>
          <p:cNvSpPr>
            <a:spLocks noGrp="1"/>
          </p:cNvSpPr>
          <p:nvPr>
            <p:ph type="body" sz="quarter" idx="35"/>
          </p:nvPr>
        </p:nvSpPr>
        <p:spPr>
          <a:xfrm>
            <a:off x="3349030" y="3133640"/>
            <a:ext cx="2448000" cy="165600"/>
          </a:xfrm>
          <a:solidFill>
            <a:srgbClr val="009AE1"/>
          </a:solidFill>
        </p:spPr>
        <p:txBody>
          <a:bodyPr wrap="square" lIns="43198" tIns="0" rIns="43198" bIns="0" anchor="ctr">
            <a:noAutofit/>
          </a:bodyPr>
          <a:lstStyle>
            <a:lvl1pPr>
              <a:spcBef>
                <a:spcPts val="0"/>
              </a:spcBef>
              <a:defRPr sz="1200" b="1" cap="none" spc="-10" baseline="0">
                <a:solidFill>
                  <a:schemeClr val="bg1"/>
                </a:solidFill>
              </a:defRPr>
            </a:lvl1pPr>
          </a:lstStyle>
          <a:p>
            <a:pPr lvl="0"/>
            <a:r>
              <a:rPr lang="en-US"/>
              <a:t>Click to edit Master text styles</a:t>
            </a:r>
          </a:p>
        </p:txBody>
      </p:sp>
      <p:sp>
        <p:nvSpPr>
          <p:cNvPr id="59" name="Text Placeholder 9"/>
          <p:cNvSpPr>
            <a:spLocks noGrp="1"/>
          </p:cNvSpPr>
          <p:nvPr>
            <p:ph type="body" sz="quarter" idx="36"/>
          </p:nvPr>
        </p:nvSpPr>
        <p:spPr>
          <a:xfrm>
            <a:off x="5940152" y="3133640"/>
            <a:ext cx="2448000" cy="165600"/>
          </a:xfrm>
          <a:solidFill>
            <a:srgbClr val="009AE1"/>
          </a:solidFill>
        </p:spPr>
        <p:txBody>
          <a:bodyPr wrap="square" lIns="43198" tIns="0" rIns="43198" bIns="0" anchor="ctr">
            <a:noAutofit/>
          </a:bodyPr>
          <a:lstStyle>
            <a:lvl1pPr>
              <a:spcBef>
                <a:spcPts val="0"/>
              </a:spcBef>
              <a:defRPr sz="1200" b="1" cap="none" spc="-10" baseline="0">
                <a:solidFill>
                  <a:schemeClr val="bg1"/>
                </a:solidFill>
              </a:defRPr>
            </a:lvl1pPr>
          </a:lstStyle>
          <a:p>
            <a:pPr lvl="0"/>
            <a:r>
              <a:rPr lang="en-US"/>
              <a:t>Click to edit Master text styles</a:t>
            </a:r>
          </a:p>
        </p:txBody>
      </p:sp>
      <p:sp>
        <p:nvSpPr>
          <p:cNvPr id="60" name="Text Placeholder 9"/>
          <p:cNvSpPr>
            <a:spLocks noGrp="1"/>
          </p:cNvSpPr>
          <p:nvPr>
            <p:ph type="body" sz="quarter" idx="37"/>
          </p:nvPr>
        </p:nvSpPr>
        <p:spPr>
          <a:xfrm>
            <a:off x="754410" y="5114401"/>
            <a:ext cx="2449166" cy="165600"/>
          </a:xfrm>
          <a:solidFill>
            <a:srgbClr val="009AE1"/>
          </a:solidFill>
        </p:spPr>
        <p:txBody>
          <a:bodyPr wrap="square" lIns="43198" tIns="0" rIns="43198" bIns="0" anchor="ctr">
            <a:noAutofit/>
          </a:bodyPr>
          <a:lstStyle>
            <a:lvl1pPr>
              <a:spcBef>
                <a:spcPts val="0"/>
              </a:spcBef>
              <a:defRPr sz="1200" b="1" cap="none" spc="-10" baseline="0">
                <a:solidFill>
                  <a:schemeClr val="bg1"/>
                </a:solidFill>
              </a:defRPr>
            </a:lvl1pPr>
          </a:lstStyle>
          <a:p>
            <a:pPr lvl="0"/>
            <a:r>
              <a:rPr lang="en-US"/>
              <a:t>Click to edit Master text styles</a:t>
            </a:r>
          </a:p>
        </p:txBody>
      </p:sp>
      <p:sp>
        <p:nvSpPr>
          <p:cNvPr id="61" name="Text Placeholder 9"/>
          <p:cNvSpPr>
            <a:spLocks noGrp="1"/>
          </p:cNvSpPr>
          <p:nvPr>
            <p:ph type="body" sz="quarter" idx="38"/>
          </p:nvPr>
        </p:nvSpPr>
        <p:spPr>
          <a:xfrm>
            <a:off x="3347864" y="5114401"/>
            <a:ext cx="2448000" cy="165600"/>
          </a:xfrm>
          <a:solidFill>
            <a:srgbClr val="009AE1"/>
          </a:solidFill>
        </p:spPr>
        <p:txBody>
          <a:bodyPr wrap="square" lIns="43198" tIns="0" rIns="43198" bIns="0" anchor="ctr">
            <a:noAutofit/>
          </a:bodyPr>
          <a:lstStyle>
            <a:lvl1pPr>
              <a:spcBef>
                <a:spcPts val="0"/>
              </a:spcBef>
              <a:defRPr sz="1200" b="1" cap="none" spc="-10" baseline="0">
                <a:solidFill>
                  <a:schemeClr val="bg1"/>
                </a:solidFill>
              </a:defRPr>
            </a:lvl1pPr>
          </a:lstStyle>
          <a:p>
            <a:pPr lvl="0"/>
            <a:r>
              <a:rPr lang="en-US"/>
              <a:t>Click to edit Master text styles</a:t>
            </a:r>
          </a:p>
        </p:txBody>
      </p:sp>
      <p:sp>
        <p:nvSpPr>
          <p:cNvPr id="62" name="Text Placeholder 9"/>
          <p:cNvSpPr>
            <a:spLocks noGrp="1"/>
          </p:cNvSpPr>
          <p:nvPr>
            <p:ph type="body" sz="quarter" idx="39"/>
          </p:nvPr>
        </p:nvSpPr>
        <p:spPr>
          <a:xfrm>
            <a:off x="5938986" y="5114401"/>
            <a:ext cx="2448000" cy="165600"/>
          </a:xfrm>
          <a:solidFill>
            <a:srgbClr val="009AE1"/>
          </a:solidFill>
        </p:spPr>
        <p:txBody>
          <a:bodyPr wrap="square" lIns="43198" tIns="0" rIns="43198" bIns="0" anchor="ctr">
            <a:noAutofit/>
          </a:bodyPr>
          <a:lstStyle>
            <a:lvl1pPr>
              <a:spcBef>
                <a:spcPts val="0"/>
              </a:spcBef>
              <a:defRPr sz="1200" b="1" cap="none" spc="-10" baseline="0">
                <a:solidFill>
                  <a:schemeClr val="bg1"/>
                </a:solidFill>
              </a:defRPr>
            </a:lvl1pPr>
          </a:lstStyle>
          <a:p>
            <a:pPr lvl="0"/>
            <a:r>
              <a:rPr lang="en-US"/>
              <a:t>Click to edit Master text styles</a:t>
            </a:r>
          </a:p>
        </p:txBody>
      </p:sp>
      <p:sp>
        <p:nvSpPr>
          <p:cNvPr id="45" name="Picture Placeholder 6"/>
          <p:cNvSpPr>
            <a:spLocks noGrp="1"/>
          </p:cNvSpPr>
          <p:nvPr>
            <p:ph type="pic" sz="quarter" idx="40" hasCustomPrompt="1"/>
          </p:nvPr>
        </p:nvSpPr>
        <p:spPr>
          <a:xfrm>
            <a:off x="756000" y="2429619"/>
            <a:ext cx="2448000" cy="267163"/>
          </a:xfrm>
          <a:solidFill>
            <a:srgbClr val="333333"/>
          </a:solidFill>
        </p:spPr>
        <p:txBody>
          <a:bodyPr anchor="ctr"/>
          <a:lstStyle>
            <a:lvl1pPr algn="ctr">
              <a:defRPr sz="1400" baseline="0">
                <a:solidFill>
                  <a:schemeClr val="bg1">
                    <a:lumMod val="75000"/>
                  </a:schemeClr>
                </a:solidFill>
              </a:defRPr>
            </a:lvl1pPr>
          </a:lstStyle>
          <a:p>
            <a:r>
              <a:rPr lang="es-ES"/>
              <a:t>image</a:t>
            </a:r>
            <a:endParaRPr lang="en-US"/>
          </a:p>
        </p:txBody>
      </p:sp>
      <p:sp>
        <p:nvSpPr>
          <p:cNvPr id="47" name="Picture Placeholder 6"/>
          <p:cNvSpPr>
            <a:spLocks noGrp="1"/>
          </p:cNvSpPr>
          <p:nvPr>
            <p:ph type="pic" sz="quarter" idx="41" hasCustomPrompt="1"/>
          </p:nvPr>
        </p:nvSpPr>
        <p:spPr>
          <a:xfrm>
            <a:off x="3348000" y="2429619"/>
            <a:ext cx="2448000" cy="267163"/>
          </a:xfrm>
          <a:solidFill>
            <a:srgbClr val="333333"/>
          </a:solidFill>
        </p:spPr>
        <p:txBody>
          <a:bodyPr anchor="ctr"/>
          <a:lstStyle>
            <a:lvl1pPr algn="ctr">
              <a:defRPr sz="1400" baseline="0">
                <a:solidFill>
                  <a:schemeClr val="bg1">
                    <a:lumMod val="75000"/>
                  </a:schemeClr>
                </a:solidFill>
              </a:defRPr>
            </a:lvl1pPr>
          </a:lstStyle>
          <a:p>
            <a:r>
              <a:rPr lang="es-ES"/>
              <a:t>image</a:t>
            </a:r>
            <a:endParaRPr lang="en-US"/>
          </a:p>
        </p:txBody>
      </p:sp>
      <p:sp>
        <p:nvSpPr>
          <p:cNvPr id="49" name="Picture Placeholder 6"/>
          <p:cNvSpPr>
            <a:spLocks noGrp="1"/>
          </p:cNvSpPr>
          <p:nvPr>
            <p:ph type="pic" sz="quarter" idx="42" hasCustomPrompt="1"/>
          </p:nvPr>
        </p:nvSpPr>
        <p:spPr>
          <a:xfrm>
            <a:off x="5940000" y="2429619"/>
            <a:ext cx="2448000" cy="267163"/>
          </a:xfrm>
          <a:solidFill>
            <a:srgbClr val="333333"/>
          </a:solidFill>
        </p:spPr>
        <p:txBody>
          <a:bodyPr anchor="ctr"/>
          <a:lstStyle>
            <a:lvl1pPr algn="ctr">
              <a:defRPr sz="1400" baseline="0">
                <a:solidFill>
                  <a:schemeClr val="bg1">
                    <a:lumMod val="75000"/>
                  </a:schemeClr>
                </a:solidFill>
              </a:defRPr>
            </a:lvl1pPr>
          </a:lstStyle>
          <a:p>
            <a:r>
              <a:rPr lang="es-ES"/>
              <a:t>image</a:t>
            </a:r>
            <a:endParaRPr lang="en-US"/>
          </a:p>
        </p:txBody>
      </p:sp>
      <p:sp>
        <p:nvSpPr>
          <p:cNvPr id="51" name="Picture Placeholder 6"/>
          <p:cNvSpPr>
            <a:spLocks noGrp="1"/>
          </p:cNvSpPr>
          <p:nvPr>
            <p:ph type="pic" sz="quarter" idx="43" hasCustomPrompt="1"/>
          </p:nvPr>
        </p:nvSpPr>
        <p:spPr>
          <a:xfrm>
            <a:off x="756000" y="4409618"/>
            <a:ext cx="2448000" cy="267163"/>
          </a:xfrm>
          <a:solidFill>
            <a:srgbClr val="333333"/>
          </a:solidFill>
        </p:spPr>
        <p:txBody>
          <a:bodyPr anchor="ctr"/>
          <a:lstStyle>
            <a:lvl1pPr algn="ctr">
              <a:defRPr sz="1400" baseline="0">
                <a:solidFill>
                  <a:schemeClr val="bg1">
                    <a:lumMod val="75000"/>
                  </a:schemeClr>
                </a:solidFill>
              </a:defRPr>
            </a:lvl1pPr>
          </a:lstStyle>
          <a:p>
            <a:r>
              <a:rPr lang="es-ES"/>
              <a:t>image</a:t>
            </a:r>
            <a:endParaRPr lang="en-US"/>
          </a:p>
        </p:txBody>
      </p:sp>
      <p:sp>
        <p:nvSpPr>
          <p:cNvPr id="63" name="Picture Placeholder 6"/>
          <p:cNvSpPr>
            <a:spLocks noGrp="1"/>
          </p:cNvSpPr>
          <p:nvPr>
            <p:ph type="pic" sz="quarter" idx="44" hasCustomPrompt="1"/>
          </p:nvPr>
        </p:nvSpPr>
        <p:spPr>
          <a:xfrm>
            <a:off x="3348000" y="4409618"/>
            <a:ext cx="2448000" cy="267163"/>
          </a:xfrm>
          <a:solidFill>
            <a:srgbClr val="333333"/>
          </a:solidFill>
        </p:spPr>
        <p:txBody>
          <a:bodyPr anchor="ctr"/>
          <a:lstStyle>
            <a:lvl1pPr algn="ctr">
              <a:defRPr sz="1400" baseline="0">
                <a:solidFill>
                  <a:schemeClr val="bg1">
                    <a:lumMod val="75000"/>
                  </a:schemeClr>
                </a:solidFill>
              </a:defRPr>
            </a:lvl1pPr>
          </a:lstStyle>
          <a:p>
            <a:r>
              <a:rPr lang="es-ES"/>
              <a:t>image</a:t>
            </a:r>
            <a:endParaRPr lang="en-US"/>
          </a:p>
        </p:txBody>
      </p:sp>
      <p:sp>
        <p:nvSpPr>
          <p:cNvPr id="64" name="Picture Placeholder 6"/>
          <p:cNvSpPr>
            <a:spLocks noGrp="1"/>
          </p:cNvSpPr>
          <p:nvPr>
            <p:ph type="pic" sz="quarter" idx="45" hasCustomPrompt="1"/>
          </p:nvPr>
        </p:nvSpPr>
        <p:spPr>
          <a:xfrm>
            <a:off x="5940000" y="4409618"/>
            <a:ext cx="2448000" cy="267163"/>
          </a:xfrm>
          <a:solidFill>
            <a:srgbClr val="333333"/>
          </a:solidFill>
        </p:spPr>
        <p:txBody>
          <a:bodyPr anchor="ctr"/>
          <a:lstStyle>
            <a:lvl1pPr algn="ctr">
              <a:defRPr sz="1400" baseline="0">
                <a:solidFill>
                  <a:schemeClr val="bg1">
                    <a:lumMod val="75000"/>
                  </a:schemeClr>
                </a:solidFill>
              </a:defRPr>
            </a:lvl1pPr>
          </a:lstStyle>
          <a:p>
            <a:r>
              <a:rPr lang="es-ES"/>
              <a:t>image</a:t>
            </a:r>
            <a:endParaRPr lang="en-US"/>
          </a:p>
        </p:txBody>
      </p:sp>
      <p:pic>
        <p:nvPicPr>
          <p:cNvPr id="27" name="Picture 26">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28" name="Picture 27">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172137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170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220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270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32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grpId="0" nodeType="withEffect">
                                  <p:stCondLst>
                                    <p:cond delay="370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9" grpId="0" animBg="1"/>
      <p:bldP spid="51" grpId="0" animBg="1"/>
      <p:bldP spid="63" grpId="0" animBg="1"/>
      <p:bldP spid="6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e Do">
    <p:spTree>
      <p:nvGrpSpPr>
        <p:cNvPr id="1" name=""/>
        <p:cNvGrpSpPr/>
        <p:nvPr/>
      </p:nvGrpSpPr>
      <p:grpSpPr>
        <a:xfrm>
          <a:off x="0" y="0"/>
          <a:ext cx="0" cy="0"/>
          <a:chOff x="0" y="0"/>
          <a:chExt cx="0" cy="0"/>
        </a:xfrm>
      </p:grpSpPr>
      <p:sp>
        <p:nvSpPr>
          <p:cNvPr id="8" name="Title 1"/>
          <p:cNvSpPr>
            <a:spLocks noGrp="1"/>
          </p:cNvSpPr>
          <p:nvPr>
            <p:ph type="title"/>
          </p:nvPr>
        </p:nvSpPr>
        <p:spPr>
          <a:xfrm>
            <a:off x="612000" y="836712"/>
            <a:ext cx="7920000" cy="1602571"/>
          </a:xfrm>
        </p:spPr>
        <p:txBody>
          <a:bodyPr/>
          <a:lstStyle/>
          <a:p>
            <a:r>
              <a:rPr lang="en-US"/>
              <a:t>Click to edit Master title style</a:t>
            </a:r>
          </a:p>
        </p:txBody>
      </p:sp>
      <p:sp>
        <p:nvSpPr>
          <p:cNvPr id="9" name="Text Placeholder 9"/>
          <p:cNvSpPr>
            <a:spLocks noGrp="1"/>
          </p:cNvSpPr>
          <p:nvPr>
            <p:ph type="body" sz="quarter" idx="10"/>
          </p:nvPr>
        </p:nvSpPr>
        <p:spPr>
          <a:xfrm>
            <a:off x="648001" y="1515600"/>
            <a:ext cx="7884440" cy="298796"/>
          </a:xfrm>
        </p:spPr>
        <p:txBody>
          <a:bodyPr wrap="square">
            <a:spAutoFit/>
          </a:bodyPr>
          <a:lstStyle>
            <a:lvl1pPr>
              <a:lnSpc>
                <a:spcPts val="1500"/>
              </a:lnSpc>
              <a:defRPr>
                <a:solidFill>
                  <a:schemeClr val="tx1"/>
                </a:solidFill>
              </a:defRPr>
            </a:lvl1pPr>
          </a:lstStyle>
          <a:p>
            <a:pPr lvl="0"/>
            <a:r>
              <a:rPr lang="en-US"/>
              <a:t>Click to edit Master text styles</a:t>
            </a:r>
          </a:p>
        </p:txBody>
      </p:sp>
      <p:sp>
        <p:nvSpPr>
          <p:cNvPr id="7" name="Text Placeholder 9"/>
          <p:cNvSpPr>
            <a:spLocks noGrp="1"/>
          </p:cNvSpPr>
          <p:nvPr>
            <p:ph type="body" sz="quarter" idx="11"/>
          </p:nvPr>
        </p:nvSpPr>
        <p:spPr>
          <a:xfrm>
            <a:off x="709200" y="4154401"/>
            <a:ext cx="2412000" cy="180000"/>
          </a:xfrm>
          <a:solidFill>
            <a:srgbClr val="009AE1"/>
          </a:solidFill>
        </p:spPr>
        <p:txBody>
          <a:bodyPr wrap="square" lIns="43198" tIns="35998" rIns="43198" bIns="0" anchor="ctr">
            <a:noAutofit/>
          </a:bodyPr>
          <a:lstStyle>
            <a:lvl1pPr>
              <a:lnSpc>
                <a:spcPts val="1200"/>
              </a:lnSpc>
              <a:defRPr sz="1400" spc="-20" baseline="0">
                <a:solidFill>
                  <a:schemeClr val="bg1"/>
                </a:solidFill>
              </a:defRPr>
            </a:lvl1pPr>
          </a:lstStyle>
          <a:p>
            <a:pPr lvl="0"/>
            <a:r>
              <a:rPr lang="en-US"/>
              <a:t>Click to edit Master text styles</a:t>
            </a:r>
          </a:p>
        </p:txBody>
      </p:sp>
      <p:sp>
        <p:nvSpPr>
          <p:cNvPr id="5" name="Text Placeholder 9"/>
          <p:cNvSpPr>
            <a:spLocks noGrp="1"/>
          </p:cNvSpPr>
          <p:nvPr>
            <p:ph type="body" sz="quarter" idx="12"/>
          </p:nvPr>
        </p:nvSpPr>
        <p:spPr>
          <a:xfrm>
            <a:off x="3367800" y="4154401"/>
            <a:ext cx="2412000" cy="180000"/>
          </a:xfrm>
          <a:solidFill>
            <a:srgbClr val="009AE1"/>
          </a:solidFill>
        </p:spPr>
        <p:txBody>
          <a:bodyPr wrap="square" lIns="43198" tIns="35998" rIns="43198" bIns="0" anchor="ctr">
            <a:noAutofit/>
          </a:bodyPr>
          <a:lstStyle>
            <a:lvl1pPr>
              <a:lnSpc>
                <a:spcPts val="1200"/>
              </a:lnSpc>
              <a:defRPr sz="1400" spc="-20" baseline="0">
                <a:solidFill>
                  <a:schemeClr val="bg1"/>
                </a:solidFill>
              </a:defRPr>
            </a:lvl1pPr>
          </a:lstStyle>
          <a:p>
            <a:pPr lvl="0"/>
            <a:r>
              <a:rPr lang="en-US"/>
              <a:t>Click to edit Master text styles</a:t>
            </a:r>
          </a:p>
        </p:txBody>
      </p:sp>
      <p:sp>
        <p:nvSpPr>
          <p:cNvPr id="6" name="Text Placeholder 9"/>
          <p:cNvSpPr>
            <a:spLocks noGrp="1"/>
          </p:cNvSpPr>
          <p:nvPr>
            <p:ph type="body" sz="quarter" idx="13"/>
          </p:nvPr>
        </p:nvSpPr>
        <p:spPr>
          <a:xfrm>
            <a:off x="6026400" y="4154401"/>
            <a:ext cx="2412000" cy="180000"/>
          </a:xfrm>
          <a:solidFill>
            <a:srgbClr val="009AE1"/>
          </a:solidFill>
        </p:spPr>
        <p:txBody>
          <a:bodyPr wrap="square" lIns="43198" tIns="35998" rIns="43198" bIns="0" anchor="ctr">
            <a:noAutofit/>
          </a:bodyPr>
          <a:lstStyle>
            <a:lvl1pPr>
              <a:lnSpc>
                <a:spcPts val="1200"/>
              </a:lnSpc>
              <a:defRPr sz="1400" spc="-20" baseline="0">
                <a:solidFill>
                  <a:schemeClr val="bg1"/>
                </a:solidFill>
              </a:defRPr>
            </a:lvl1pPr>
          </a:lstStyle>
          <a:p>
            <a:pPr lvl="0"/>
            <a:r>
              <a:rPr lang="en-US"/>
              <a:t>Click to edit Master text styles</a:t>
            </a:r>
          </a:p>
        </p:txBody>
      </p:sp>
      <p:sp>
        <p:nvSpPr>
          <p:cNvPr id="10" name="Text Placeholder 9"/>
          <p:cNvSpPr>
            <a:spLocks noGrp="1"/>
          </p:cNvSpPr>
          <p:nvPr>
            <p:ph type="body" sz="quarter" idx="14"/>
          </p:nvPr>
        </p:nvSpPr>
        <p:spPr>
          <a:xfrm>
            <a:off x="709200" y="2348881"/>
            <a:ext cx="2412000" cy="180000"/>
          </a:xfrm>
          <a:solidFill>
            <a:srgbClr val="009AE1"/>
          </a:solidFill>
        </p:spPr>
        <p:txBody>
          <a:bodyPr wrap="square" lIns="43198" tIns="35998" rIns="43198" bIns="0" anchor="ctr">
            <a:noAutofit/>
          </a:bodyPr>
          <a:lstStyle>
            <a:lvl1pPr>
              <a:lnSpc>
                <a:spcPts val="1200"/>
              </a:lnSpc>
              <a:defRPr sz="1400" spc="-20" baseline="0">
                <a:solidFill>
                  <a:schemeClr val="bg1"/>
                </a:solidFill>
              </a:defRPr>
            </a:lvl1pPr>
          </a:lstStyle>
          <a:p>
            <a:pPr lvl="0"/>
            <a:r>
              <a:rPr lang="en-US"/>
              <a:t>Click to edit Master text styles</a:t>
            </a:r>
          </a:p>
        </p:txBody>
      </p:sp>
      <p:sp>
        <p:nvSpPr>
          <p:cNvPr id="11" name="Text Placeholder 9"/>
          <p:cNvSpPr>
            <a:spLocks noGrp="1"/>
          </p:cNvSpPr>
          <p:nvPr>
            <p:ph type="body" sz="quarter" idx="15"/>
          </p:nvPr>
        </p:nvSpPr>
        <p:spPr>
          <a:xfrm>
            <a:off x="3369600" y="2348881"/>
            <a:ext cx="2412000" cy="180000"/>
          </a:xfrm>
          <a:solidFill>
            <a:srgbClr val="009AE1"/>
          </a:solidFill>
        </p:spPr>
        <p:txBody>
          <a:bodyPr wrap="square" lIns="43198" tIns="35998" rIns="43198" bIns="0" anchor="ctr">
            <a:noAutofit/>
          </a:bodyPr>
          <a:lstStyle>
            <a:lvl1pPr>
              <a:lnSpc>
                <a:spcPts val="1200"/>
              </a:lnSpc>
              <a:defRPr sz="1400" spc="-20" baseline="0">
                <a:solidFill>
                  <a:schemeClr val="bg1"/>
                </a:solidFill>
              </a:defRPr>
            </a:lvl1pPr>
          </a:lstStyle>
          <a:p>
            <a:pPr lvl="0"/>
            <a:r>
              <a:rPr lang="en-US"/>
              <a:t>Click to edit Master text styles</a:t>
            </a:r>
          </a:p>
        </p:txBody>
      </p:sp>
      <p:sp>
        <p:nvSpPr>
          <p:cNvPr id="12" name="Text Placeholder 9"/>
          <p:cNvSpPr>
            <a:spLocks noGrp="1"/>
          </p:cNvSpPr>
          <p:nvPr>
            <p:ph type="body" sz="quarter" idx="16"/>
          </p:nvPr>
        </p:nvSpPr>
        <p:spPr>
          <a:xfrm>
            <a:off x="6026400" y="2348881"/>
            <a:ext cx="2412000" cy="180000"/>
          </a:xfrm>
          <a:solidFill>
            <a:srgbClr val="009AE1"/>
          </a:solidFill>
        </p:spPr>
        <p:txBody>
          <a:bodyPr wrap="square" lIns="43198" tIns="35998" rIns="43198" bIns="0" anchor="ctr">
            <a:noAutofit/>
          </a:bodyPr>
          <a:lstStyle>
            <a:lvl1pPr>
              <a:lnSpc>
                <a:spcPts val="1200"/>
              </a:lnSpc>
              <a:defRPr sz="1400" spc="-20" baseline="0">
                <a:solidFill>
                  <a:schemeClr val="bg1"/>
                </a:solidFill>
              </a:defRPr>
            </a:lvl1pPr>
          </a:lstStyle>
          <a:p>
            <a:pPr lvl="0"/>
            <a:r>
              <a:rPr lang="en-US"/>
              <a:t>Click to edit Master text styles</a:t>
            </a:r>
          </a:p>
        </p:txBody>
      </p:sp>
      <p:sp>
        <p:nvSpPr>
          <p:cNvPr id="13" name="Text Placeholder 13"/>
          <p:cNvSpPr>
            <a:spLocks noGrp="1"/>
          </p:cNvSpPr>
          <p:nvPr>
            <p:ph type="body" sz="quarter" idx="17"/>
          </p:nvPr>
        </p:nvSpPr>
        <p:spPr>
          <a:xfrm>
            <a:off x="611560" y="4352401"/>
            <a:ext cx="2592000"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14" name="Text Placeholder 13"/>
          <p:cNvSpPr>
            <a:spLocks noGrp="1"/>
          </p:cNvSpPr>
          <p:nvPr>
            <p:ph type="body" sz="quarter" idx="18"/>
          </p:nvPr>
        </p:nvSpPr>
        <p:spPr>
          <a:xfrm>
            <a:off x="3268800" y="4352401"/>
            <a:ext cx="2592000"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15" name="Text Placeholder 13"/>
          <p:cNvSpPr>
            <a:spLocks noGrp="1"/>
          </p:cNvSpPr>
          <p:nvPr>
            <p:ph type="body" sz="quarter" idx="19"/>
          </p:nvPr>
        </p:nvSpPr>
        <p:spPr>
          <a:xfrm>
            <a:off x="5929200" y="4352401"/>
            <a:ext cx="2592000"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16" name="Text Placeholder 13"/>
          <p:cNvSpPr>
            <a:spLocks noGrp="1"/>
          </p:cNvSpPr>
          <p:nvPr>
            <p:ph type="body" sz="quarter" idx="20"/>
          </p:nvPr>
        </p:nvSpPr>
        <p:spPr>
          <a:xfrm>
            <a:off x="611560" y="2548801"/>
            <a:ext cx="2592000"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17" name="Text Placeholder 13"/>
          <p:cNvSpPr>
            <a:spLocks noGrp="1"/>
          </p:cNvSpPr>
          <p:nvPr>
            <p:ph type="body" sz="quarter" idx="21"/>
          </p:nvPr>
        </p:nvSpPr>
        <p:spPr>
          <a:xfrm>
            <a:off x="3268800" y="2548801"/>
            <a:ext cx="2592000"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18" name="Text Placeholder 13"/>
          <p:cNvSpPr>
            <a:spLocks noGrp="1"/>
          </p:cNvSpPr>
          <p:nvPr>
            <p:ph type="body" sz="quarter" idx="22"/>
          </p:nvPr>
        </p:nvSpPr>
        <p:spPr>
          <a:xfrm>
            <a:off x="5929200" y="2548801"/>
            <a:ext cx="2592000"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21" name="Text Placeholder 12"/>
          <p:cNvSpPr>
            <a:spLocks noGrp="1"/>
          </p:cNvSpPr>
          <p:nvPr>
            <p:ph type="body" sz="quarter" idx="23" hasCustomPrompt="1"/>
          </p:nvPr>
        </p:nvSpPr>
        <p:spPr>
          <a:xfrm>
            <a:off x="8107201" y="6286670"/>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a:t>3</a:t>
            </a:r>
            <a:endParaRPr lang="en-US"/>
          </a:p>
        </p:txBody>
      </p:sp>
      <p:pic>
        <p:nvPicPr>
          <p:cNvPr id="24" name="Picture 23">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25" name="Picture 2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261147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ork">
    <p:spTree>
      <p:nvGrpSpPr>
        <p:cNvPr id="1" name=""/>
        <p:cNvGrpSpPr/>
        <p:nvPr/>
      </p:nvGrpSpPr>
      <p:grpSpPr>
        <a:xfrm>
          <a:off x="0" y="0"/>
          <a:ext cx="0" cy="0"/>
          <a:chOff x="0" y="0"/>
          <a:chExt cx="0" cy="0"/>
        </a:xfrm>
      </p:grpSpPr>
      <p:sp>
        <p:nvSpPr>
          <p:cNvPr id="14" name="Title 1"/>
          <p:cNvSpPr>
            <a:spLocks noGrp="1"/>
          </p:cNvSpPr>
          <p:nvPr>
            <p:ph type="title"/>
          </p:nvPr>
        </p:nvSpPr>
        <p:spPr>
          <a:xfrm>
            <a:off x="612000" y="836712"/>
            <a:ext cx="7920000" cy="1602571"/>
          </a:xfrm>
        </p:spPr>
        <p:txBody>
          <a:bodyPr/>
          <a:lstStyle/>
          <a:p>
            <a:r>
              <a:rPr lang="en-US"/>
              <a:t>Click to edit Master title style</a:t>
            </a:r>
          </a:p>
        </p:txBody>
      </p:sp>
      <p:sp>
        <p:nvSpPr>
          <p:cNvPr id="15" name="Text Placeholder 9"/>
          <p:cNvSpPr>
            <a:spLocks noGrp="1"/>
          </p:cNvSpPr>
          <p:nvPr>
            <p:ph type="body" sz="quarter" idx="10"/>
          </p:nvPr>
        </p:nvSpPr>
        <p:spPr>
          <a:xfrm>
            <a:off x="648001" y="1515600"/>
            <a:ext cx="7884440" cy="298796"/>
          </a:xfrm>
        </p:spPr>
        <p:txBody>
          <a:bodyPr wrap="square">
            <a:spAutoFit/>
          </a:bodyPr>
          <a:lstStyle>
            <a:lvl1pPr>
              <a:lnSpc>
                <a:spcPts val="1500"/>
              </a:lnSpc>
              <a:defRPr>
                <a:solidFill>
                  <a:schemeClr val="tx1"/>
                </a:solidFill>
              </a:defRPr>
            </a:lvl1pPr>
          </a:lstStyle>
          <a:p>
            <a:pPr lvl="0"/>
            <a:r>
              <a:rPr lang="en-US"/>
              <a:t>Click to edit Master text styles</a:t>
            </a:r>
          </a:p>
        </p:txBody>
      </p:sp>
      <p:sp>
        <p:nvSpPr>
          <p:cNvPr id="20" name="Text Placeholder 12"/>
          <p:cNvSpPr>
            <a:spLocks noGrp="1"/>
          </p:cNvSpPr>
          <p:nvPr>
            <p:ph type="body" sz="quarter" idx="23" hasCustomPrompt="1"/>
          </p:nvPr>
        </p:nvSpPr>
        <p:spPr>
          <a:xfrm>
            <a:off x="8107201" y="6286671"/>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a:t>4</a:t>
            </a:r>
            <a:endParaRPr lang="en-US"/>
          </a:p>
        </p:txBody>
      </p:sp>
      <p:sp>
        <p:nvSpPr>
          <p:cNvPr id="32" name="Picture Placeholder 6"/>
          <p:cNvSpPr>
            <a:spLocks noGrp="1"/>
          </p:cNvSpPr>
          <p:nvPr>
            <p:ph type="pic" sz="quarter" idx="42" hasCustomPrompt="1"/>
          </p:nvPr>
        </p:nvSpPr>
        <p:spPr>
          <a:xfrm>
            <a:off x="5670000" y="2858019"/>
            <a:ext cx="2156400" cy="267163"/>
          </a:xfrm>
          <a:solidFill>
            <a:srgbClr val="333333"/>
          </a:solidFill>
        </p:spPr>
        <p:txBody>
          <a:bodyPr anchor="ctr"/>
          <a:lstStyle>
            <a:lvl1pPr algn="ctr">
              <a:defRPr sz="1400" baseline="0">
                <a:solidFill>
                  <a:schemeClr val="bg1">
                    <a:lumMod val="75000"/>
                  </a:schemeClr>
                </a:solidFill>
              </a:defRPr>
            </a:lvl1pPr>
          </a:lstStyle>
          <a:p>
            <a:r>
              <a:rPr lang="es-ES"/>
              <a:t>image</a:t>
            </a:r>
            <a:endParaRPr lang="en-US"/>
          </a:p>
        </p:txBody>
      </p:sp>
      <p:sp>
        <p:nvSpPr>
          <p:cNvPr id="34" name="Picture Placeholder 6"/>
          <p:cNvSpPr>
            <a:spLocks noGrp="1"/>
          </p:cNvSpPr>
          <p:nvPr>
            <p:ph type="pic" sz="quarter" idx="43" hasCustomPrompt="1"/>
          </p:nvPr>
        </p:nvSpPr>
        <p:spPr>
          <a:xfrm>
            <a:off x="3492000" y="2858019"/>
            <a:ext cx="2156400" cy="267163"/>
          </a:xfrm>
          <a:solidFill>
            <a:srgbClr val="333333"/>
          </a:solidFill>
        </p:spPr>
        <p:txBody>
          <a:bodyPr anchor="ctr"/>
          <a:lstStyle>
            <a:lvl1pPr algn="ctr">
              <a:defRPr sz="1400" baseline="0">
                <a:solidFill>
                  <a:schemeClr val="bg1">
                    <a:lumMod val="75000"/>
                  </a:schemeClr>
                </a:solidFill>
              </a:defRPr>
            </a:lvl1pPr>
          </a:lstStyle>
          <a:p>
            <a:r>
              <a:rPr lang="es-ES"/>
              <a:t>image</a:t>
            </a:r>
            <a:endParaRPr lang="en-US"/>
          </a:p>
        </p:txBody>
      </p:sp>
      <p:sp>
        <p:nvSpPr>
          <p:cNvPr id="35" name="Picture Placeholder 6"/>
          <p:cNvSpPr>
            <a:spLocks noGrp="1"/>
          </p:cNvSpPr>
          <p:nvPr>
            <p:ph type="pic" sz="quarter" idx="44" hasCustomPrompt="1"/>
          </p:nvPr>
        </p:nvSpPr>
        <p:spPr>
          <a:xfrm>
            <a:off x="5670000" y="4643618"/>
            <a:ext cx="2156400" cy="267163"/>
          </a:xfrm>
          <a:solidFill>
            <a:srgbClr val="333333"/>
          </a:solidFill>
        </p:spPr>
        <p:txBody>
          <a:bodyPr anchor="ctr"/>
          <a:lstStyle>
            <a:lvl1pPr algn="ctr">
              <a:defRPr sz="1400" baseline="0">
                <a:solidFill>
                  <a:schemeClr val="bg1">
                    <a:lumMod val="75000"/>
                  </a:schemeClr>
                </a:solidFill>
              </a:defRPr>
            </a:lvl1pPr>
          </a:lstStyle>
          <a:p>
            <a:r>
              <a:rPr lang="es-ES"/>
              <a:t>image</a:t>
            </a:r>
            <a:endParaRPr lang="en-US"/>
          </a:p>
        </p:txBody>
      </p:sp>
      <p:sp>
        <p:nvSpPr>
          <p:cNvPr id="44" name="Picture Placeholder 6"/>
          <p:cNvSpPr>
            <a:spLocks noGrp="1"/>
          </p:cNvSpPr>
          <p:nvPr>
            <p:ph type="pic" sz="quarter" idx="45" hasCustomPrompt="1"/>
          </p:nvPr>
        </p:nvSpPr>
        <p:spPr>
          <a:xfrm>
            <a:off x="3492000" y="4643618"/>
            <a:ext cx="2156400" cy="267163"/>
          </a:xfrm>
          <a:solidFill>
            <a:srgbClr val="333333"/>
          </a:solidFill>
        </p:spPr>
        <p:txBody>
          <a:bodyPr anchor="ctr"/>
          <a:lstStyle>
            <a:lvl1pPr algn="ctr">
              <a:defRPr sz="1400" baseline="0">
                <a:solidFill>
                  <a:schemeClr val="bg1">
                    <a:lumMod val="75000"/>
                  </a:schemeClr>
                </a:solidFill>
              </a:defRPr>
            </a:lvl1pPr>
          </a:lstStyle>
          <a:p>
            <a:r>
              <a:rPr lang="es-ES"/>
              <a:t>image</a:t>
            </a:r>
            <a:endParaRPr lang="en-US"/>
          </a:p>
        </p:txBody>
      </p:sp>
      <p:sp>
        <p:nvSpPr>
          <p:cNvPr id="47" name="Picture Placeholder 6"/>
          <p:cNvSpPr>
            <a:spLocks noGrp="1"/>
          </p:cNvSpPr>
          <p:nvPr>
            <p:ph type="pic" sz="quarter" idx="46" hasCustomPrompt="1"/>
          </p:nvPr>
        </p:nvSpPr>
        <p:spPr>
          <a:xfrm>
            <a:off x="1314000" y="4643618"/>
            <a:ext cx="2156400" cy="267163"/>
          </a:xfrm>
          <a:solidFill>
            <a:srgbClr val="333333"/>
          </a:solidFill>
        </p:spPr>
        <p:txBody>
          <a:bodyPr anchor="ctr"/>
          <a:lstStyle>
            <a:lvl1pPr algn="ctr">
              <a:defRPr sz="1400" baseline="0">
                <a:solidFill>
                  <a:schemeClr val="bg1">
                    <a:lumMod val="75000"/>
                  </a:schemeClr>
                </a:solidFill>
              </a:defRPr>
            </a:lvl1pPr>
          </a:lstStyle>
          <a:p>
            <a:r>
              <a:rPr lang="es-ES"/>
              <a:t>image</a:t>
            </a:r>
            <a:endParaRPr lang="en-US"/>
          </a:p>
        </p:txBody>
      </p:sp>
      <p:sp>
        <p:nvSpPr>
          <p:cNvPr id="3" name="Text Placeholder 2"/>
          <p:cNvSpPr>
            <a:spLocks noGrp="1"/>
          </p:cNvSpPr>
          <p:nvPr>
            <p:ph type="body" sz="quarter" idx="47"/>
          </p:nvPr>
        </p:nvSpPr>
        <p:spPr>
          <a:xfrm>
            <a:off x="1314000" y="2109601"/>
            <a:ext cx="2156400" cy="1764000"/>
          </a:xfrm>
          <a:solidFill>
            <a:srgbClr val="009AE1"/>
          </a:solidFill>
        </p:spPr>
        <p:txBody>
          <a:bodyPr lIns="197989" tIns="233987" rIns="197989" bIns="233987">
            <a:noAutofit/>
          </a:bodyPr>
          <a:lstStyle>
            <a:lvl1pPr algn="just">
              <a:lnSpc>
                <a:spcPts val="1400"/>
              </a:lnSpc>
              <a:spcBef>
                <a:spcPts val="600"/>
              </a:spcBef>
              <a:defRPr sz="1200" spc="-10" baseline="0">
                <a:solidFill>
                  <a:schemeClr val="bg1"/>
                </a:solidFill>
              </a:defRPr>
            </a:lvl1pPr>
          </a:lstStyle>
          <a:p>
            <a:pPr lvl="0"/>
            <a:r>
              <a:rPr lang="en-US"/>
              <a:t>Click to edit Master text styles</a:t>
            </a:r>
          </a:p>
        </p:txBody>
      </p:sp>
      <p:pic>
        <p:nvPicPr>
          <p:cNvPr id="21" name="Picture 20">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22" name="Picture 21">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229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11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14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44" grpId="0" animBg="1"/>
      <p:bldP spid="4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6" name="Title 1"/>
          <p:cNvSpPr>
            <a:spLocks noGrp="1"/>
          </p:cNvSpPr>
          <p:nvPr>
            <p:ph type="title"/>
          </p:nvPr>
        </p:nvSpPr>
        <p:spPr>
          <a:xfrm>
            <a:off x="612000" y="836712"/>
            <a:ext cx="7920000" cy="1602571"/>
          </a:xfrm>
        </p:spPr>
        <p:txBody>
          <a:bodyPr/>
          <a:lstStyle/>
          <a:p>
            <a:r>
              <a:rPr lang="en-US"/>
              <a:t>Click to edit Master title style</a:t>
            </a:r>
          </a:p>
        </p:txBody>
      </p:sp>
      <p:sp>
        <p:nvSpPr>
          <p:cNvPr id="7" name="Text Placeholder 9"/>
          <p:cNvSpPr>
            <a:spLocks noGrp="1"/>
          </p:cNvSpPr>
          <p:nvPr>
            <p:ph type="body" sz="quarter" idx="10"/>
          </p:nvPr>
        </p:nvSpPr>
        <p:spPr>
          <a:xfrm>
            <a:off x="648001" y="1515600"/>
            <a:ext cx="7884440" cy="298796"/>
          </a:xfrm>
        </p:spPr>
        <p:txBody>
          <a:bodyPr wrap="square">
            <a:spAutoFit/>
          </a:bodyPr>
          <a:lstStyle>
            <a:lvl1pPr>
              <a:lnSpc>
                <a:spcPts val="1500"/>
              </a:lnSpc>
              <a:defRPr/>
            </a:lvl1pPr>
          </a:lstStyle>
          <a:p>
            <a:pPr lvl="0"/>
            <a:r>
              <a:rPr lang="en-US"/>
              <a:t>Click to edit Master text styles</a:t>
            </a:r>
          </a:p>
        </p:txBody>
      </p:sp>
      <p:sp>
        <p:nvSpPr>
          <p:cNvPr id="12" name="Text Placeholder 12"/>
          <p:cNvSpPr>
            <a:spLocks noGrp="1"/>
          </p:cNvSpPr>
          <p:nvPr>
            <p:ph type="body" sz="quarter" idx="23" hasCustomPrompt="1"/>
          </p:nvPr>
        </p:nvSpPr>
        <p:spPr>
          <a:xfrm>
            <a:off x="8107201" y="6286671"/>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a:t>5</a:t>
            </a:r>
            <a:endParaRPr lang="en-US"/>
          </a:p>
        </p:txBody>
      </p:sp>
      <p:sp>
        <p:nvSpPr>
          <p:cNvPr id="4" name="Media Placeholder 3"/>
          <p:cNvSpPr>
            <a:spLocks noGrp="1"/>
          </p:cNvSpPr>
          <p:nvPr>
            <p:ph type="media" sz="quarter" idx="39" hasCustomPrompt="1"/>
          </p:nvPr>
        </p:nvSpPr>
        <p:spPr>
          <a:xfrm>
            <a:off x="1990800" y="3623019"/>
            <a:ext cx="5166000" cy="267163"/>
          </a:xfrm>
          <a:solidFill>
            <a:srgbClr val="333333"/>
          </a:solidFill>
          <a:effectLst>
            <a:outerShdw blurRad="292100" dist="25400" dir="5400000" algn="ctr" rotWithShape="0">
              <a:srgbClr val="000000">
                <a:alpha val="40000"/>
              </a:srgbClr>
            </a:outerShdw>
          </a:effectLst>
        </p:spPr>
        <p:txBody>
          <a:bodyPr anchor="ctr"/>
          <a:lstStyle>
            <a:lvl1pPr algn="ctr">
              <a:defRPr sz="1400">
                <a:solidFill>
                  <a:schemeClr val="bg1">
                    <a:lumMod val="75000"/>
                  </a:schemeClr>
                </a:solidFill>
              </a:defRPr>
            </a:lvl1pPr>
          </a:lstStyle>
          <a:p>
            <a:r>
              <a:rPr lang="es-ES"/>
              <a:t>video</a:t>
            </a:r>
            <a:endParaRPr lang="en-US"/>
          </a:p>
        </p:txBody>
      </p:sp>
      <p:sp>
        <p:nvSpPr>
          <p:cNvPr id="13" name="Text Placeholder 9"/>
          <p:cNvSpPr>
            <a:spLocks noGrp="1"/>
          </p:cNvSpPr>
          <p:nvPr>
            <p:ph type="body" sz="quarter" idx="37"/>
          </p:nvPr>
        </p:nvSpPr>
        <p:spPr>
          <a:xfrm>
            <a:off x="1989000" y="5207617"/>
            <a:ext cx="5166000" cy="165600"/>
          </a:xfrm>
          <a:solidFill>
            <a:srgbClr val="3D88C8"/>
          </a:solidFill>
          <a:effectLst>
            <a:reflection blurRad="12700" stA="25000" endPos="75000" dir="5400000" sy="-100000" algn="bl" rotWithShape="0"/>
          </a:effectLst>
        </p:spPr>
        <p:txBody>
          <a:bodyPr wrap="square" lIns="43198" tIns="0" rIns="43198" bIns="0" anchor="ctr">
            <a:noAutofit/>
          </a:bodyPr>
          <a:lstStyle>
            <a:lvl1pPr>
              <a:defRPr sz="1200" b="0" cap="none" spc="-10" baseline="0">
                <a:solidFill>
                  <a:schemeClr val="bg1"/>
                </a:solidFill>
              </a:defRPr>
            </a:lvl1pPr>
          </a:lstStyle>
          <a:p>
            <a:pPr lvl="0"/>
            <a:r>
              <a:rPr lang="en-US"/>
              <a:t>Click to edit Master text styles</a:t>
            </a:r>
          </a:p>
        </p:txBody>
      </p:sp>
      <p:pic>
        <p:nvPicPr>
          <p:cNvPr id="14" name="Picture 13">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5"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162617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ase">
    <p:spTree>
      <p:nvGrpSpPr>
        <p:cNvPr id="1" name=""/>
        <p:cNvGrpSpPr/>
        <p:nvPr/>
      </p:nvGrpSpPr>
      <p:grpSpPr>
        <a:xfrm>
          <a:off x="0" y="0"/>
          <a:ext cx="0" cy="0"/>
          <a:chOff x="0" y="0"/>
          <a:chExt cx="0" cy="0"/>
        </a:xfrm>
      </p:grpSpPr>
      <p:sp>
        <p:nvSpPr>
          <p:cNvPr id="5" name="Title 1"/>
          <p:cNvSpPr>
            <a:spLocks noGrp="1"/>
          </p:cNvSpPr>
          <p:nvPr>
            <p:ph type="title"/>
          </p:nvPr>
        </p:nvSpPr>
        <p:spPr>
          <a:xfrm>
            <a:off x="612000" y="836712"/>
            <a:ext cx="7920000" cy="1602571"/>
          </a:xfrm>
        </p:spPr>
        <p:txBody>
          <a:bodyPr/>
          <a:lstStyle/>
          <a:p>
            <a:r>
              <a:rPr lang="en-US"/>
              <a:t>Click to edit Master title style</a:t>
            </a:r>
          </a:p>
        </p:txBody>
      </p:sp>
      <p:sp>
        <p:nvSpPr>
          <p:cNvPr id="6" name="Text Placeholder 9"/>
          <p:cNvSpPr>
            <a:spLocks noGrp="1"/>
          </p:cNvSpPr>
          <p:nvPr>
            <p:ph type="body" sz="quarter" idx="10"/>
          </p:nvPr>
        </p:nvSpPr>
        <p:spPr>
          <a:xfrm>
            <a:off x="648001" y="1515600"/>
            <a:ext cx="7884440" cy="298796"/>
          </a:xfrm>
        </p:spPr>
        <p:txBody>
          <a:bodyPr wrap="square">
            <a:spAutoFit/>
          </a:bodyPr>
          <a:lstStyle>
            <a:lvl1pPr>
              <a:lnSpc>
                <a:spcPts val="1500"/>
              </a:lnSpc>
              <a:defRPr>
                <a:solidFill>
                  <a:schemeClr val="tx1"/>
                </a:solidFill>
              </a:defRPr>
            </a:lvl1pPr>
          </a:lstStyle>
          <a:p>
            <a:pPr lvl="0"/>
            <a:r>
              <a:rPr lang="en-US"/>
              <a:t>Click to edit Master text styles</a:t>
            </a:r>
          </a:p>
        </p:txBody>
      </p:sp>
      <p:sp>
        <p:nvSpPr>
          <p:cNvPr id="9" name="Text Placeholder 12"/>
          <p:cNvSpPr>
            <a:spLocks noGrp="1"/>
          </p:cNvSpPr>
          <p:nvPr>
            <p:ph type="body" sz="quarter" idx="23" hasCustomPrompt="1"/>
          </p:nvPr>
        </p:nvSpPr>
        <p:spPr>
          <a:xfrm>
            <a:off x="8107201" y="6286670"/>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a:t>6</a:t>
            </a:r>
            <a:endParaRPr lang="en-US"/>
          </a:p>
        </p:txBody>
      </p:sp>
      <p:sp>
        <p:nvSpPr>
          <p:cNvPr id="16" name="Text Placeholder 13"/>
          <p:cNvSpPr>
            <a:spLocks noGrp="1"/>
          </p:cNvSpPr>
          <p:nvPr>
            <p:ph type="body" sz="quarter" idx="17"/>
          </p:nvPr>
        </p:nvSpPr>
        <p:spPr>
          <a:xfrm>
            <a:off x="658800" y="4820401"/>
            <a:ext cx="7826400" cy="984864"/>
          </a:xfrm>
        </p:spPr>
        <p:txBody>
          <a:bodyPr wrap="square" numCol="2" spcCol="359980">
            <a:no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17" name="Picture Placeholder 6"/>
          <p:cNvSpPr>
            <a:spLocks noGrp="1"/>
          </p:cNvSpPr>
          <p:nvPr>
            <p:ph type="pic" sz="quarter" idx="42" hasCustomPrompt="1"/>
          </p:nvPr>
        </p:nvSpPr>
        <p:spPr>
          <a:xfrm>
            <a:off x="756000" y="3207219"/>
            <a:ext cx="7632000" cy="267163"/>
          </a:xfrm>
          <a:solidFill>
            <a:srgbClr val="333333"/>
          </a:solidFill>
        </p:spPr>
        <p:txBody>
          <a:bodyPr anchor="ctr"/>
          <a:lstStyle>
            <a:lvl1pPr algn="ctr">
              <a:defRPr sz="1400" baseline="0">
                <a:solidFill>
                  <a:schemeClr val="bg1">
                    <a:lumMod val="75000"/>
                  </a:schemeClr>
                </a:solidFill>
              </a:defRPr>
            </a:lvl1pPr>
          </a:lstStyle>
          <a:p>
            <a:r>
              <a:rPr lang="es-ES"/>
              <a:t>image</a:t>
            </a:r>
            <a:endParaRPr lang="en-US"/>
          </a:p>
        </p:txBody>
      </p:sp>
      <p:sp>
        <p:nvSpPr>
          <p:cNvPr id="12" name="Text Placeholder 9"/>
          <p:cNvSpPr>
            <a:spLocks noGrp="1"/>
          </p:cNvSpPr>
          <p:nvPr>
            <p:ph type="body" sz="quarter" idx="11"/>
          </p:nvPr>
        </p:nvSpPr>
        <p:spPr>
          <a:xfrm>
            <a:off x="756000" y="4569596"/>
            <a:ext cx="7632000" cy="203064"/>
          </a:xfrm>
          <a:solidFill>
            <a:srgbClr val="009AE1"/>
          </a:solidFill>
        </p:spPr>
        <p:txBody>
          <a:bodyPr wrap="square" lIns="43198" tIns="35998" rIns="43198" bIns="0" anchor="ctr">
            <a:noAutofit/>
          </a:bodyPr>
          <a:lstStyle>
            <a:lvl1pPr>
              <a:defRPr sz="1400" spc="-20" baseline="0">
                <a:solidFill>
                  <a:schemeClr val="bg1"/>
                </a:solidFill>
              </a:defRPr>
            </a:lvl1pPr>
          </a:lstStyle>
          <a:p>
            <a:pPr lvl="0"/>
            <a:r>
              <a:rPr lang="en-US"/>
              <a:t>Click to edit Master text styles</a:t>
            </a:r>
          </a:p>
        </p:txBody>
      </p:sp>
      <p:pic>
        <p:nvPicPr>
          <p:cNvPr id="13" name="Picture 12">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4" name="Picture 13">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32424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1">
    <p:spTree>
      <p:nvGrpSpPr>
        <p:cNvPr id="1" name=""/>
        <p:cNvGrpSpPr/>
        <p:nvPr/>
      </p:nvGrpSpPr>
      <p:grpSpPr>
        <a:xfrm>
          <a:off x="0" y="0"/>
          <a:ext cx="0" cy="0"/>
          <a:chOff x="0" y="0"/>
          <a:chExt cx="0" cy="0"/>
        </a:xfrm>
      </p:grpSpPr>
      <p:sp>
        <p:nvSpPr>
          <p:cNvPr id="2" name="Title 1"/>
          <p:cNvSpPr>
            <a:spLocks noGrp="1"/>
          </p:cNvSpPr>
          <p:nvPr>
            <p:ph type="title"/>
          </p:nvPr>
        </p:nvSpPr>
        <p:spPr>
          <a:xfrm>
            <a:off x="612000" y="836712"/>
            <a:ext cx="7920000" cy="1602571"/>
          </a:xfrm>
        </p:spPr>
        <p:txBody>
          <a:bodyPr/>
          <a:lstStyle/>
          <a:p>
            <a:r>
              <a:rPr lang="en-US"/>
              <a:t>Click to edit Master title style</a:t>
            </a:r>
          </a:p>
        </p:txBody>
      </p:sp>
      <p:sp>
        <p:nvSpPr>
          <p:cNvPr id="3" name="Text Placeholder 9"/>
          <p:cNvSpPr>
            <a:spLocks noGrp="1"/>
          </p:cNvSpPr>
          <p:nvPr>
            <p:ph type="body" sz="quarter" idx="10"/>
          </p:nvPr>
        </p:nvSpPr>
        <p:spPr>
          <a:xfrm>
            <a:off x="648001" y="1515600"/>
            <a:ext cx="7884440" cy="298796"/>
          </a:xfrm>
        </p:spPr>
        <p:txBody>
          <a:bodyPr wrap="square">
            <a:spAutoFit/>
          </a:bodyPr>
          <a:lstStyle>
            <a:lvl1pPr>
              <a:lnSpc>
                <a:spcPts val="1500"/>
              </a:lnSpc>
              <a:defRPr>
                <a:solidFill>
                  <a:schemeClr val="tx1"/>
                </a:solidFill>
              </a:defRPr>
            </a:lvl1pPr>
          </a:lstStyle>
          <a:p>
            <a:pPr lvl="0"/>
            <a:r>
              <a:rPr lang="en-US"/>
              <a:t>Click to edit Master text styles</a:t>
            </a:r>
          </a:p>
        </p:txBody>
      </p:sp>
      <p:sp>
        <p:nvSpPr>
          <p:cNvPr id="6" name="Text Placeholder 12"/>
          <p:cNvSpPr>
            <a:spLocks noGrp="1"/>
          </p:cNvSpPr>
          <p:nvPr>
            <p:ph type="body" sz="quarter" idx="23" hasCustomPrompt="1"/>
          </p:nvPr>
        </p:nvSpPr>
        <p:spPr>
          <a:xfrm>
            <a:off x="8107201" y="6286670"/>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a:t>7</a:t>
            </a:r>
            <a:endParaRPr lang="en-US"/>
          </a:p>
        </p:txBody>
      </p:sp>
      <p:sp>
        <p:nvSpPr>
          <p:cNvPr id="7" name="Text Placeholder 11"/>
          <p:cNvSpPr>
            <a:spLocks noGrp="1"/>
          </p:cNvSpPr>
          <p:nvPr>
            <p:ph type="body" sz="quarter" idx="24"/>
          </p:nvPr>
        </p:nvSpPr>
        <p:spPr>
          <a:xfrm>
            <a:off x="446400" y="6343200"/>
            <a:ext cx="4176464" cy="274858"/>
          </a:xfrm>
        </p:spPr>
        <p:txBody>
          <a:bodyPr wrap="square">
            <a:spAutoFit/>
          </a:bodyPr>
          <a:lstStyle>
            <a:lvl1pPr>
              <a:defRPr sz="1700" kern="1200" spc="-40" baseline="0">
                <a:latin typeface="Arial" pitchFamily="34" charset="0"/>
                <a:cs typeface="Arial" pitchFamily="34" charset="0"/>
              </a:defRPr>
            </a:lvl1pPr>
          </a:lstStyle>
          <a:p>
            <a:pPr lvl="0"/>
            <a:r>
              <a:rPr lang="en-US"/>
              <a:t>Click to edit Master text styles</a:t>
            </a:r>
          </a:p>
        </p:txBody>
      </p:sp>
      <p:sp>
        <p:nvSpPr>
          <p:cNvPr id="8" name="Text Placeholder 13"/>
          <p:cNvSpPr>
            <a:spLocks noGrp="1"/>
          </p:cNvSpPr>
          <p:nvPr>
            <p:ph type="body" sz="quarter" idx="25"/>
          </p:nvPr>
        </p:nvSpPr>
        <p:spPr>
          <a:xfrm>
            <a:off x="457200" y="6444001"/>
            <a:ext cx="4103688" cy="251774"/>
          </a:xfrm>
        </p:spPr>
        <p:txBody>
          <a:bodyPr>
            <a:spAutoFit/>
          </a:bodyPr>
          <a:lstStyle>
            <a:lvl1pPr>
              <a:defRPr sz="800" b="1" cap="none" spc="-10" baseline="0">
                <a:solidFill>
                  <a:srgbClr val="646464"/>
                </a:solidFill>
              </a:defRPr>
            </a:lvl1pPr>
          </a:lstStyle>
          <a:p>
            <a:pPr lvl="0"/>
            <a:r>
              <a:rPr lang="en-US"/>
              <a:t>Click to edit Master text styles</a:t>
            </a:r>
          </a:p>
        </p:txBody>
      </p:sp>
      <p:sp>
        <p:nvSpPr>
          <p:cNvPr id="15" name="Text Placeholder 9"/>
          <p:cNvSpPr>
            <a:spLocks noGrp="1"/>
          </p:cNvSpPr>
          <p:nvPr>
            <p:ph type="body" sz="quarter" idx="11"/>
          </p:nvPr>
        </p:nvSpPr>
        <p:spPr>
          <a:xfrm>
            <a:off x="5724128" y="4816800"/>
            <a:ext cx="2761072" cy="269342"/>
          </a:xfrm>
          <a:noFill/>
        </p:spPr>
        <p:txBody>
          <a:bodyPr wrap="square" lIns="89995" tIns="46797" rIns="89995" bIns="46797" anchor="t" anchorCtr="0">
            <a:spAutoFit/>
          </a:bodyPr>
          <a:lstStyle>
            <a:lvl1pPr>
              <a:defRPr sz="1400" spc="-20" baseline="0">
                <a:solidFill>
                  <a:srgbClr val="009AE1"/>
                </a:solidFill>
              </a:defRPr>
            </a:lvl1pPr>
          </a:lstStyle>
          <a:p>
            <a:pPr lvl="0"/>
            <a:r>
              <a:rPr lang="en-US"/>
              <a:t>Click to edit Master text styles</a:t>
            </a:r>
          </a:p>
        </p:txBody>
      </p:sp>
      <p:sp>
        <p:nvSpPr>
          <p:cNvPr id="16" name="Text Placeholder 13"/>
          <p:cNvSpPr>
            <a:spLocks noGrp="1"/>
          </p:cNvSpPr>
          <p:nvPr>
            <p:ph type="body" sz="quarter" idx="17"/>
          </p:nvPr>
        </p:nvSpPr>
        <p:spPr>
          <a:xfrm>
            <a:off x="5724000" y="4986001"/>
            <a:ext cx="2761072"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18" name="Text Placeholder 9"/>
          <p:cNvSpPr>
            <a:spLocks noGrp="1"/>
          </p:cNvSpPr>
          <p:nvPr>
            <p:ph type="body" sz="quarter" idx="26"/>
          </p:nvPr>
        </p:nvSpPr>
        <p:spPr>
          <a:xfrm>
            <a:off x="5724256" y="3924001"/>
            <a:ext cx="2761072" cy="269342"/>
          </a:xfrm>
          <a:noFill/>
        </p:spPr>
        <p:txBody>
          <a:bodyPr wrap="square" lIns="89995" tIns="46797" rIns="89995" bIns="46797" anchor="t" anchorCtr="0">
            <a:spAutoFit/>
          </a:bodyPr>
          <a:lstStyle>
            <a:lvl1pPr>
              <a:defRPr sz="1400" spc="-20" baseline="0">
                <a:solidFill>
                  <a:srgbClr val="009AE1"/>
                </a:solidFill>
              </a:defRPr>
            </a:lvl1pPr>
          </a:lstStyle>
          <a:p>
            <a:pPr lvl="0"/>
            <a:r>
              <a:rPr lang="en-US"/>
              <a:t>Click to edit Master text styles</a:t>
            </a:r>
          </a:p>
        </p:txBody>
      </p:sp>
      <p:sp>
        <p:nvSpPr>
          <p:cNvPr id="19" name="Text Placeholder 13"/>
          <p:cNvSpPr>
            <a:spLocks noGrp="1"/>
          </p:cNvSpPr>
          <p:nvPr>
            <p:ph type="body" sz="quarter" idx="27"/>
          </p:nvPr>
        </p:nvSpPr>
        <p:spPr>
          <a:xfrm>
            <a:off x="5724128" y="4093236"/>
            <a:ext cx="2761072"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20" name="Text Placeholder 9"/>
          <p:cNvSpPr>
            <a:spLocks noGrp="1"/>
          </p:cNvSpPr>
          <p:nvPr>
            <p:ph type="body" sz="quarter" idx="28"/>
          </p:nvPr>
        </p:nvSpPr>
        <p:spPr>
          <a:xfrm>
            <a:off x="5724256" y="3031201"/>
            <a:ext cx="2761072" cy="269342"/>
          </a:xfrm>
          <a:noFill/>
        </p:spPr>
        <p:txBody>
          <a:bodyPr wrap="square" lIns="89995" tIns="46797" rIns="89995" bIns="46797" anchor="t" anchorCtr="0">
            <a:spAutoFit/>
          </a:bodyPr>
          <a:lstStyle>
            <a:lvl1pPr>
              <a:defRPr sz="1400" spc="-20" baseline="0">
                <a:solidFill>
                  <a:srgbClr val="009AE1"/>
                </a:solidFill>
              </a:defRPr>
            </a:lvl1pPr>
          </a:lstStyle>
          <a:p>
            <a:pPr lvl="0"/>
            <a:r>
              <a:rPr lang="en-US"/>
              <a:t>Click to edit Master text styles</a:t>
            </a:r>
          </a:p>
        </p:txBody>
      </p:sp>
      <p:sp>
        <p:nvSpPr>
          <p:cNvPr id="21" name="Text Placeholder 13"/>
          <p:cNvSpPr>
            <a:spLocks noGrp="1"/>
          </p:cNvSpPr>
          <p:nvPr>
            <p:ph type="body" sz="quarter" idx="29"/>
          </p:nvPr>
        </p:nvSpPr>
        <p:spPr>
          <a:xfrm>
            <a:off x="5724128" y="3200401"/>
            <a:ext cx="2761072"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22" name="Text Placeholder 9"/>
          <p:cNvSpPr>
            <a:spLocks noGrp="1"/>
          </p:cNvSpPr>
          <p:nvPr>
            <p:ph type="body" sz="quarter" idx="30"/>
          </p:nvPr>
        </p:nvSpPr>
        <p:spPr>
          <a:xfrm>
            <a:off x="5724256" y="2138400"/>
            <a:ext cx="2761072" cy="269342"/>
          </a:xfrm>
          <a:noFill/>
        </p:spPr>
        <p:txBody>
          <a:bodyPr wrap="square" lIns="89995" tIns="46797" rIns="89995" bIns="46797" anchor="t" anchorCtr="0">
            <a:spAutoFit/>
          </a:bodyPr>
          <a:lstStyle>
            <a:lvl1pPr>
              <a:defRPr sz="1400" spc="-20" baseline="0">
                <a:solidFill>
                  <a:srgbClr val="009AE1"/>
                </a:solidFill>
              </a:defRPr>
            </a:lvl1pPr>
          </a:lstStyle>
          <a:p>
            <a:pPr lvl="0"/>
            <a:r>
              <a:rPr lang="en-US"/>
              <a:t>Click to edit Master text styles</a:t>
            </a:r>
          </a:p>
        </p:txBody>
      </p:sp>
      <p:sp>
        <p:nvSpPr>
          <p:cNvPr id="23" name="Text Placeholder 13"/>
          <p:cNvSpPr>
            <a:spLocks noGrp="1"/>
          </p:cNvSpPr>
          <p:nvPr>
            <p:ph type="body" sz="quarter" idx="31"/>
          </p:nvPr>
        </p:nvSpPr>
        <p:spPr>
          <a:xfrm>
            <a:off x="5724128" y="2307601"/>
            <a:ext cx="2761072"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10" name="Chart Placeholder 9"/>
          <p:cNvSpPr>
            <a:spLocks noGrp="1"/>
          </p:cNvSpPr>
          <p:nvPr>
            <p:ph type="chart" sz="quarter" idx="32"/>
          </p:nvPr>
        </p:nvSpPr>
        <p:spPr>
          <a:xfrm>
            <a:off x="468000" y="3765219"/>
            <a:ext cx="5076000" cy="267163"/>
          </a:xfrm>
        </p:spPr>
        <p:txBody>
          <a:bodyPr anchor="ctr"/>
          <a:lstStyle>
            <a:lvl1pPr algn="ctr">
              <a:defRPr sz="1400">
                <a:solidFill>
                  <a:schemeClr val="tx1">
                    <a:lumMod val="75000"/>
                    <a:lumOff val="25000"/>
                  </a:schemeClr>
                </a:solidFill>
              </a:defRPr>
            </a:lvl1pPr>
          </a:lstStyle>
          <a:p>
            <a:r>
              <a:rPr lang="en-US"/>
              <a:t>Click icon to add chart</a:t>
            </a:r>
          </a:p>
        </p:txBody>
      </p:sp>
      <p:pic>
        <p:nvPicPr>
          <p:cNvPr id="24" name="Picture 23">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25" name="Picture 2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230980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2">
    <p:spTree>
      <p:nvGrpSpPr>
        <p:cNvPr id="1" name=""/>
        <p:cNvGrpSpPr/>
        <p:nvPr/>
      </p:nvGrpSpPr>
      <p:grpSpPr>
        <a:xfrm>
          <a:off x="0" y="0"/>
          <a:ext cx="0" cy="0"/>
          <a:chOff x="0" y="0"/>
          <a:chExt cx="0" cy="0"/>
        </a:xfrm>
      </p:grpSpPr>
      <p:sp>
        <p:nvSpPr>
          <p:cNvPr id="8" name="Title 1"/>
          <p:cNvSpPr>
            <a:spLocks noGrp="1"/>
          </p:cNvSpPr>
          <p:nvPr>
            <p:ph type="title"/>
          </p:nvPr>
        </p:nvSpPr>
        <p:spPr>
          <a:xfrm>
            <a:off x="612000" y="836712"/>
            <a:ext cx="7920000" cy="1602571"/>
          </a:xfrm>
        </p:spPr>
        <p:txBody>
          <a:bodyPr/>
          <a:lstStyle/>
          <a:p>
            <a:r>
              <a:rPr lang="en-US"/>
              <a:t>Click to edit Master title style</a:t>
            </a:r>
          </a:p>
        </p:txBody>
      </p:sp>
      <p:sp>
        <p:nvSpPr>
          <p:cNvPr id="9" name="Text Placeholder 9"/>
          <p:cNvSpPr>
            <a:spLocks noGrp="1"/>
          </p:cNvSpPr>
          <p:nvPr>
            <p:ph type="body" sz="quarter" idx="10"/>
          </p:nvPr>
        </p:nvSpPr>
        <p:spPr>
          <a:xfrm>
            <a:off x="648001" y="1515600"/>
            <a:ext cx="7884440" cy="298796"/>
          </a:xfrm>
        </p:spPr>
        <p:txBody>
          <a:bodyPr wrap="square">
            <a:spAutoFit/>
          </a:bodyPr>
          <a:lstStyle>
            <a:lvl1pPr>
              <a:lnSpc>
                <a:spcPts val="1500"/>
              </a:lnSpc>
              <a:defRPr/>
            </a:lvl1pPr>
          </a:lstStyle>
          <a:p>
            <a:pPr lvl="0"/>
            <a:r>
              <a:rPr lang="en-US"/>
              <a:t>Click to edit Master text styles</a:t>
            </a:r>
          </a:p>
        </p:txBody>
      </p:sp>
      <p:sp>
        <p:nvSpPr>
          <p:cNvPr id="12" name="Text Placeholder 11"/>
          <p:cNvSpPr>
            <a:spLocks noGrp="1"/>
          </p:cNvSpPr>
          <p:nvPr>
            <p:ph type="body" sz="quarter" idx="24"/>
          </p:nvPr>
        </p:nvSpPr>
        <p:spPr>
          <a:xfrm>
            <a:off x="446400" y="6343200"/>
            <a:ext cx="4176464" cy="274858"/>
          </a:xfrm>
        </p:spPr>
        <p:txBody>
          <a:bodyPr wrap="square">
            <a:spAutoFit/>
          </a:bodyPr>
          <a:lstStyle>
            <a:lvl1pPr>
              <a:defRPr sz="1700" kern="1200" spc="-40" baseline="0">
                <a:latin typeface="Arial" pitchFamily="34" charset="0"/>
                <a:cs typeface="Arial" pitchFamily="34" charset="0"/>
              </a:defRPr>
            </a:lvl1pPr>
          </a:lstStyle>
          <a:p>
            <a:pPr lvl="0"/>
            <a:r>
              <a:rPr lang="en-US"/>
              <a:t>Click to edit Master text styles</a:t>
            </a:r>
          </a:p>
        </p:txBody>
      </p:sp>
      <p:sp>
        <p:nvSpPr>
          <p:cNvPr id="13" name="Text Placeholder 13"/>
          <p:cNvSpPr>
            <a:spLocks noGrp="1"/>
          </p:cNvSpPr>
          <p:nvPr>
            <p:ph type="body" sz="quarter" idx="25"/>
          </p:nvPr>
        </p:nvSpPr>
        <p:spPr>
          <a:xfrm>
            <a:off x="457200" y="6444001"/>
            <a:ext cx="4103688" cy="251774"/>
          </a:xfrm>
        </p:spPr>
        <p:txBody>
          <a:bodyPr>
            <a:spAutoFit/>
          </a:bodyPr>
          <a:lstStyle>
            <a:lvl1pPr>
              <a:defRPr sz="800" b="1" cap="none" spc="-10" baseline="0">
                <a:solidFill>
                  <a:srgbClr val="646464"/>
                </a:solidFill>
              </a:defRPr>
            </a:lvl1pPr>
          </a:lstStyle>
          <a:p>
            <a:pPr lvl="0"/>
            <a:r>
              <a:rPr lang="en-US"/>
              <a:t>Click to edit Master text styles</a:t>
            </a:r>
          </a:p>
        </p:txBody>
      </p:sp>
      <p:sp>
        <p:nvSpPr>
          <p:cNvPr id="16" name="Text Placeholder 12"/>
          <p:cNvSpPr>
            <a:spLocks noGrp="1"/>
          </p:cNvSpPr>
          <p:nvPr>
            <p:ph type="body" sz="quarter" idx="23" hasCustomPrompt="1"/>
          </p:nvPr>
        </p:nvSpPr>
        <p:spPr>
          <a:xfrm>
            <a:off x="8107201" y="6286670"/>
            <a:ext cx="349640" cy="256904"/>
          </a:xfrm>
        </p:spPr>
        <p:txBody>
          <a:bodyPr wrap="square" anchor="ctr">
            <a:spAutoFit/>
          </a:bodyPr>
          <a:lstStyle>
            <a:lvl1pPr algn="ctr">
              <a:defRPr sz="1000" b="0" spc="-10" baseline="0">
                <a:solidFill>
                  <a:srgbClr val="595959"/>
                </a:solidFill>
                <a:latin typeface="Arial" pitchFamily="34" charset="0"/>
                <a:cs typeface="Arial" pitchFamily="34" charset="0"/>
              </a:defRPr>
            </a:lvl1pPr>
          </a:lstStyle>
          <a:p>
            <a:pPr lvl="0"/>
            <a:r>
              <a:rPr lang="es-ES"/>
              <a:t>8</a:t>
            </a:r>
            <a:endParaRPr lang="en-US"/>
          </a:p>
        </p:txBody>
      </p:sp>
      <p:sp>
        <p:nvSpPr>
          <p:cNvPr id="17" name="Text Placeholder 9"/>
          <p:cNvSpPr>
            <a:spLocks noGrp="1"/>
          </p:cNvSpPr>
          <p:nvPr>
            <p:ph type="body" sz="quarter" idx="11"/>
          </p:nvPr>
        </p:nvSpPr>
        <p:spPr>
          <a:xfrm>
            <a:off x="5724128" y="4402801"/>
            <a:ext cx="2761072" cy="269342"/>
          </a:xfrm>
          <a:noFill/>
        </p:spPr>
        <p:txBody>
          <a:bodyPr wrap="square" lIns="89995" tIns="46797" rIns="89995" bIns="46797" anchor="t" anchorCtr="0">
            <a:spAutoFit/>
          </a:bodyPr>
          <a:lstStyle>
            <a:lvl1pPr>
              <a:defRPr sz="1400" spc="-20" baseline="0">
                <a:solidFill>
                  <a:srgbClr val="009AE1"/>
                </a:solidFill>
              </a:defRPr>
            </a:lvl1pPr>
          </a:lstStyle>
          <a:p>
            <a:pPr lvl="0"/>
            <a:r>
              <a:rPr lang="en-US"/>
              <a:t>Click to edit Master text styles</a:t>
            </a:r>
          </a:p>
        </p:txBody>
      </p:sp>
      <p:sp>
        <p:nvSpPr>
          <p:cNvPr id="18" name="Text Placeholder 13"/>
          <p:cNvSpPr>
            <a:spLocks noGrp="1"/>
          </p:cNvSpPr>
          <p:nvPr>
            <p:ph type="body" sz="quarter" idx="17"/>
          </p:nvPr>
        </p:nvSpPr>
        <p:spPr>
          <a:xfrm>
            <a:off x="5724000" y="4572001"/>
            <a:ext cx="2761072"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19" name="Text Placeholder 9"/>
          <p:cNvSpPr>
            <a:spLocks noGrp="1"/>
          </p:cNvSpPr>
          <p:nvPr>
            <p:ph type="body" sz="quarter" idx="26"/>
          </p:nvPr>
        </p:nvSpPr>
        <p:spPr>
          <a:xfrm>
            <a:off x="5724256" y="3250800"/>
            <a:ext cx="2761072" cy="269342"/>
          </a:xfrm>
          <a:noFill/>
        </p:spPr>
        <p:txBody>
          <a:bodyPr wrap="square" lIns="89995" tIns="46797" rIns="89995" bIns="46797" anchor="t" anchorCtr="0">
            <a:spAutoFit/>
          </a:bodyPr>
          <a:lstStyle>
            <a:lvl1pPr>
              <a:defRPr sz="1400" spc="-20" baseline="0">
                <a:solidFill>
                  <a:srgbClr val="009AE1"/>
                </a:solidFill>
              </a:defRPr>
            </a:lvl1pPr>
          </a:lstStyle>
          <a:p>
            <a:pPr lvl="0"/>
            <a:r>
              <a:rPr lang="en-US"/>
              <a:t>Click to edit Master text styles</a:t>
            </a:r>
          </a:p>
        </p:txBody>
      </p:sp>
      <p:sp>
        <p:nvSpPr>
          <p:cNvPr id="20" name="Text Placeholder 13"/>
          <p:cNvSpPr>
            <a:spLocks noGrp="1"/>
          </p:cNvSpPr>
          <p:nvPr>
            <p:ph type="body" sz="quarter" idx="27"/>
          </p:nvPr>
        </p:nvSpPr>
        <p:spPr>
          <a:xfrm>
            <a:off x="5724128" y="3420001"/>
            <a:ext cx="2761072"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21" name="Text Placeholder 9"/>
          <p:cNvSpPr>
            <a:spLocks noGrp="1"/>
          </p:cNvSpPr>
          <p:nvPr>
            <p:ph type="body" sz="quarter" idx="28"/>
          </p:nvPr>
        </p:nvSpPr>
        <p:spPr>
          <a:xfrm>
            <a:off x="5724256" y="2098801"/>
            <a:ext cx="2761072" cy="269342"/>
          </a:xfrm>
          <a:noFill/>
        </p:spPr>
        <p:txBody>
          <a:bodyPr wrap="square" lIns="89995" tIns="46797" rIns="89995" bIns="46797" anchor="t" anchorCtr="0">
            <a:spAutoFit/>
          </a:bodyPr>
          <a:lstStyle>
            <a:lvl1pPr>
              <a:defRPr sz="1400" spc="-20" baseline="0">
                <a:solidFill>
                  <a:srgbClr val="009AE1"/>
                </a:solidFill>
              </a:defRPr>
            </a:lvl1pPr>
          </a:lstStyle>
          <a:p>
            <a:pPr lvl="0"/>
            <a:r>
              <a:rPr lang="en-US"/>
              <a:t>Click to edit Master text styles</a:t>
            </a:r>
          </a:p>
        </p:txBody>
      </p:sp>
      <p:sp>
        <p:nvSpPr>
          <p:cNvPr id="22" name="Text Placeholder 13"/>
          <p:cNvSpPr>
            <a:spLocks noGrp="1"/>
          </p:cNvSpPr>
          <p:nvPr>
            <p:ph type="body" sz="quarter" idx="29"/>
          </p:nvPr>
        </p:nvSpPr>
        <p:spPr>
          <a:xfrm>
            <a:off x="5724128" y="2268001"/>
            <a:ext cx="2761072" cy="276995"/>
          </a:xfrm>
        </p:spPr>
        <p:txBody>
          <a:bodyPr wrap="square">
            <a:spAutoFit/>
          </a:bodyPr>
          <a:lstStyle>
            <a:lvl1pPr algn="just">
              <a:lnSpc>
                <a:spcPts val="1400"/>
              </a:lnSpc>
              <a:defRPr sz="1200" cap="none" spc="-10" baseline="0">
                <a:solidFill>
                  <a:srgbClr val="333333"/>
                </a:solidFill>
              </a:defRPr>
            </a:lvl1pPr>
          </a:lstStyle>
          <a:p>
            <a:pPr lvl="0"/>
            <a:r>
              <a:rPr lang="en-US"/>
              <a:t>Click to edit Master text styles</a:t>
            </a:r>
          </a:p>
        </p:txBody>
      </p:sp>
      <p:sp>
        <p:nvSpPr>
          <p:cNvPr id="23" name="Chart Placeholder 9"/>
          <p:cNvSpPr>
            <a:spLocks noGrp="1"/>
          </p:cNvSpPr>
          <p:nvPr>
            <p:ph type="chart" sz="quarter" idx="32"/>
          </p:nvPr>
        </p:nvSpPr>
        <p:spPr>
          <a:xfrm>
            <a:off x="612000" y="3844419"/>
            <a:ext cx="5004000" cy="267163"/>
          </a:xfrm>
        </p:spPr>
        <p:txBody>
          <a:bodyPr anchor="ctr"/>
          <a:lstStyle>
            <a:lvl1pPr algn="ctr">
              <a:defRPr sz="1400">
                <a:solidFill>
                  <a:schemeClr val="tx1">
                    <a:lumMod val="75000"/>
                    <a:lumOff val="25000"/>
                  </a:schemeClr>
                </a:solidFill>
              </a:defRPr>
            </a:lvl1pPr>
          </a:lstStyle>
          <a:p>
            <a:r>
              <a:rPr lang="en-US"/>
              <a:t>Click icon to add chart</a:t>
            </a:r>
          </a:p>
        </p:txBody>
      </p:sp>
      <p:pic>
        <p:nvPicPr>
          <p:cNvPr id="24" name="Picture 23">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25" name="Picture 2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Tree>
    <p:extLst>
      <p:ext uri="{BB962C8B-B14F-4D97-AF65-F5344CB8AC3E}">
        <p14:creationId xmlns:p14="http://schemas.microsoft.com/office/powerpoint/2010/main" val="128059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836713"/>
            <a:ext cx="7920000" cy="2359189"/>
          </a:xfrm>
          <a:prstGeom prst="rect">
            <a:avLst/>
          </a:prstGeom>
        </p:spPr>
        <p:txBody>
          <a:bodyPr vert="horz" lIns="91435" tIns="45718" rIns="91435" bIns="45718" rtlCol="0" anchor="t">
            <a:spAutoFit/>
          </a:bodyPr>
          <a:lstStyle/>
          <a:p>
            <a:r>
              <a:rPr lang="en-US" dirty="0"/>
              <a:t>Click to edit Master title</a:t>
            </a:r>
            <a:br>
              <a:rPr lang="en-US" dirty="0"/>
            </a:br>
            <a:r>
              <a:rPr lang="en-US" dirty="0"/>
              <a:t>style</a:t>
            </a:r>
          </a:p>
        </p:txBody>
      </p:sp>
      <p:sp>
        <p:nvSpPr>
          <p:cNvPr id="3" name="Text Placeholder 2"/>
          <p:cNvSpPr>
            <a:spLocks noGrp="1"/>
          </p:cNvSpPr>
          <p:nvPr>
            <p:ph type="body" idx="1"/>
          </p:nvPr>
        </p:nvSpPr>
        <p:spPr>
          <a:xfrm>
            <a:off x="612000" y="3356992"/>
            <a:ext cx="7920000" cy="997705"/>
          </a:xfrm>
          <a:prstGeom prst="rect">
            <a:avLst/>
          </a:prstGeom>
        </p:spPr>
        <p:txBody>
          <a:bodyPr vert="horz" lIns="91435" tIns="45718" rIns="91435" bIns="45718"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6021288"/>
            <a:ext cx="9144000" cy="166760"/>
          </a:xfrm>
          <a:prstGeom prst="rect">
            <a:avLst/>
          </a:prstGeom>
        </p:spPr>
      </p:pic>
      <p:pic>
        <p:nvPicPr>
          <p:cNvPr id="6" name="Picture 5"/>
          <p:cNvPicPr>
            <a:picLocks noChangeAspect="1"/>
          </p:cNvPicPr>
          <p:nvPr/>
        </p:nvPicPr>
        <p:blipFill>
          <a:blip r:embed="rId18"/>
          <a:stretch>
            <a:fillRect/>
          </a:stretch>
        </p:blipFill>
        <p:spPr>
          <a:xfrm>
            <a:off x="576898" y="6237313"/>
            <a:ext cx="1004675" cy="596663"/>
          </a:xfrm>
          <a:prstGeom prst="rect">
            <a:avLst/>
          </a:prstGeom>
        </p:spPr>
      </p:pic>
      <p:sp>
        <p:nvSpPr>
          <p:cNvPr id="9" name="Rectangle 8"/>
          <p:cNvSpPr/>
          <p:nvPr/>
        </p:nvSpPr>
        <p:spPr>
          <a:xfrm>
            <a:off x="0" y="6257911"/>
            <a:ext cx="323528" cy="432048"/>
          </a:xfrm>
          <a:prstGeom prst="rect">
            <a:avLst/>
          </a:prstGeom>
          <a:solidFill>
            <a:srgbClr val="F38A31"/>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solidFill>
                <a:srgbClr val="77972B"/>
              </a:solidFill>
            </a:endParaRPr>
          </a:p>
        </p:txBody>
      </p:sp>
      <p:sp>
        <p:nvSpPr>
          <p:cNvPr id="7" name="Rectangle 6"/>
          <p:cNvSpPr/>
          <p:nvPr/>
        </p:nvSpPr>
        <p:spPr>
          <a:xfrm>
            <a:off x="369641" y="6257911"/>
            <a:ext cx="119112" cy="432048"/>
          </a:xfrm>
          <a:prstGeom prst="rect">
            <a:avLst/>
          </a:prstGeom>
          <a:solidFill>
            <a:srgbClr val="77972B"/>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dirty="0"/>
          </a:p>
        </p:txBody>
      </p:sp>
    </p:spTree>
    <p:extLst>
      <p:ext uri="{BB962C8B-B14F-4D97-AF65-F5344CB8AC3E}">
        <p14:creationId xmlns:p14="http://schemas.microsoft.com/office/powerpoint/2010/main" val="286426388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hf sldNum="0" hdr="0" ftr="0" dt="0"/>
  <p:txStyles>
    <p:titleStyle>
      <a:lvl1pPr algn="l" defTabSz="914351" rtl="0" eaLnBrk="1" latinLnBrk="0" hangingPunct="1">
        <a:lnSpc>
          <a:spcPts val="5900"/>
        </a:lnSpc>
        <a:spcBef>
          <a:spcPct val="0"/>
        </a:spcBef>
        <a:buNone/>
        <a:defRPr sz="4800" b="1" kern="1200" cap="all" spc="-150" baseline="0">
          <a:solidFill>
            <a:srgbClr val="333333"/>
          </a:solidFill>
          <a:latin typeface="Arial" pitchFamily="34" charset="0"/>
          <a:ea typeface="+mj-ea"/>
          <a:cs typeface="Arial" pitchFamily="34" charset="0"/>
        </a:defRPr>
      </a:lvl1pPr>
    </p:titleStyle>
    <p:bodyStyle>
      <a:lvl1pPr marL="0" indent="0" algn="l" defTabSz="914351" rtl="0" eaLnBrk="1" latinLnBrk="0" hangingPunct="1">
        <a:lnSpc>
          <a:spcPts val="1300"/>
        </a:lnSpc>
        <a:spcBef>
          <a:spcPts val="0"/>
        </a:spcBef>
        <a:buFontTx/>
        <a:buNone/>
        <a:defRPr sz="1800" b="0" i="0" kern="1200" cap="all" spc="-40" baseline="0">
          <a:solidFill>
            <a:srgbClr val="4B4B4B"/>
          </a:solidFill>
          <a:latin typeface="Calibri" pitchFamily="34" charset="0"/>
          <a:ea typeface="+mn-ea"/>
          <a:cs typeface="Calibri" pitchFamily="34" charset="0"/>
        </a:defRPr>
      </a:lvl1pPr>
      <a:lvl2pPr marL="628616" indent="-171441" algn="l" defTabSz="914351" rtl="0" eaLnBrk="1" latinLnBrk="0" hangingPunct="1">
        <a:spcBef>
          <a:spcPts val="0"/>
        </a:spcBef>
        <a:buFont typeface="Arial" pitchFamily="34" charset="0"/>
        <a:buChar char="•"/>
        <a:defRPr sz="1200" kern="1200">
          <a:solidFill>
            <a:srgbClr val="333333"/>
          </a:solidFill>
          <a:latin typeface="+mn-lt"/>
          <a:ea typeface="+mn-ea"/>
          <a:cs typeface="+mn-cs"/>
        </a:defRPr>
      </a:lvl2pPr>
      <a:lvl3pPr marL="1085791" indent="-171441" algn="l" defTabSz="914351" rtl="0" eaLnBrk="1" latinLnBrk="0" hangingPunct="1">
        <a:spcBef>
          <a:spcPts val="0"/>
        </a:spcBef>
        <a:buFont typeface="Arial" pitchFamily="34" charset="0"/>
        <a:buChar char="•"/>
        <a:defRPr sz="1200" kern="1200">
          <a:solidFill>
            <a:srgbClr val="333333"/>
          </a:solidFill>
          <a:latin typeface="+mn-lt"/>
          <a:ea typeface="+mn-ea"/>
          <a:cs typeface="+mn-cs"/>
        </a:defRPr>
      </a:lvl3pPr>
      <a:lvl4pPr marL="1542966" indent="-171441" algn="l" defTabSz="914351" rtl="0" eaLnBrk="1" latinLnBrk="0" hangingPunct="1">
        <a:spcBef>
          <a:spcPts val="0"/>
        </a:spcBef>
        <a:buFont typeface="Arial" pitchFamily="34" charset="0"/>
        <a:buChar char="•"/>
        <a:defRPr sz="1200" kern="1200">
          <a:solidFill>
            <a:srgbClr val="333333"/>
          </a:solidFill>
          <a:latin typeface="+mn-lt"/>
          <a:ea typeface="+mn-ea"/>
          <a:cs typeface="+mn-cs"/>
        </a:defRPr>
      </a:lvl4pPr>
      <a:lvl5pPr marL="2000142" indent="-171441" algn="l" defTabSz="914351" rtl="0" eaLnBrk="1" latinLnBrk="0" hangingPunct="1">
        <a:spcBef>
          <a:spcPts val="0"/>
        </a:spcBef>
        <a:buFont typeface="Arial" pitchFamily="34" charset="0"/>
        <a:buChar char="•"/>
        <a:defRPr sz="1200" kern="1200">
          <a:solidFill>
            <a:srgbClr val="333333"/>
          </a:solidFill>
          <a:latin typeface="+mn-lt"/>
          <a:ea typeface="+mn-ea"/>
          <a:cs typeface="+mn-cs"/>
        </a:defRPr>
      </a:lvl5pPr>
      <a:lvl6pPr marL="2514463" indent="-228587" algn="l" defTabSz="9143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8" indent="-228587" algn="l" defTabSz="9143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14" indent="-228587" algn="l" defTabSz="9143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9" indent="-228587" algn="l" defTabSz="9143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1" rtl="0" eaLnBrk="1" latinLnBrk="0" hangingPunct="1">
        <a:defRPr sz="1800" kern="1200">
          <a:solidFill>
            <a:schemeClr val="tx1"/>
          </a:solidFill>
          <a:latin typeface="+mn-lt"/>
          <a:ea typeface="+mn-ea"/>
          <a:cs typeface="+mn-cs"/>
        </a:defRPr>
      </a:lvl1pPr>
      <a:lvl2pPr marL="457175" algn="l" defTabSz="914351" rtl="0" eaLnBrk="1" latinLnBrk="0" hangingPunct="1">
        <a:defRPr sz="1800" kern="1200">
          <a:solidFill>
            <a:schemeClr val="tx1"/>
          </a:solidFill>
          <a:latin typeface="+mn-lt"/>
          <a:ea typeface="+mn-ea"/>
          <a:cs typeface="+mn-cs"/>
        </a:defRPr>
      </a:lvl2pPr>
      <a:lvl3pPr marL="914351" algn="l" defTabSz="914351" rtl="0" eaLnBrk="1" latinLnBrk="0" hangingPunct="1">
        <a:defRPr sz="1800" kern="1200">
          <a:solidFill>
            <a:schemeClr val="tx1"/>
          </a:solidFill>
          <a:latin typeface="+mn-lt"/>
          <a:ea typeface="+mn-ea"/>
          <a:cs typeface="+mn-cs"/>
        </a:defRPr>
      </a:lvl3pPr>
      <a:lvl4pPr marL="1371525" algn="l" defTabSz="914351" rtl="0" eaLnBrk="1" latinLnBrk="0" hangingPunct="1">
        <a:defRPr sz="1800" kern="1200">
          <a:solidFill>
            <a:schemeClr val="tx1"/>
          </a:solidFill>
          <a:latin typeface="+mn-lt"/>
          <a:ea typeface="+mn-ea"/>
          <a:cs typeface="+mn-cs"/>
        </a:defRPr>
      </a:lvl4pPr>
      <a:lvl5pPr marL="1828701" algn="l" defTabSz="914351" rtl="0" eaLnBrk="1" latinLnBrk="0" hangingPunct="1">
        <a:defRPr sz="1800" kern="1200">
          <a:solidFill>
            <a:schemeClr val="tx1"/>
          </a:solidFill>
          <a:latin typeface="+mn-lt"/>
          <a:ea typeface="+mn-ea"/>
          <a:cs typeface="+mn-cs"/>
        </a:defRPr>
      </a:lvl5pPr>
      <a:lvl6pPr marL="2285876" algn="l" defTabSz="914351" rtl="0" eaLnBrk="1" latinLnBrk="0" hangingPunct="1">
        <a:defRPr sz="1800" kern="1200">
          <a:solidFill>
            <a:schemeClr val="tx1"/>
          </a:solidFill>
          <a:latin typeface="+mn-lt"/>
          <a:ea typeface="+mn-ea"/>
          <a:cs typeface="+mn-cs"/>
        </a:defRPr>
      </a:lvl6pPr>
      <a:lvl7pPr marL="2743051" algn="l" defTabSz="914351" rtl="0" eaLnBrk="1" latinLnBrk="0" hangingPunct="1">
        <a:defRPr sz="1800" kern="1200">
          <a:solidFill>
            <a:schemeClr val="tx1"/>
          </a:solidFill>
          <a:latin typeface="+mn-lt"/>
          <a:ea typeface="+mn-ea"/>
          <a:cs typeface="+mn-cs"/>
        </a:defRPr>
      </a:lvl7pPr>
      <a:lvl8pPr marL="3200227" algn="l" defTabSz="914351" rtl="0" eaLnBrk="1" latinLnBrk="0" hangingPunct="1">
        <a:defRPr sz="1800" kern="1200">
          <a:solidFill>
            <a:schemeClr val="tx1"/>
          </a:solidFill>
          <a:latin typeface="+mn-lt"/>
          <a:ea typeface="+mn-ea"/>
          <a:cs typeface="+mn-cs"/>
        </a:defRPr>
      </a:lvl8pPr>
      <a:lvl9pPr marL="3657401" algn="l" defTabSz="9143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cnbc.com/2015/01/07/60-percent-of-americans-cant-cover-unexpected-expenses.html" TargetMode="Externa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hyperlink" Target="https://www.youtube.com/watch?v=sxCibT1T65A"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csc.noaa.gov/hurrican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3.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ready.gov/plan-for-your-risks" TargetMode="Externa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jpg"/><Relationship Id="rId7" Type="http://schemas.openxmlformats.org/officeDocument/2006/relationships/image" Target="../media/image17.jpg"/><Relationship Id="rId2" Type="http://schemas.openxmlformats.org/officeDocument/2006/relationships/hyperlink" Target="http://www.youtube.com/watch?v=2GWtfb5l8iA" TargetMode="External"/><Relationship Id="rId1" Type="http://schemas.openxmlformats.org/officeDocument/2006/relationships/slideLayout" Target="../slideLayouts/slideLayout15.xml"/><Relationship Id="rId6" Type="http://schemas.openxmlformats.org/officeDocument/2006/relationships/hyperlink" Target="http://www.youtube.com/watch?feature=endscreen&amp;NR=1&amp;v=o0tVbjrbkp8" TargetMode="External"/><Relationship Id="rId5" Type="http://schemas.openxmlformats.org/officeDocument/2006/relationships/image" Target="../media/image10.jpg"/><Relationship Id="rId4" Type="http://schemas.openxmlformats.org/officeDocument/2006/relationships/hyperlink" Target="http://www.youtube.com/watch?v=4f45jA5UxB0" TargetMode="Externa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33256"/>
            <a:ext cx="9144000" cy="1124744"/>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15616" y="1054134"/>
            <a:ext cx="4824536" cy="547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084168" y="2636912"/>
            <a:ext cx="2853886" cy="3204344"/>
          </a:xfrm>
          <a:prstGeom prst="rect">
            <a:avLst/>
          </a:prstGeom>
          <a:solidFill>
            <a:srgbClr val="F38A31"/>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sp>
        <p:nvSpPr>
          <p:cNvPr id="12" name="Rectangle 11"/>
          <p:cNvSpPr/>
          <p:nvPr/>
        </p:nvSpPr>
        <p:spPr>
          <a:xfrm>
            <a:off x="251524" y="2924944"/>
            <a:ext cx="720080" cy="3204344"/>
          </a:xfrm>
          <a:prstGeom prst="rect">
            <a:avLst/>
          </a:prstGeom>
          <a:solidFill>
            <a:srgbClr val="77972B"/>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pic>
        <p:nvPicPr>
          <p:cNvPr id="13" name="Picture 12"/>
          <p:cNvPicPr>
            <a:picLocks noChangeAspect="1"/>
          </p:cNvPicPr>
          <p:nvPr/>
        </p:nvPicPr>
        <p:blipFill>
          <a:blip r:embed="rId3"/>
          <a:stretch>
            <a:fillRect/>
          </a:stretch>
        </p:blipFill>
        <p:spPr>
          <a:xfrm>
            <a:off x="1765800" y="3260824"/>
            <a:ext cx="3670300" cy="2184400"/>
          </a:xfrm>
          <a:prstGeom prst="rect">
            <a:avLst/>
          </a:prstGeom>
        </p:spPr>
      </p:pic>
      <p:pic>
        <p:nvPicPr>
          <p:cNvPr id="14" name="Picture 13"/>
          <p:cNvPicPr>
            <a:picLocks noChangeAspect="1"/>
          </p:cNvPicPr>
          <p:nvPr/>
        </p:nvPicPr>
        <p:blipFill>
          <a:blip r:embed="rId4"/>
          <a:stretch>
            <a:fillRect/>
          </a:stretch>
        </p:blipFill>
        <p:spPr>
          <a:xfrm>
            <a:off x="1909812" y="5380733"/>
            <a:ext cx="3172716" cy="352524"/>
          </a:xfrm>
          <a:prstGeom prst="rect">
            <a:avLst/>
          </a:prstGeom>
        </p:spPr>
      </p:pic>
      <p:sp>
        <p:nvSpPr>
          <p:cNvPr id="16" name="Rectangle 15"/>
          <p:cNvSpPr/>
          <p:nvPr/>
        </p:nvSpPr>
        <p:spPr>
          <a:xfrm>
            <a:off x="251524" y="2662313"/>
            <a:ext cx="720080" cy="144016"/>
          </a:xfrm>
          <a:prstGeom prst="rect">
            <a:avLst/>
          </a:prstGeom>
          <a:solidFill>
            <a:srgbClr val="F38A31"/>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sp>
        <p:nvSpPr>
          <p:cNvPr id="17" name="Rectangle 16"/>
          <p:cNvSpPr/>
          <p:nvPr/>
        </p:nvSpPr>
        <p:spPr>
          <a:xfrm>
            <a:off x="6085054" y="5949280"/>
            <a:ext cx="2879434" cy="180008"/>
          </a:xfrm>
          <a:prstGeom prst="rect">
            <a:avLst/>
          </a:prstGeom>
          <a:solidFill>
            <a:srgbClr val="77972B"/>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sp>
        <p:nvSpPr>
          <p:cNvPr id="18" name="Subtitle 2"/>
          <p:cNvSpPr>
            <a:spLocks noGrp="1"/>
          </p:cNvSpPr>
          <p:nvPr>
            <p:ph type="subTitle" idx="1"/>
          </p:nvPr>
        </p:nvSpPr>
        <p:spPr>
          <a:xfrm>
            <a:off x="6300196" y="3284987"/>
            <a:ext cx="2376264" cy="2209832"/>
          </a:xfrm>
        </p:spPr>
        <p:txBody>
          <a:bodyPr wrap="square">
            <a:spAutoFit/>
          </a:bodyPr>
          <a:lstStyle>
            <a:lvl1pPr marL="0" indent="0" algn="ctr">
              <a:lnSpc>
                <a:spcPts val="1800"/>
              </a:lnSpc>
              <a:buNone/>
              <a:defRPr sz="1500" b="0" spc="-30" baseline="0">
                <a:solidFill>
                  <a:schemeClr val="tx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lnSpc>
                <a:spcPct val="80000"/>
              </a:lnSpc>
            </a:pPr>
            <a:r>
              <a:rPr lang="en-US" sz="1800"/>
              <a:t>Lesson 1</a:t>
            </a:r>
            <a:br>
              <a:rPr lang="en-US" sz="1800" dirty="0"/>
            </a:br>
            <a:r>
              <a:rPr lang="en-US" sz="2300" dirty="0"/>
              <a:t>Katrina Strikes</a:t>
            </a:r>
          </a:p>
          <a:p>
            <a:pPr algn="l">
              <a:lnSpc>
                <a:spcPct val="90000"/>
              </a:lnSpc>
            </a:pPr>
            <a:endParaRPr lang="en-US" sz="2000" dirty="0">
              <a:cs typeface="Arial"/>
            </a:endParaRPr>
          </a:p>
          <a:p>
            <a:pPr algn="l">
              <a:lnSpc>
                <a:spcPct val="90000"/>
              </a:lnSpc>
            </a:pPr>
            <a:r>
              <a:rPr lang="en-US" sz="1600" dirty="0">
                <a:cs typeface="Arial"/>
              </a:rPr>
              <a:t>Part 1</a:t>
            </a:r>
          </a:p>
          <a:p>
            <a:pPr algn="l">
              <a:lnSpc>
                <a:spcPct val="90000"/>
              </a:lnSpc>
            </a:pPr>
            <a:r>
              <a:rPr lang="en-US" sz="2000" dirty="0">
                <a:cs typeface="Arial"/>
              </a:rPr>
              <a:t>FINANCIAL AND EMERGENCY PREPAREDNESS</a:t>
            </a:r>
          </a:p>
          <a:p>
            <a:pPr algn="l">
              <a:lnSpc>
                <a:spcPct val="80000"/>
              </a:lnSpc>
            </a:pPr>
            <a:endParaRPr lang="en-US" sz="2300" dirty="0"/>
          </a:p>
        </p:txBody>
      </p:sp>
    </p:spTree>
    <p:extLst>
      <p:ext uri="{BB962C8B-B14F-4D97-AF65-F5344CB8AC3E}">
        <p14:creationId xmlns:p14="http://schemas.microsoft.com/office/powerpoint/2010/main" val="3069323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33256"/>
            <a:ext cx="9144000" cy="1124744"/>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15616" y="1054134"/>
            <a:ext cx="4824536" cy="547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084168" y="2636912"/>
            <a:ext cx="2853886" cy="3204344"/>
          </a:xfrm>
          <a:prstGeom prst="rect">
            <a:avLst/>
          </a:prstGeom>
          <a:solidFill>
            <a:srgbClr val="F38A31"/>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sp>
        <p:nvSpPr>
          <p:cNvPr id="12" name="Rectangle 11"/>
          <p:cNvSpPr/>
          <p:nvPr/>
        </p:nvSpPr>
        <p:spPr>
          <a:xfrm>
            <a:off x="251524" y="2924944"/>
            <a:ext cx="720080" cy="3204344"/>
          </a:xfrm>
          <a:prstGeom prst="rect">
            <a:avLst/>
          </a:prstGeom>
          <a:solidFill>
            <a:srgbClr val="77972B"/>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pic>
        <p:nvPicPr>
          <p:cNvPr id="13" name="Picture 12"/>
          <p:cNvPicPr>
            <a:picLocks noChangeAspect="1"/>
          </p:cNvPicPr>
          <p:nvPr/>
        </p:nvPicPr>
        <p:blipFill>
          <a:blip r:embed="rId3"/>
          <a:stretch>
            <a:fillRect/>
          </a:stretch>
        </p:blipFill>
        <p:spPr>
          <a:xfrm>
            <a:off x="1765800" y="3260824"/>
            <a:ext cx="3670300" cy="2184400"/>
          </a:xfrm>
          <a:prstGeom prst="rect">
            <a:avLst/>
          </a:prstGeom>
        </p:spPr>
      </p:pic>
      <p:pic>
        <p:nvPicPr>
          <p:cNvPr id="14" name="Picture 13"/>
          <p:cNvPicPr>
            <a:picLocks noChangeAspect="1"/>
          </p:cNvPicPr>
          <p:nvPr/>
        </p:nvPicPr>
        <p:blipFill>
          <a:blip r:embed="rId4"/>
          <a:stretch>
            <a:fillRect/>
          </a:stretch>
        </p:blipFill>
        <p:spPr>
          <a:xfrm>
            <a:off x="1909812" y="5380733"/>
            <a:ext cx="3172716" cy="352524"/>
          </a:xfrm>
          <a:prstGeom prst="rect">
            <a:avLst/>
          </a:prstGeom>
        </p:spPr>
      </p:pic>
      <p:sp>
        <p:nvSpPr>
          <p:cNvPr id="16" name="Rectangle 15"/>
          <p:cNvSpPr/>
          <p:nvPr/>
        </p:nvSpPr>
        <p:spPr>
          <a:xfrm>
            <a:off x="251524" y="2662313"/>
            <a:ext cx="720080" cy="144016"/>
          </a:xfrm>
          <a:prstGeom prst="rect">
            <a:avLst/>
          </a:prstGeom>
          <a:solidFill>
            <a:srgbClr val="F38A31"/>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sp>
        <p:nvSpPr>
          <p:cNvPr id="17" name="Rectangle 16"/>
          <p:cNvSpPr/>
          <p:nvPr/>
        </p:nvSpPr>
        <p:spPr>
          <a:xfrm>
            <a:off x="6085054" y="5949280"/>
            <a:ext cx="2879434" cy="180008"/>
          </a:xfrm>
          <a:prstGeom prst="rect">
            <a:avLst/>
          </a:prstGeom>
          <a:solidFill>
            <a:srgbClr val="77972B"/>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a:p>
        </p:txBody>
      </p:sp>
      <p:sp>
        <p:nvSpPr>
          <p:cNvPr id="18" name="Subtitle 2"/>
          <p:cNvSpPr>
            <a:spLocks noGrp="1"/>
          </p:cNvSpPr>
          <p:nvPr>
            <p:ph type="subTitle" idx="1"/>
          </p:nvPr>
        </p:nvSpPr>
        <p:spPr>
          <a:xfrm>
            <a:off x="6300196" y="3284987"/>
            <a:ext cx="2376264" cy="1932833"/>
          </a:xfrm>
        </p:spPr>
        <p:txBody>
          <a:bodyPr wrap="square">
            <a:spAutoFit/>
          </a:bodyPr>
          <a:lstStyle>
            <a:lvl1pPr marL="0" indent="0" algn="ctr">
              <a:lnSpc>
                <a:spcPts val="1800"/>
              </a:lnSpc>
              <a:buNone/>
              <a:defRPr sz="1500" b="0" spc="-30" baseline="0">
                <a:solidFill>
                  <a:schemeClr val="tx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lnSpc>
                <a:spcPct val="80000"/>
              </a:lnSpc>
            </a:pPr>
            <a:r>
              <a:rPr lang="en-US" sz="1800" dirty="0"/>
              <a:t>Lesson 1 </a:t>
            </a:r>
            <a:br>
              <a:rPr lang="en-US" sz="1800" dirty="0"/>
            </a:br>
            <a:r>
              <a:rPr lang="en-US" sz="2300" dirty="0"/>
              <a:t>Katrina Strikes</a:t>
            </a:r>
          </a:p>
          <a:p>
            <a:pPr algn="l">
              <a:lnSpc>
                <a:spcPct val="90000"/>
              </a:lnSpc>
            </a:pPr>
            <a:endParaRPr lang="en-US" sz="2000" dirty="0">
              <a:cs typeface="Arial"/>
            </a:endParaRPr>
          </a:p>
          <a:p>
            <a:pPr algn="l">
              <a:lnSpc>
                <a:spcPct val="90000"/>
              </a:lnSpc>
            </a:pPr>
            <a:r>
              <a:rPr lang="en-US" sz="1600" dirty="0">
                <a:cs typeface="Arial"/>
              </a:rPr>
              <a:t>Part 2</a:t>
            </a:r>
          </a:p>
          <a:p>
            <a:pPr algn="l">
              <a:lnSpc>
                <a:spcPct val="90000"/>
              </a:lnSpc>
            </a:pPr>
            <a:r>
              <a:rPr lang="en-US" sz="2000" dirty="0">
                <a:cs typeface="Arial"/>
              </a:rPr>
              <a:t>GOALS AND DECISION MAKING</a:t>
            </a:r>
          </a:p>
          <a:p>
            <a:pPr algn="l">
              <a:lnSpc>
                <a:spcPct val="80000"/>
              </a:lnSpc>
            </a:pPr>
            <a:endParaRPr lang="en-US" sz="2300" dirty="0"/>
          </a:p>
        </p:txBody>
      </p:sp>
    </p:spTree>
    <p:extLst>
      <p:ext uri="{BB962C8B-B14F-4D97-AF65-F5344CB8AC3E}">
        <p14:creationId xmlns:p14="http://schemas.microsoft.com/office/powerpoint/2010/main" val="149924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093296"/>
          </a:xfrm>
          <a:prstGeom prst="rect">
            <a:avLst/>
          </a:prstGeom>
          <a:solidFill>
            <a:srgbClr val="3D88C8"/>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b="1" dirty="0"/>
          </a:p>
        </p:txBody>
      </p:sp>
      <p:sp>
        <p:nvSpPr>
          <p:cNvPr id="2" name="Title 1"/>
          <p:cNvSpPr>
            <a:spLocks noGrp="1"/>
          </p:cNvSpPr>
          <p:nvPr>
            <p:ph type="ctrTitle"/>
          </p:nvPr>
        </p:nvSpPr>
        <p:spPr>
          <a:xfrm>
            <a:off x="323529" y="1772816"/>
            <a:ext cx="8496944" cy="739515"/>
          </a:xfrm>
        </p:spPr>
        <p:txBody>
          <a:bodyPr/>
          <a:lstStyle/>
          <a:p>
            <a:pPr>
              <a:lnSpc>
                <a:spcPts val="5000"/>
              </a:lnSpc>
            </a:pPr>
            <a:r>
              <a:rPr lang="es-ES" sz="4400" dirty="0" err="1">
                <a:solidFill>
                  <a:schemeClr val="bg1"/>
                </a:solidFill>
              </a:rPr>
              <a:t>Lesson</a:t>
            </a:r>
            <a:r>
              <a:rPr lang="es-ES" sz="4400" dirty="0">
                <a:solidFill>
                  <a:schemeClr val="bg1"/>
                </a:solidFill>
              </a:rPr>
              <a:t> </a:t>
            </a:r>
            <a:r>
              <a:rPr lang="es-ES" sz="4400" dirty="0" err="1">
                <a:solidFill>
                  <a:srgbClr val="000000"/>
                </a:solidFill>
              </a:rPr>
              <a:t>Objectives</a:t>
            </a:r>
            <a:endParaRPr lang="en-US" sz="4400" dirty="0">
              <a:solidFill>
                <a:srgbClr val="000000"/>
              </a:solidFill>
            </a:endParaRPr>
          </a:p>
        </p:txBody>
      </p:sp>
      <p:sp>
        <p:nvSpPr>
          <p:cNvPr id="4" name="Text Placeholder 3"/>
          <p:cNvSpPr>
            <a:spLocks noGrp="1"/>
          </p:cNvSpPr>
          <p:nvPr>
            <p:ph type="body" sz="quarter" idx="11"/>
          </p:nvPr>
        </p:nvSpPr>
        <p:spPr>
          <a:xfrm>
            <a:off x="1799867" y="1396800"/>
            <a:ext cx="5544269" cy="359924"/>
          </a:xfrm>
        </p:spPr>
        <p:txBody>
          <a:bodyPr/>
          <a:lstStyle/>
          <a:p>
            <a:r>
              <a:rPr lang="es-ES" dirty="0" err="1">
                <a:solidFill>
                  <a:schemeClr val="bg1">
                    <a:lumMod val="85000"/>
                  </a:schemeClr>
                </a:solidFill>
              </a:rPr>
              <a:t>Lesson</a:t>
            </a:r>
            <a:r>
              <a:rPr lang="es-ES" dirty="0">
                <a:solidFill>
                  <a:schemeClr val="bg1">
                    <a:lumMod val="85000"/>
                  </a:schemeClr>
                </a:solidFill>
              </a:rPr>
              <a:t> 1: Katrina Strikes</a:t>
            </a:r>
            <a:endParaRPr lang="en-US" dirty="0">
              <a:solidFill>
                <a:schemeClr val="bg1">
                  <a:lumMod val="85000"/>
                </a:schemeClr>
              </a:solidFill>
            </a:endParaRPr>
          </a:p>
        </p:txBody>
      </p:sp>
      <p:pic>
        <p:nvPicPr>
          <p:cNvPr id="11" name="Picture 10"/>
          <p:cNvPicPr>
            <a:picLocks noChangeAspect="1"/>
          </p:cNvPicPr>
          <p:nvPr/>
        </p:nvPicPr>
        <p:blipFill>
          <a:blip r:embed="rId2"/>
          <a:stretch>
            <a:fillRect/>
          </a:stretch>
        </p:blipFill>
        <p:spPr>
          <a:xfrm>
            <a:off x="2985642" y="5085185"/>
            <a:ext cx="3172716" cy="352524"/>
          </a:xfrm>
          <a:prstGeom prst="rect">
            <a:avLst/>
          </a:prstGeom>
        </p:spPr>
      </p:pic>
      <p:sp>
        <p:nvSpPr>
          <p:cNvPr id="14" name="Subtitle 13"/>
          <p:cNvSpPr txBox="1">
            <a:spLocks noGrp="1"/>
          </p:cNvSpPr>
          <p:nvPr>
            <p:ph type="subTitle" idx="1"/>
          </p:nvPr>
        </p:nvSpPr>
        <p:spPr>
          <a:xfrm>
            <a:off x="1371600" y="2758109"/>
            <a:ext cx="6629400" cy="1524843"/>
          </a:xfrm>
          <a:prstGeom prst="rect">
            <a:avLst/>
          </a:prstGeom>
          <a:noFill/>
        </p:spPr>
        <p:txBody>
          <a:bodyPr wrap="square" lIns="74996" tIns="37498" rIns="74996" bIns="37498" rtlCol="0">
            <a:spAutoFit/>
          </a:bodyPr>
          <a:lstStyle/>
          <a:p>
            <a:pPr algn="l">
              <a:spcAft>
                <a:spcPts val="492"/>
              </a:spcAft>
            </a:pPr>
            <a:r>
              <a:rPr lang="en-US" sz="1800" b="1" dirty="0">
                <a:solidFill>
                  <a:srgbClr val="010000"/>
                </a:solidFill>
                <a:cs typeface="Arial"/>
              </a:rPr>
              <a:t>Students will</a:t>
            </a:r>
            <a:r>
              <a:rPr lang="en-US" sz="1800" dirty="0">
                <a:solidFill>
                  <a:srgbClr val="010000"/>
                </a:solidFill>
                <a:cs typeface="Arial"/>
              </a:rPr>
              <a:t>:</a:t>
            </a:r>
          </a:p>
          <a:p>
            <a:pPr marL="342900" lvl="0" indent="-342900" algn="l">
              <a:buFont typeface="+mj-lt"/>
              <a:buAutoNum type="arabicPeriod"/>
            </a:pPr>
            <a:r>
              <a:rPr lang="en-US" sz="1800" dirty="0"/>
              <a:t>Differentiate between needs and wants.</a:t>
            </a:r>
          </a:p>
          <a:p>
            <a:pPr marL="342900" lvl="0" indent="-342900" algn="l">
              <a:buFont typeface="+mj-lt"/>
              <a:buAutoNum type="arabicPeriod"/>
            </a:pPr>
            <a:r>
              <a:rPr lang="en-US" sz="1800" dirty="0"/>
              <a:t>Identify and develop short-, intermediate-, and long-term goals.</a:t>
            </a:r>
          </a:p>
          <a:p>
            <a:pPr marL="342900" lvl="0" indent="-342900" algn="l">
              <a:buFont typeface="+mj-lt"/>
              <a:buAutoNum type="arabicPeriod"/>
            </a:pPr>
            <a:r>
              <a:rPr lang="en-US" sz="1800" dirty="0"/>
              <a:t>Recognize the need for financial preparedness in the face of a disaster.</a:t>
            </a:r>
          </a:p>
        </p:txBody>
      </p:sp>
      <p:sp>
        <p:nvSpPr>
          <p:cNvPr id="9" name="Text Placeholder 12"/>
          <p:cNvSpPr txBox="1">
            <a:spLocks/>
          </p:cNvSpPr>
          <p:nvPr/>
        </p:nvSpPr>
        <p:spPr>
          <a:xfrm>
            <a:off x="8107200" y="6285600"/>
            <a:ext cx="349640" cy="259045"/>
          </a:xfrm>
          <a:prstGeom prst="rect">
            <a:avLst/>
          </a:prstGeom>
        </p:spPr>
        <p:txBody>
          <a:bodyPr wrap="square" anchor="ctr">
            <a:spAutoFit/>
          </a:bodyPr>
          <a:lstStyle>
            <a:lvl1pPr marL="0" indent="0" algn="ctr" defTabSz="914400" rtl="0" eaLnBrk="1" latinLnBrk="0" hangingPunct="1">
              <a:lnSpc>
                <a:spcPts val="1300"/>
              </a:lnSpc>
              <a:spcBef>
                <a:spcPts val="0"/>
              </a:spcBef>
              <a:buFontTx/>
              <a:buNone/>
              <a:defRPr sz="1000" b="0" i="0" kern="1200" cap="all" spc="-10" baseline="0">
                <a:solidFill>
                  <a:srgbClr val="595959"/>
                </a:solidFill>
                <a:latin typeface="Arial" pitchFamily="34" charset="0"/>
                <a:ea typeface="+mn-ea"/>
                <a:cs typeface="Arial" pitchFamily="34" charset="0"/>
              </a:defRPr>
            </a:lvl1pPr>
            <a:lvl2pPr marL="628650" indent="-171450" algn="l" defTabSz="914400" rtl="0" eaLnBrk="1" latinLnBrk="0" hangingPunct="1">
              <a:spcBef>
                <a:spcPts val="0"/>
              </a:spcBef>
              <a:buFont typeface="Arial" pitchFamily="34" charset="0"/>
              <a:buChar char="•"/>
              <a:defRPr sz="1200" kern="1200">
                <a:solidFill>
                  <a:srgbClr val="333333"/>
                </a:solidFill>
                <a:latin typeface="+mn-lt"/>
                <a:ea typeface="+mn-ea"/>
                <a:cs typeface="+mn-cs"/>
              </a:defRPr>
            </a:lvl2pPr>
            <a:lvl3pPr marL="1085850" indent="-171450" algn="l" defTabSz="914400" rtl="0" eaLnBrk="1" latinLnBrk="0" hangingPunct="1">
              <a:spcBef>
                <a:spcPts val="0"/>
              </a:spcBef>
              <a:buFont typeface="Arial" pitchFamily="34" charset="0"/>
              <a:buChar char="•"/>
              <a:defRPr sz="1200" kern="1200">
                <a:solidFill>
                  <a:srgbClr val="333333"/>
                </a:solidFill>
                <a:latin typeface="+mn-lt"/>
                <a:ea typeface="+mn-ea"/>
                <a:cs typeface="+mn-cs"/>
              </a:defRPr>
            </a:lvl3pPr>
            <a:lvl4pPr marL="1543050" indent="-171450" algn="l" defTabSz="914400" rtl="0" eaLnBrk="1" latinLnBrk="0" hangingPunct="1">
              <a:spcBef>
                <a:spcPts val="0"/>
              </a:spcBef>
              <a:buFont typeface="Arial" pitchFamily="34" charset="0"/>
              <a:buChar char="•"/>
              <a:defRPr sz="1200" kern="1200">
                <a:solidFill>
                  <a:srgbClr val="333333"/>
                </a:solidFill>
                <a:latin typeface="+mn-lt"/>
                <a:ea typeface="+mn-ea"/>
                <a:cs typeface="+mn-cs"/>
              </a:defRPr>
            </a:lvl4pPr>
            <a:lvl5pPr marL="2000250" indent="-171450" algn="l" defTabSz="914400" rtl="0" eaLnBrk="1" latinLnBrk="0" hangingPunct="1">
              <a:spcBef>
                <a:spcPts val="0"/>
              </a:spcBef>
              <a:buFont typeface="Arial" pitchFamily="34" charset="0"/>
              <a:buChar char="•"/>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9150725E-253C-2448-8515-BC54046F62BA}" type="slidenum">
              <a:rPr lang="en-US" smtClean="0"/>
              <a:t>11</a:t>
            </a:fld>
            <a:endParaRPr lang="en-US" dirty="0"/>
          </a:p>
        </p:txBody>
      </p:sp>
      <p:pic>
        <p:nvPicPr>
          <p:cNvPr id="16" name="Picture 15">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599"/>
            <a:ext cx="97528" cy="109719"/>
          </a:xfrm>
          <a:prstGeom prst="rect">
            <a:avLst/>
          </a:prstGeom>
        </p:spPr>
      </p:pic>
    </p:spTree>
    <p:extLst>
      <p:ext uri="{BB962C8B-B14F-4D97-AF65-F5344CB8AC3E}">
        <p14:creationId xmlns:p14="http://schemas.microsoft.com/office/powerpoint/2010/main" val="368754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905000"/>
            <a:ext cx="5212080" cy="3769043"/>
          </a:xfrm>
          <a:prstGeom prst="rect">
            <a:avLst/>
          </a:prstGeom>
          <a:noFill/>
        </p:spPr>
        <p:txBody>
          <a:bodyPr vert="horz" wrap="square" lIns="74992" tIns="37496" rIns="74992" bIns="37496" rtlCol="0">
            <a:spAutoFit/>
          </a:bodyPr>
          <a:lstStyle/>
          <a:p>
            <a:r>
              <a:rPr lang="en-US" sz="2400" b="1" dirty="0">
                <a:solidFill>
                  <a:schemeClr val="tx1">
                    <a:lumMod val="75000"/>
                    <a:lumOff val="25000"/>
                  </a:schemeClr>
                </a:solidFill>
                <a:cs typeface="Arial" pitchFamily="34" charset="0"/>
              </a:rPr>
              <a:t>Part of being financially prepared for an emergency is having enough savings to tide you over until life goes back to normal.  </a:t>
            </a:r>
          </a:p>
          <a:p>
            <a:endParaRPr lang="en-US" sz="2400" b="1" dirty="0">
              <a:solidFill>
                <a:schemeClr val="tx1">
                  <a:lumMod val="75000"/>
                  <a:lumOff val="25000"/>
                </a:schemeClr>
              </a:solidFill>
              <a:cs typeface="Arial" pitchFamily="34" charset="0"/>
            </a:endParaRPr>
          </a:p>
          <a:p>
            <a:r>
              <a:rPr lang="en-US" sz="2400" dirty="0">
                <a:solidFill>
                  <a:schemeClr val="tx1">
                    <a:lumMod val="75000"/>
                    <a:lumOff val="25000"/>
                  </a:schemeClr>
                </a:solidFill>
                <a:cs typeface="Arial" pitchFamily="34" charset="0"/>
              </a:rPr>
              <a:t>How much money you will need in an emergency?</a:t>
            </a:r>
          </a:p>
          <a:p>
            <a:endParaRPr lang="en-US" sz="2400" dirty="0">
              <a:solidFill>
                <a:schemeClr val="tx1">
                  <a:lumMod val="75000"/>
                  <a:lumOff val="25000"/>
                </a:schemeClr>
              </a:solidFill>
              <a:cs typeface="Arial" pitchFamily="34" charset="0"/>
            </a:endParaRPr>
          </a:p>
          <a:p>
            <a:r>
              <a:rPr lang="en-US" sz="2400" dirty="0">
                <a:solidFill>
                  <a:schemeClr val="tx1">
                    <a:lumMod val="75000"/>
                    <a:lumOff val="25000"/>
                  </a:schemeClr>
                </a:solidFill>
                <a:cs typeface="Arial" pitchFamily="34" charset="0"/>
              </a:rPr>
              <a:t>You can accomplish having enough savings by setting financial goals.</a:t>
            </a:r>
          </a:p>
        </p:txBody>
      </p:sp>
      <p:pic>
        <p:nvPicPr>
          <p:cNvPr id="4" name="Picture 3">
            <a:hlinkClick r:id="rId2"/>
          </p:cNvPr>
          <p:cNvPicPr>
            <a:picLocks/>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172200" y="2590800"/>
            <a:ext cx="2331719" cy="277860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Title 1"/>
          <p:cNvSpPr txBox="1">
            <a:spLocks/>
          </p:cNvSpPr>
          <p:nvPr/>
        </p:nvSpPr>
        <p:spPr>
          <a:xfrm>
            <a:off x="533400" y="762000"/>
            <a:ext cx="7848600" cy="986933"/>
          </a:xfrm>
          <a:prstGeom prst="rect">
            <a:avLst/>
          </a:prstGeom>
        </p:spPr>
        <p:txBody>
          <a:bodyPr vert="horz" wrap="square"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3200" dirty="0" err="1"/>
              <a:t>Emergency</a:t>
            </a:r>
            <a:r>
              <a:rPr lang="es-ES" sz="3200" dirty="0"/>
              <a:t> </a:t>
            </a:r>
            <a:r>
              <a:rPr lang="es-ES" sz="3200" dirty="0">
                <a:solidFill>
                  <a:srgbClr val="009AE1"/>
                </a:solidFill>
              </a:rPr>
              <a:t>and </a:t>
            </a:r>
            <a:r>
              <a:rPr lang="es-ES" sz="3200" dirty="0" err="1">
                <a:solidFill>
                  <a:srgbClr val="009AE1"/>
                </a:solidFill>
              </a:rPr>
              <a:t>financial</a:t>
            </a:r>
            <a:r>
              <a:rPr lang="es-ES" sz="3200" dirty="0">
                <a:solidFill>
                  <a:srgbClr val="009AE1"/>
                </a:solidFill>
              </a:rPr>
              <a:t> </a:t>
            </a:r>
            <a:r>
              <a:rPr lang="es-ES" sz="3200" dirty="0" err="1">
                <a:solidFill>
                  <a:srgbClr val="009AE1"/>
                </a:solidFill>
              </a:rPr>
              <a:t>Preparedness</a:t>
            </a:r>
            <a:endParaRPr lang="en-US" sz="3200" dirty="0"/>
          </a:p>
        </p:txBody>
      </p:sp>
      <p:sp>
        <p:nvSpPr>
          <p:cNvPr id="7"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3</a:t>
            </a:r>
            <a:endParaRPr lang="en-US" dirty="0"/>
          </a:p>
        </p:txBody>
      </p:sp>
      <p:pic>
        <p:nvPicPr>
          <p:cNvPr id="8" name="Picture 7">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9" name="Picture 8">
            <a:hlinkClick r:id="" action="ppaction://hlinkshowjump?jump=previous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10"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a:solidFill>
                  <a:schemeClr val="tx2">
                    <a:lumMod val="40000"/>
                    <a:lumOff val="60000"/>
                  </a:schemeClr>
                </a:solidFill>
                <a:latin typeface="Arial"/>
                <a:cs typeface="Arial"/>
              </a:rPr>
              <a:t>Lesson 1</a:t>
            </a:r>
            <a:r>
              <a:rPr lang="en-US" sz="1200">
                <a:solidFill>
                  <a:srgbClr val="009AE1"/>
                </a:solidFill>
                <a:latin typeface="Arial"/>
                <a:cs typeface="Arial"/>
              </a:rPr>
              <a:t>: </a:t>
            </a:r>
            <a:r>
              <a:rPr lang="en-US" sz="120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90869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2940" y="1863587"/>
            <a:ext cx="3223260" cy="3030379"/>
          </a:xfrm>
          <a:prstGeom prst="rect">
            <a:avLst/>
          </a:prstGeom>
          <a:noFill/>
        </p:spPr>
        <p:txBody>
          <a:bodyPr vert="horz" wrap="square" lIns="74992" tIns="37496" rIns="74992" bIns="37496" rtlCol="0">
            <a:spAutoFit/>
          </a:bodyPr>
          <a:lstStyle/>
          <a:p>
            <a:r>
              <a:rPr lang="en-US" sz="2400" b="1" dirty="0">
                <a:solidFill>
                  <a:schemeClr val="tx1">
                    <a:lumMod val="75000"/>
                    <a:lumOff val="25000"/>
                  </a:schemeClr>
                </a:solidFill>
                <a:cs typeface="Arial" pitchFamily="34" charset="0"/>
              </a:rPr>
              <a:t>Short-term goals </a:t>
            </a:r>
            <a:br>
              <a:rPr lang="en-US" sz="2400" b="1" dirty="0">
                <a:solidFill>
                  <a:schemeClr val="tx1">
                    <a:lumMod val="75000"/>
                    <a:lumOff val="25000"/>
                  </a:schemeClr>
                </a:solidFill>
                <a:cs typeface="Arial" pitchFamily="34" charset="0"/>
              </a:rPr>
            </a:br>
            <a:r>
              <a:rPr lang="en-US" sz="2400" dirty="0">
                <a:solidFill>
                  <a:schemeClr val="tx1">
                    <a:lumMod val="75000"/>
                    <a:lumOff val="25000"/>
                  </a:schemeClr>
                </a:solidFill>
                <a:cs typeface="Arial" pitchFamily="34" charset="0"/>
              </a:rPr>
              <a:t>Less than one year</a:t>
            </a:r>
          </a:p>
          <a:p>
            <a:pPr lvl="1"/>
            <a:endParaRPr lang="en-US" sz="2400" dirty="0">
              <a:solidFill>
                <a:schemeClr val="tx1">
                  <a:lumMod val="75000"/>
                  <a:lumOff val="25000"/>
                </a:schemeClr>
              </a:solidFill>
              <a:cs typeface="Arial" pitchFamily="34" charset="0"/>
            </a:endParaRPr>
          </a:p>
          <a:p>
            <a:r>
              <a:rPr lang="en-US" sz="2400" b="1" dirty="0">
                <a:solidFill>
                  <a:schemeClr val="tx1">
                    <a:lumMod val="75000"/>
                    <a:lumOff val="25000"/>
                  </a:schemeClr>
                </a:solidFill>
                <a:cs typeface="Arial" pitchFamily="34" charset="0"/>
              </a:rPr>
              <a:t>Intermediate-term goals </a:t>
            </a:r>
            <a:r>
              <a:rPr lang="en-US" sz="2400" dirty="0">
                <a:solidFill>
                  <a:schemeClr val="tx1">
                    <a:lumMod val="75000"/>
                    <a:lumOff val="25000"/>
                  </a:schemeClr>
                </a:solidFill>
                <a:cs typeface="Arial" pitchFamily="34" charset="0"/>
              </a:rPr>
              <a:t>One to five years</a:t>
            </a:r>
          </a:p>
          <a:p>
            <a:pPr lvl="1"/>
            <a:endParaRPr lang="en-US" sz="2400" dirty="0">
              <a:solidFill>
                <a:schemeClr val="tx1">
                  <a:lumMod val="75000"/>
                  <a:lumOff val="25000"/>
                </a:schemeClr>
              </a:solidFill>
              <a:cs typeface="Arial" pitchFamily="34" charset="0"/>
            </a:endParaRPr>
          </a:p>
          <a:p>
            <a:r>
              <a:rPr lang="en-US" sz="2400" b="1" dirty="0">
                <a:solidFill>
                  <a:schemeClr val="tx1">
                    <a:lumMod val="75000"/>
                    <a:lumOff val="25000"/>
                  </a:schemeClr>
                </a:solidFill>
                <a:cs typeface="Arial" pitchFamily="34" charset="0"/>
              </a:rPr>
              <a:t>Long-term goals </a:t>
            </a:r>
            <a:br>
              <a:rPr lang="en-US" sz="2400" b="1" dirty="0">
                <a:solidFill>
                  <a:schemeClr val="tx1">
                    <a:lumMod val="75000"/>
                    <a:lumOff val="25000"/>
                  </a:schemeClr>
                </a:solidFill>
                <a:cs typeface="Arial" pitchFamily="34" charset="0"/>
              </a:rPr>
            </a:br>
            <a:r>
              <a:rPr lang="en-US" sz="2400" dirty="0">
                <a:solidFill>
                  <a:schemeClr val="tx1">
                    <a:lumMod val="75000"/>
                    <a:lumOff val="25000"/>
                  </a:schemeClr>
                </a:solidFill>
                <a:cs typeface="Arial" pitchFamily="34" charset="0"/>
              </a:rPr>
              <a:t>More than five years</a:t>
            </a:r>
          </a:p>
        </p:txBody>
      </p:sp>
      <p:pic>
        <p:nvPicPr>
          <p:cNvPr id="9" name="Picture 8"/>
          <p:cNvPicPr>
            <a:picLocks/>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434840" y="2031310"/>
            <a:ext cx="3558501" cy="190868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itle 1"/>
          <p:cNvSpPr txBox="1">
            <a:spLocks/>
          </p:cNvSpPr>
          <p:nvPr/>
        </p:nvSpPr>
        <p:spPr>
          <a:xfrm>
            <a:off x="609600" y="762000"/>
            <a:ext cx="7128000" cy="543735"/>
          </a:xfrm>
          <a:prstGeom prst="rect">
            <a:avLst/>
          </a:prstGeom>
        </p:spPr>
        <p:txBody>
          <a:bodyPr vert="horz"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3200" dirty="0" err="1"/>
              <a:t>Goals</a:t>
            </a:r>
            <a:endParaRPr lang="en-US" sz="3200" dirty="0"/>
          </a:p>
        </p:txBody>
      </p:sp>
      <p:sp>
        <p:nvSpPr>
          <p:cNvPr id="8"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4</a:t>
            </a:r>
            <a:endParaRPr lang="en-US" dirty="0"/>
          </a:p>
        </p:txBody>
      </p:sp>
      <p:pic>
        <p:nvPicPr>
          <p:cNvPr id="10" name="Picture 9">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1" name="Picture 10">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12"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a:solidFill>
                  <a:schemeClr val="tx2">
                    <a:lumMod val="40000"/>
                    <a:lumOff val="60000"/>
                  </a:schemeClr>
                </a:solidFill>
                <a:latin typeface="Arial"/>
                <a:cs typeface="Arial"/>
              </a:rPr>
              <a:t>Lesson 1</a:t>
            </a:r>
            <a:r>
              <a:rPr lang="en-US" sz="1200">
                <a:solidFill>
                  <a:srgbClr val="009AE1"/>
                </a:solidFill>
                <a:latin typeface="Arial"/>
                <a:cs typeface="Arial"/>
              </a:rPr>
              <a:t>: </a:t>
            </a:r>
            <a:r>
              <a:rPr lang="en-US" sz="120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836929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724400" y="2234234"/>
            <a:ext cx="3703320" cy="19567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Box 3"/>
          <p:cNvSpPr txBox="1"/>
          <p:nvPr/>
        </p:nvSpPr>
        <p:spPr>
          <a:xfrm>
            <a:off x="685800" y="1524000"/>
            <a:ext cx="3703320" cy="3122712"/>
          </a:xfrm>
          <a:prstGeom prst="rect">
            <a:avLst/>
          </a:prstGeom>
          <a:noFill/>
        </p:spPr>
        <p:txBody>
          <a:bodyPr vert="horz" wrap="square" lIns="74992" tIns="37496" rIns="74992" bIns="37496" rtlCol="0">
            <a:spAutoFit/>
          </a:bodyPr>
          <a:lstStyle/>
          <a:p>
            <a:r>
              <a:rPr lang="en-US" sz="2200" b="1" dirty="0">
                <a:solidFill>
                  <a:srgbClr val="404040"/>
                </a:solidFill>
                <a:cs typeface="Arial" pitchFamily="34" charset="0"/>
              </a:rPr>
              <a:t>Two Types of Goals</a:t>
            </a:r>
          </a:p>
          <a:p>
            <a:pPr marL="656179" lvl="1" indent="-281221">
              <a:buFont typeface="Arial" pitchFamily="34" charset="0"/>
              <a:buChar char="•"/>
            </a:pPr>
            <a:r>
              <a:rPr lang="en-US" sz="2200" dirty="0">
                <a:solidFill>
                  <a:srgbClr val="404040"/>
                </a:solidFill>
                <a:cs typeface="Arial" pitchFamily="34" charset="0"/>
              </a:rPr>
              <a:t>Personal</a:t>
            </a:r>
          </a:p>
          <a:p>
            <a:pPr marL="656179" lvl="1" indent="-281221">
              <a:buFont typeface="Arial" pitchFamily="34" charset="0"/>
              <a:buChar char="•"/>
            </a:pPr>
            <a:r>
              <a:rPr lang="en-US" sz="2200" dirty="0">
                <a:solidFill>
                  <a:srgbClr val="404040"/>
                </a:solidFill>
                <a:cs typeface="Arial" pitchFamily="34" charset="0"/>
              </a:rPr>
              <a:t>Financial</a:t>
            </a:r>
          </a:p>
          <a:p>
            <a:endParaRPr lang="en-US" sz="2200" b="1" dirty="0">
              <a:solidFill>
                <a:srgbClr val="404040"/>
              </a:solidFill>
              <a:cs typeface="Arial" pitchFamily="34" charset="0"/>
            </a:endParaRPr>
          </a:p>
          <a:p>
            <a:r>
              <a:rPr lang="en-US" sz="2200" b="1" dirty="0">
                <a:solidFill>
                  <a:srgbClr val="404040"/>
                </a:solidFill>
                <a:cs typeface="Arial" pitchFamily="34" charset="0"/>
              </a:rPr>
              <a:t>Define Spending &amp; Savings Goals</a:t>
            </a:r>
          </a:p>
          <a:p>
            <a:pPr marL="656179" lvl="1" indent="-281221">
              <a:buFont typeface="Arial" pitchFamily="34" charset="0"/>
              <a:buChar char="•"/>
            </a:pPr>
            <a:r>
              <a:rPr lang="en-US" sz="2200" dirty="0">
                <a:solidFill>
                  <a:srgbClr val="404040"/>
                </a:solidFill>
                <a:cs typeface="Arial" pitchFamily="34" charset="0"/>
              </a:rPr>
              <a:t>Short term</a:t>
            </a:r>
          </a:p>
          <a:p>
            <a:pPr marL="656179" lvl="1" indent="-281221">
              <a:buFont typeface="Arial" pitchFamily="34" charset="0"/>
              <a:buChar char="•"/>
            </a:pPr>
            <a:r>
              <a:rPr lang="en-US" sz="2200" dirty="0">
                <a:solidFill>
                  <a:srgbClr val="404040"/>
                </a:solidFill>
                <a:cs typeface="Arial" pitchFamily="34" charset="0"/>
              </a:rPr>
              <a:t>Intermediate term</a:t>
            </a:r>
          </a:p>
          <a:p>
            <a:pPr marL="656179" lvl="1" indent="-281221">
              <a:buFont typeface="Arial" pitchFamily="34" charset="0"/>
              <a:buChar char="•"/>
            </a:pPr>
            <a:r>
              <a:rPr lang="en-US" sz="2200" dirty="0">
                <a:solidFill>
                  <a:srgbClr val="404040"/>
                </a:solidFill>
                <a:cs typeface="Arial" pitchFamily="34" charset="0"/>
              </a:rPr>
              <a:t>Long term</a:t>
            </a:r>
          </a:p>
        </p:txBody>
      </p:sp>
      <p:sp>
        <p:nvSpPr>
          <p:cNvPr id="6" name="TextBox 5"/>
          <p:cNvSpPr txBox="1"/>
          <p:nvPr/>
        </p:nvSpPr>
        <p:spPr>
          <a:xfrm>
            <a:off x="762000" y="4648200"/>
            <a:ext cx="7452360" cy="1429941"/>
          </a:xfrm>
          <a:prstGeom prst="rect">
            <a:avLst/>
          </a:prstGeom>
          <a:noFill/>
        </p:spPr>
        <p:txBody>
          <a:bodyPr vert="horz" wrap="square" lIns="74992" tIns="37496" rIns="74992" bIns="37496" rtlCol="0">
            <a:spAutoFit/>
          </a:bodyPr>
          <a:lstStyle/>
          <a:p>
            <a:r>
              <a:rPr lang="en-US" sz="2200" b="1" dirty="0">
                <a:solidFill>
                  <a:srgbClr val="404040"/>
                </a:solidFill>
                <a:cs typeface="Arial" pitchFamily="34" charset="0"/>
              </a:rPr>
              <a:t>Be SMART</a:t>
            </a:r>
          </a:p>
          <a:p>
            <a:r>
              <a:rPr lang="en-US" sz="2200" b="1" i="1" dirty="0">
                <a:solidFill>
                  <a:srgbClr val="404040"/>
                </a:solidFill>
                <a:cs typeface="Arial" pitchFamily="34" charset="0"/>
              </a:rPr>
              <a:t>S</a:t>
            </a:r>
            <a:r>
              <a:rPr lang="en-US" sz="2200" i="1" dirty="0">
                <a:solidFill>
                  <a:srgbClr val="404040"/>
                </a:solidFill>
                <a:cs typeface="Arial" pitchFamily="34" charset="0"/>
              </a:rPr>
              <a:t>pecific, </a:t>
            </a:r>
            <a:r>
              <a:rPr lang="en-US" sz="2200" b="1" i="1" dirty="0">
                <a:solidFill>
                  <a:srgbClr val="404040"/>
                </a:solidFill>
                <a:cs typeface="Arial" pitchFamily="34" charset="0"/>
              </a:rPr>
              <a:t>M</a:t>
            </a:r>
            <a:r>
              <a:rPr lang="en-US" sz="2200" i="1" dirty="0">
                <a:solidFill>
                  <a:srgbClr val="404040"/>
                </a:solidFill>
                <a:cs typeface="Arial" pitchFamily="34" charset="0"/>
              </a:rPr>
              <a:t>easurable, </a:t>
            </a:r>
            <a:r>
              <a:rPr lang="en-US" sz="2200" b="1" i="1" dirty="0">
                <a:solidFill>
                  <a:srgbClr val="404040"/>
                </a:solidFill>
                <a:cs typeface="Arial" pitchFamily="34" charset="0"/>
              </a:rPr>
              <a:t>A</a:t>
            </a:r>
            <a:r>
              <a:rPr lang="en-US" sz="2200" i="1" dirty="0">
                <a:solidFill>
                  <a:srgbClr val="404040"/>
                </a:solidFill>
                <a:cs typeface="Arial" pitchFamily="34" charset="0"/>
              </a:rPr>
              <a:t>ttainable, </a:t>
            </a:r>
            <a:r>
              <a:rPr lang="en-US" sz="2200" b="1" i="1" dirty="0">
                <a:solidFill>
                  <a:srgbClr val="404040"/>
                </a:solidFill>
                <a:cs typeface="Arial" pitchFamily="34" charset="0"/>
              </a:rPr>
              <a:t>R</a:t>
            </a:r>
            <a:r>
              <a:rPr lang="en-US" sz="2200" i="1" dirty="0">
                <a:solidFill>
                  <a:srgbClr val="404040"/>
                </a:solidFill>
                <a:cs typeface="Arial" pitchFamily="34" charset="0"/>
              </a:rPr>
              <a:t>ealistic, </a:t>
            </a:r>
            <a:r>
              <a:rPr lang="en-US" sz="2200" b="1" i="1" dirty="0">
                <a:solidFill>
                  <a:srgbClr val="404040"/>
                </a:solidFill>
                <a:cs typeface="Arial" pitchFamily="34" charset="0"/>
              </a:rPr>
              <a:t>T</a:t>
            </a:r>
            <a:r>
              <a:rPr lang="en-US" sz="2200" i="1" dirty="0">
                <a:solidFill>
                  <a:srgbClr val="404040"/>
                </a:solidFill>
                <a:cs typeface="Arial" pitchFamily="34" charset="0"/>
              </a:rPr>
              <a:t>ime Bound</a:t>
            </a:r>
          </a:p>
          <a:p>
            <a:endParaRPr lang="en-US" sz="2200" b="1" dirty="0">
              <a:solidFill>
                <a:srgbClr val="404040"/>
              </a:solidFill>
              <a:cs typeface="Arial" pitchFamily="34" charset="0"/>
            </a:endParaRPr>
          </a:p>
          <a:p>
            <a:r>
              <a:rPr lang="en-US" sz="2200" dirty="0">
                <a:solidFill>
                  <a:srgbClr val="404040"/>
                </a:solidFill>
                <a:cs typeface="Arial" pitchFamily="34" charset="0"/>
              </a:rPr>
              <a:t>Implement, Review, Revise, Repeat</a:t>
            </a:r>
            <a:endParaRPr lang="en-US" sz="2200" i="1" dirty="0">
              <a:solidFill>
                <a:srgbClr val="404040"/>
              </a:solidFill>
              <a:cs typeface="Arial" pitchFamily="34" charset="0"/>
            </a:endParaRPr>
          </a:p>
        </p:txBody>
      </p:sp>
      <p:sp>
        <p:nvSpPr>
          <p:cNvPr id="9" name="Title 1"/>
          <p:cNvSpPr txBox="1">
            <a:spLocks/>
          </p:cNvSpPr>
          <p:nvPr/>
        </p:nvSpPr>
        <p:spPr>
          <a:xfrm>
            <a:off x="609600" y="762000"/>
            <a:ext cx="7128000" cy="543735"/>
          </a:xfrm>
          <a:prstGeom prst="rect">
            <a:avLst/>
          </a:prstGeom>
        </p:spPr>
        <p:txBody>
          <a:bodyPr vert="horz"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3200" dirty="0"/>
              <a:t>Set </a:t>
            </a:r>
            <a:r>
              <a:rPr lang="es-ES" sz="3200" dirty="0" err="1">
                <a:solidFill>
                  <a:srgbClr val="009AE1"/>
                </a:solidFill>
              </a:rPr>
              <a:t>Goals</a:t>
            </a:r>
            <a:endParaRPr lang="en-US" sz="3200" dirty="0"/>
          </a:p>
        </p:txBody>
      </p:sp>
      <p:sp>
        <p:nvSpPr>
          <p:cNvPr id="8"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5</a:t>
            </a:r>
            <a:endParaRPr lang="en-US" dirty="0"/>
          </a:p>
        </p:txBody>
      </p:sp>
      <p:pic>
        <p:nvPicPr>
          <p:cNvPr id="10" name="Picture 9">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1" name="Picture 10">
            <a:hlinkClick r:id="" action="ppaction://hlinkshowjump?jump=previous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12"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a:solidFill>
                  <a:schemeClr val="tx2">
                    <a:lumMod val="40000"/>
                    <a:lumOff val="60000"/>
                  </a:schemeClr>
                </a:solidFill>
                <a:latin typeface="Arial"/>
                <a:cs typeface="Arial"/>
              </a:rPr>
              <a:t>Lesson 1</a:t>
            </a:r>
            <a:r>
              <a:rPr lang="en-US" sz="1200">
                <a:solidFill>
                  <a:srgbClr val="009AE1"/>
                </a:solidFill>
                <a:latin typeface="Arial"/>
                <a:cs typeface="Arial"/>
              </a:rPr>
              <a:t>: </a:t>
            </a:r>
            <a:r>
              <a:rPr lang="en-US" sz="120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264872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371600" y="1371600"/>
            <a:ext cx="6262954" cy="17911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TextBox 2"/>
          <p:cNvSpPr txBox="1"/>
          <p:nvPr/>
        </p:nvSpPr>
        <p:spPr>
          <a:xfrm>
            <a:off x="1295400" y="3505200"/>
            <a:ext cx="2819400" cy="1845440"/>
          </a:xfrm>
          <a:prstGeom prst="rect">
            <a:avLst/>
          </a:prstGeom>
          <a:noFill/>
        </p:spPr>
        <p:txBody>
          <a:bodyPr vert="horz" wrap="square" lIns="74992" tIns="37496" rIns="74992" bIns="37496" rtlCol="0">
            <a:spAutoFit/>
          </a:bodyPr>
          <a:lstStyle/>
          <a:p>
            <a:pPr>
              <a:spcAft>
                <a:spcPts val="600"/>
              </a:spcAft>
            </a:pPr>
            <a:r>
              <a:rPr lang="en-US" sz="2000" dirty="0">
                <a:solidFill>
                  <a:schemeClr val="tx1">
                    <a:lumMod val="75000"/>
                    <a:lumOff val="25000"/>
                  </a:schemeClr>
                </a:solidFill>
                <a:cs typeface="Arial" pitchFamily="34" charset="0"/>
              </a:rPr>
              <a:t>A </a:t>
            </a:r>
            <a:r>
              <a:rPr lang="en-US" sz="2000" b="1" dirty="0">
                <a:solidFill>
                  <a:schemeClr val="tx1">
                    <a:lumMod val="75000"/>
                    <a:lumOff val="25000"/>
                  </a:schemeClr>
                </a:solidFill>
                <a:cs typeface="Arial" pitchFamily="34" charset="0"/>
              </a:rPr>
              <a:t>want </a:t>
            </a:r>
            <a:r>
              <a:rPr lang="en-US" sz="2000" dirty="0">
                <a:solidFill>
                  <a:schemeClr val="tx1">
                    <a:lumMod val="75000"/>
                    <a:lumOff val="25000"/>
                  </a:schemeClr>
                </a:solidFill>
                <a:cs typeface="Arial" pitchFamily="34" charset="0"/>
              </a:rPr>
              <a:t>is something that you desire or would like.</a:t>
            </a:r>
            <a:endParaRPr lang="en-US" sz="2000" b="1" dirty="0">
              <a:solidFill>
                <a:schemeClr val="tx1">
                  <a:lumMod val="75000"/>
                  <a:lumOff val="25000"/>
                </a:schemeClr>
              </a:solidFill>
              <a:cs typeface="Arial" pitchFamily="34" charset="0"/>
            </a:endParaRPr>
          </a:p>
          <a:p>
            <a:pPr marL="281221" indent="-281221">
              <a:spcAft>
                <a:spcPts val="600"/>
              </a:spcAft>
              <a:buFont typeface="Arial" pitchFamily="34" charset="0"/>
              <a:buChar char="•"/>
            </a:pPr>
            <a:r>
              <a:rPr lang="en-US" sz="2000" dirty="0">
                <a:solidFill>
                  <a:schemeClr val="tx1">
                    <a:lumMod val="75000"/>
                    <a:lumOff val="25000"/>
                  </a:schemeClr>
                </a:solidFill>
                <a:cs typeface="Arial" pitchFamily="34" charset="0"/>
              </a:rPr>
              <a:t>Video games</a:t>
            </a:r>
          </a:p>
          <a:p>
            <a:pPr marL="281221" indent="-281221">
              <a:spcAft>
                <a:spcPts val="600"/>
              </a:spcAft>
              <a:buFont typeface="Arial" pitchFamily="34" charset="0"/>
              <a:buChar char="•"/>
            </a:pPr>
            <a:r>
              <a:rPr lang="en-US" sz="2000" dirty="0">
                <a:solidFill>
                  <a:schemeClr val="tx1">
                    <a:lumMod val="75000"/>
                    <a:lumOff val="25000"/>
                  </a:schemeClr>
                </a:solidFill>
                <a:cs typeface="Arial" pitchFamily="34" charset="0"/>
              </a:rPr>
              <a:t>Phones</a:t>
            </a:r>
          </a:p>
          <a:p>
            <a:pPr marL="281221" indent="-281221">
              <a:spcAft>
                <a:spcPts val="600"/>
              </a:spcAft>
              <a:buFont typeface="Arial" pitchFamily="34" charset="0"/>
              <a:buChar char="•"/>
            </a:pPr>
            <a:r>
              <a:rPr lang="en-US" sz="2000" dirty="0" err="1">
                <a:solidFill>
                  <a:schemeClr val="tx1">
                    <a:lumMod val="75000"/>
                    <a:lumOff val="25000"/>
                  </a:schemeClr>
                </a:solidFill>
                <a:cs typeface="Arial" pitchFamily="34" charset="0"/>
              </a:rPr>
              <a:t>iPad</a:t>
            </a:r>
            <a:endParaRPr lang="en-US" sz="2000" dirty="0">
              <a:solidFill>
                <a:schemeClr val="tx1">
                  <a:lumMod val="75000"/>
                  <a:lumOff val="25000"/>
                </a:schemeClr>
              </a:solidFill>
              <a:cs typeface="Arial" pitchFamily="34" charset="0"/>
            </a:endParaRPr>
          </a:p>
        </p:txBody>
      </p:sp>
      <p:sp>
        <p:nvSpPr>
          <p:cNvPr id="4" name="TextBox 3"/>
          <p:cNvSpPr txBox="1"/>
          <p:nvPr/>
        </p:nvSpPr>
        <p:spPr>
          <a:xfrm>
            <a:off x="4724400" y="3505200"/>
            <a:ext cx="3048000" cy="2614881"/>
          </a:xfrm>
          <a:prstGeom prst="rect">
            <a:avLst/>
          </a:prstGeom>
          <a:noFill/>
        </p:spPr>
        <p:txBody>
          <a:bodyPr vert="horz" wrap="square" lIns="74992" tIns="37496" rIns="74992" bIns="37496" rtlCol="0">
            <a:spAutoFit/>
          </a:bodyPr>
          <a:lstStyle/>
          <a:p>
            <a:pPr>
              <a:spcAft>
                <a:spcPts val="600"/>
              </a:spcAft>
            </a:pPr>
            <a:r>
              <a:rPr lang="en-US" sz="2000" dirty="0">
                <a:solidFill>
                  <a:srgbClr val="404040"/>
                </a:solidFill>
                <a:cs typeface="Arial" pitchFamily="34" charset="0"/>
              </a:rPr>
              <a:t>A </a:t>
            </a:r>
            <a:r>
              <a:rPr lang="en-US" sz="2000" b="1" dirty="0">
                <a:solidFill>
                  <a:srgbClr val="404040"/>
                </a:solidFill>
                <a:cs typeface="Arial" pitchFamily="34" charset="0"/>
              </a:rPr>
              <a:t>basic need </a:t>
            </a:r>
            <a:r>
              <a:rPr lang="en-US" sz="2000" dirty="0">
                <a:solidFill>
                  <a:srgbClr val="404040"/>
                </a:solidFill>
                <a:cs typeface="Arial" pitchFamily="34" charset="0"/>
              </a:rPr>
              <a:t>is something you must have to survive. </a:t>
            </a:r>
            <a:endParaRPr lang="en-US" sz="2000" b="1" dirty="0">
              <a:solidFill>
                <a:srgbClr val="404040"/>
              </a:solidFill>
              <a:cs typeface="Arial" pitchFamily="34" charset="0"/>
            </a:endParaRPr>
          </a:p>
          <a:p>
            <a:pPr marL="281221" indent="-281221">
              <a:spcAft>
                <a:spcPts val="600"/>
              </a:spcAft>
              <a:buFont typeface="Arial" pitchFamily="34" charset="0"/>
              <a:buChar char="•"/>
            </a:pPr>
            <a:r>
              <a:rPr lang="en-US" sz="2000" dirty="0">
                <a:solidFill>
                  <a:srgbClr val="404040"/>
                </a:solidFill>
                <a:cs typeface="Arial" pitchFamily="34" charset="0"/>
              </a:rPr>
              <a:t>Air</a:t>
            </a:r>
          </a:p>
          <a:p>
            <a:pPr marL="281221" indent="-281221">
              <a:spcAft>
                <a:spcPts val="600"/>
              </a:spcAft>
              <a:buFont typeface="Arial" pitchFamily="34" charset="0"/>
              <a:buChar char="•"/>
            </a:pPr>
            <a:r>
              <a:rPr lang="en-US" sz="2000" dirty="0">
                <a:solidFill>
                  <a:srgbClr val="404040"/>
                </a:solidFill>
                <a:cs typeface="Arial" pitchFamily="34" charset="0"/>
              </a:rPr>
              <a:t>Food</a:t>
            </a:r>
          </a:p>
          <a:p>
            <a:pPr marL="281221" indent="-281221">
              <a:spcAft>
                <a:spcPts val="600"/>
              </a:spcAft>
              <a:buFont typeface="Arial" pitchFamily="34" charset="0"/>
              <a:buChar char="•"/>
            </a:pPr>
            <a:r>
              <a:rPr lang="en-US" sz="2000" dirty="0">
                <a:solidFill>
                  <a:srgbClr val="404040"/>
                </a:solidFill>
                <a:cs typeface="Arial" pitchFamily="34" charset="0"/>
              </a:rPr>
              <a:t>Water</a:t>
            </a:r>
          </a:p>
          <a:p>
            <a:pPr marL="281221" indent="-281221">
              <a:spcAft>
                <a:spcPts val="600"/>
              </a:spcAft>
              <a:buFont typeface="Arial" pitchFamily="34" charset="0"/>
              <a:buChar char="•"/>
            </a:pPr>
            <a:r>
              <a:rPr lang="en-US" sz="2000" dirty="0">
                <a:solidFill>
                  <a:srgbClr val="404040"/>
                </a:solidFill>
                <a:cs typeface="Arial" pitchFamily="34" charset="0"/>
              </a:rPr>
              <a:t>Shelter</a:t>
            </a:r>
          </a:p>
          <a:p>
            <a:pPr marL="281221" indent="-281221">
              <a:spcAft>
                <a:spcPts val="600"/>
              </a:spcAft>
              <a:buFont typeface="Arial" pitchFamily="34" charset="0"/>
              <a:buChar char="•"/>
            </a:pPr>
            <a:r>
              <a:rPr lang="en-US" sz="2000" dirty="0">
                <a:solidFill>
                  <a:srgbClr val="404040"/>
                </a:solidFill>
                <a:cs typeface="Arial" pitchFamily="34" charset="0"/>
              </a:rPr>
              <a:t>Clothing  </a:t>
            </a:r>
            <a:r>
              <a:rPr lang="en-US" sz="2000" b="1" dirty="0">
                <a:solidFill>
                  <a:srgbClr val="404040"/>
                </a:solidFill>
                <a:cs typeface="Arial" pitchFamily="34" charset="0"/>
              </a:rPr>
              <a:t> </a:t>
            </a:r>
          </a:p>
        </p:txBody>
      </p:sp>
      <p:sp>
        <p:nvSpPr>
          <p:cNvPr id="6"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6</a:t>
            </a:r>
            <a:endParaRPr lang="en-US" dirty="0"/>
          </a:p>
        </p:txBody>
      </p:sp>
      <p:pic>
        <p:nvPicPr>
          <p:cNvPr id="7" name="Picture 6">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8" name="Picture 7">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9"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a:solidFill>
                  <a:schemeClr val="tx2">
                    <a:lumMod val="40000"/>
                    <a:lumOff val="60000"/>
                  </a:schemeClr>
                </a:solidFill>
                <a:latin typeface="Arial"/>
                <a:cs typeface="Arial"/>
              </a:rPr>
              <a:t>Lesson 1</a:t>
            </a:r>
            <a:r>
              <a:rPr lang="en-US" sz="1200">
                <a:solidFill>
                  <a:srgbClr val="009AE1"/>
                </a:solidFill>
                <a:latin typeface="Arial"/>
                <a:cs typeface="Arial"/>
              </a:rPr>
              <a:t>: </a:t>
            </a:r>
            <a:r>
              <a:rPr lang="en-US" sz="120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
        <p:nvSpPr>
          <p:cNvPr id="10" name="Title 1"/>
          <p:cNvSpPr txBox="1">
            <a:spLocks/>
          </p:cNvSpPr>
          <p:nvPr/>
        </p:nvSpPr>
        <p:spPr>
          <a:xfrm>
            <a:off x="566138" y="576098"/>
            <a:ext cx="7128000" cy="543735"/>
          </a:xfrm>
          <a:prstGeom prst="rect">
            <a:avLst/>
          </a:prstGeom>
        </p:spPr>
        <p:txBody>
          <a:bodyPr vert="horz"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3200" dirty="0" err="1"/>
              <a:t>Wants</a:t>
            </a:r>
            <a:r>
              <a:rPr lang="es-ES" sz="3200" dirty="0"/>
              <a:t> </a:t>
            </a:r>
            <a:r>
              <a:rPr lang="es-ES" sz="3200" dirty="0">
                <a:solidFill>
                  <a:srgbClr val="009AE1"/>
                </a:solidFill>
              </a:rPr>
              <a:t>Vs. </a:t>
            </a:r>
            <a:r>
              <a:rPr lang="es-ES" sz="3200" dirty="0" err="1">
                <a:solidFill>
                  <a:srgbClr val="009AE1"/>
                </a:solidFill>
              </a:rPr>
              <a:t>Needs</a:t>
            </a:r>
            <a:endParaRPr lang="en-US" sz="3200" dirty="0"/>
          </a:p>
        </p:txBody>
      </p:sp>
    </p:spTree>
    <p:extLst>
      <p:ext uri="{BB962C8B-B14F-4D97-AF65-F5344CB8AC3E}">
        <p14:creationId xmlns:p14="http://schemas.microsoft.com/office/powerpoint/2010/main" val="277583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 y="801342"/>
            <a:ext cx="4091940" cy="583556"/>
          </a:xfrm>
          <a:prstGeom prst="rect">
            <a:avLst/>
          </a:prstGeom>
          <a:noFill/>
        </p:spPr>
        <p:txBody>
          <a:bodyPr vert="horz" wrap="square" lIns="74992" tIns="37496" rIns="74992" bIns="37496" rtlCol="0">
            <a:spAutoFit/>
          </a:bodyPr>
          <a:lstStyle/>
          <a:p>
            <a:r>
              <a:rPr lang="es-ES" sz="3300" b="1" spc="-123" dirty="0">
                <a:latin typeface="Arial"/>
                <a:cs typeface="Arial"/>
              </a:rPr>
              <a:t>WANTS VS </a:t>
            </a:r>
            <a:r>
              <a:rPr lang="es-ES" sz="3300" b="1" spc="-123" dirty="0">
                <a:solidFill>
                  <a:srgbClr val="009AE1"/>
                </a:solidFill>
                <a:latin typeface="Arial"/>
                <a:cs typeface="Arial"/>
              </a:rPr>
              <a:t>NEEDS</a:t>
            </a:r>
            <a:endParaRPr lang="en-US" sz="3300" b="1" spc="-123" dirty="0">
              <a:latin typeface="Arial"/>
              <a:cs typeface="Arial"/>
            </a:endParaRPr>
          </a:p>
        </p:txBody>
      </p:sp>
      <p:sp>
        <p:nvSpPr>
          <p:cNvPr id="3" name="TextBox 2"/>
          <p:cNvSpPr txBox="1"/>
          <p:nvPr/>
        </p:nvSpPr>
        <p:spPr>
          <a:xfrm>
            <a:off x="1223010" y="1593367"/>
            <a:ext cx="2217420" cy="383501"/>
          </a:xfrm>
          <a:prstGeom prst="rect">
            <a:avLst/>
          </a:prstGeom>
          <a:noFill/>
        </p:spPr>
        <p:txBody>
          <a:bodyPr vert="horz" lIns="74992" tIns="37496" rIns="74992" bIns="37496" rtlCol="0">
            <a:spAutoFit/>
          </a:bodyPr>
          <a:lstStyle/>
          <a:p>
            <a:pPr algn="ctr"/>
            <a:r>
              <a:rPr lang="en-US" sz="2000" dirty="0"/>
              <a:t>Wants</a:t>
            </a:r>
          </a:p>
        </p:txBody>
      </p:sp>
      <p:cxnSp>
        <p:nvCxnSpPr>
          <p:cNvPr id="4" name="Straight Connector 3"/>
          <p:cNvCxnSpPr/>
          <p:nvPr/>
        </p:nvCxnSpPr>
        <p:spPr>
          <a:xfrm>
            <a:off x="514350" y="1975402"/>
            <a:ext cx="8218170" cy="0"/>
          </a:xfrm>
          <a:prstGeom prst="line">
            <a:avLst/>
          </a:prstGeom>
          <a:ln w="12700" cap="flat" cmpd="sng" algn="ctr">
            <a:solidFill>
              <a:schemeClr val="accent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94860" y="1593367"/>
            <a:ext cx="2697480" cy="383501"/>
          </a:xfrm>
          <a:prstGeom prst="rect">
            <a:avLst/>
          </a:prstGeom>
          <a:noFill/>
        </p:spPr>
        <p:txBody>
          <a:bodyPr vert="horz" lIns="74992" tIns="37496" rIns="74992" bIns="37496" rtlCol="0">
            <a:spAutoFit/>
          </a:bodyPr>
          <a:lstStyle/>
          <a:p>
            <a:pPr algn="ctr"/>
            <a:r>
              <a:rPr lang="en-US" sz="2000" dirty="0">
                <a:solidFill>
                  <a:schemeClr val="accent1"/>
                </a:solidFill>
              </a:rPr>
              <a:t>Needs</a:t>
            </a:r>
          </a:p>
        </p:txBody>
      </p:sp>
      <p:cxnSp>
        <p:nvCxnSpPr>
          <p:cNvPr id="6" name="Straight Connector 5"/>
          <p:cNvCxnSpPr/>
          <p:nvPr/>
        </p:nvCxnSpPr>
        <p:spPr>
          <a:xfrm>
            <a:off x="4229100" y="1639957"/>
            <a:ext cx="0" cy="4360793"/>
          </a:xfrm>
          <a:prstGeom prst="line">
            <a:avLst/>
          </a:prstGeom>
          <a:ln w="12700" cap="flat" cmpd="sng" algn="ctr">
            <a:solidFill>
              <a:schemeClr val="accent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20090" y="2143061"/>
            <a:ext cx="3223260" cy="537389"/>
          </a:xfrm>
          <a:prstGeom prst="rect">
            <a:avLst/>
          </a:prstGeom>
          <a:solidFill>
            <a:schemeClr val="accent1"/>
          </a:solidFill>
          <a:ln>
            <a:no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drop your cell phone and it no longer works.</a:t>
            </a:r>
            <a:endParaRPr lang="en-US" dirty="0"/>
          </a:p>
        </p:txBody>
      </p:sp>
      <p:sp>
        <p:nvSpPr>
          <p:cNvPr id="47" name="TextBox 46"/>
          <p:cNvSpPr txBox="1"/>
          <p:nvPr/>
        </p:nvSpPr>
        <p:spPr>
          <a:xfrm>
            <a:off x="720090" y="2758112"/>
            <a:ext cx="3223260" cy="537389"/>
          </a:xfrm>
          <a:prstGeom prst="rect">
            <a:avLst/>
          </a:prstGeom>
          <a:solidFill>
            <a:schemeClr val="accent1"/>
          </a:solidFill>
          <a:ln>
            <a:no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Your favorite music artist releases a new album.</a:t>
            </a:r>
            <a:endParaRPr lang="en-US" dirty="0"/>
          </a:p>
        </p:txBody>
      </p:sp>
      <p:sp>
        <p:nvSpPr>
          <p:cNvPr id="48" name="TextBox 47"/>
          <p:cNvSpPr txBox="1"/>
          <p:nvPr/>
        </p:nvSpPr>
        <p:spPr>
          <a:xfrm>
            <a:off x="4920470" y="689789"/>
            <a:ext cx="3223260" cy="537389"/>
          </a:xfrm>
          <a:prstGeom prst="rect">
            <a:avLst/>
          </a:prstGeom>
          <a:solidFill>
            <a:schemeClr val="accent1"/>
          </a:solidFill>
          <a:ln>
            <a:noFill/>
          </a:ln>
        </p:spPr>
        <p:txBody>
          <a:bodyPr wrap="square" lIns="74992" tIns="37496" rIns="74992" bIns="37496" rtlCol="0">
            <a:spAutoFit/>
          </a:bodyPr>
          <a:lstStyle/>
          <a:p>
            <a:r>
              <a:rPr lang="en-US" b="1" dirty="0">
                <a:solidFill>
                  <a:schemeClr val="bg1"/>
                </a:solidFill>
                <a:latin typeface="Arial"/>
                <a:cs typeface="Arial"/>
              </a:rPr>
              <a:t>You drop your cell phone and it no longer works.</a:t>
            </a:r>
          </a:p>
        </p:txBody>
      </p:sp>
      <p:sp>
        <p:nvSpPr>
          <p:cNvPr id="49" name="TextBox 48"/>
          <p:cNvSpPr txBox="1"/>
          <p:nvPr/>
        </p:nvSpPr>
        <p:spPr>
          <a:xfrm>
            <a:off x="4920470" y="669527"/>
            <a:ext cx="3223260" cy="537389"/>
          </a:xfrm>
          <a:prstGeom prst="rect">
            <a:avLst/>
          </a:prstGeom>
          <a:solidFill>
            <a:srgbClr val="4F81BD"/>
          </a:solidFill>
          <a:ln>
            <a:no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Your favorite music artist releases a new album.</a:t>
            </a:r>
            <a:endParaRPr lang="en-US" dirty="0"/>
          </a:p>
        </p:txBody>
      </p:sp>
      <p:sp>
        <p:nvSpPr>
          <p:cNvPr id="50" name="TextBox 49"/>
          <p:cNvSpPr txBox="1"/>
          <p:nvPr/>
        </p:nvSpPr>
        <p:spPr>
          <a:xfrm>
            <a:off x="4916149" y="689789"/>
            <a:ext cx="3223260" cy="537389"/>
          </a:xfrm>
          <a:prstGeom prst="rect">
            <a:avLst/>
          </a:prstGeom>
          <a:solidFill>
            <a:schemeClr val="accent1"/>
          </a:solidFill>
          <a:ln>
            <a:no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Your shoes are too small and they hurt your feet</a:t>
            </a:r>
            <a:endParaRPr lang="en-US" dirty="0"/>
          </a:p>
        </p:txBody>
      </p:sp>
      <p:sp>
        <p:nvSpPr>
          <p:cNvPr id="51" name="TextBox 50"/>
          <p:cNvSpPr txBox="1"/>
          <p:nvPr/>
        </p:nvSpPr>
        <p:spPr>
          <a:xfrm>
            <a:off x="4846320" y="2143061"/>
            <a:ext cx="3223260" cy="537389"/>
          </a:xfrm>
          <a:prstGeom prst="rect">
            <a:avLst/>
          </a:prstGeom>
          <a:solidFill>
            <a:schemeClr val="accent1"/>
          </a:solidFill>
          <a:ln>
            <a:solidFill>
              <a:srgbClr val="FFFFFF"/>
            </a:solid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Your shoes are too small and they hurt your feet.</a:t>
            </a:r>
            <a:endParaRPr lang="en-US" dirty="0"/>
          </a:p>
        </p:txBody>
      </p:sp>
      <p:sp>
        <p:nvSpPr>
          <p:cNvPr id="52" name="TextBox 51"/>
          <p:cNvSpPr txBox="1"/>
          <p:nvPr/>
        </p:nvSpPr>
        <p:spPr>
          <a:xfrm>
            <a:off x="4883940" y="655545"/>
            <a:ext cx="3294733" cy="537389"/>
          </a:xfrm>
          <a:prstGeom prst="rect">
            <a:avLst/>
          </a:prstGeom>
          <a:solidFill>
            <a:schemeClr val="accent1"/>
          </a:solidFill>
          <a:ln>
            <a:solidFill>
              <a:srgbClr val="FFFFFF"/>
            </a:solid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purchase medicine for a medical condition.</a:t>
            </a:r>
            <a:endParaRPr lang="en-US" dirty="0"/>
          </a:p>
        </p:txBody>
      </p:sp>
      <p:sp>
        <p:nvSpPr>
          <p:cNvPr id="53" name="TextBox 52"/>
          <p:cNvSpPr txBox="1"/>
          <p:nvPr/>
        </p:nvSpPr>
        <p:spPr>
          <a:xfrm>
            <a:off x="4846320" y="2758112"/>
            <a:ext cx="3223260" cy="537389"/>
          </a:xfrm>
          <a:prstGeom prst="rect">
            <a:avLst/>
          </a:prstGeom>
          <a:solidFill>
            <a:srgbClr val="4F81BD"/>
          </a:solidFill>
          <a:ln>
            <a:solidFill>
              <a:srgbClr val="FFFFFF"/>
            </a:solid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purchase medicine for a medical condition.</a:t>
            </a:r>
            <a:endParaRPr lang="en-US" dirty="0"/>
          </a:p>
        </p:txBody>
      </p:sp>
      <p:sp>
        <p:nvSpPr>
          <p:cNvPr id="54" name="TextBox 53"/>
          <p:cNvSpPr txBox="1"/>
          <p:nvPr/>
        </p:nvSpPr>
        <p:spPr>
          <a:xfrm>
            <a:off x="4908294" y="660324"/>
            <a:ext cx="3235436" cy="537389"/>
          </a:xfrm>
          <a:prstGeom prst="rect">
            <a:avLst/>
          </a:prstGeom>
          <a:solidFill>
            <a:srgbClr val="4F81BD"/>
          </a:solidFill>
          <a:ln>
            <a:solidFill>
              <a:srgbClr val="FFFFFF"/>
            </a:solid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take a trip to the beach during spring break.</a:t>
            </a:r>
            <a:endParaRPr lang="en-US" dirty="0"/>
          </a:p>
        </p:txBody>
      </p:sp>
      <p:sp>
        <p:nvSpPr>
          <p:cNvPr id="55" name="TextBox 54"/>
          <p:cNvSpPr txBox="1"/>
          <p:nvPr/>
        </p:nvSpPr>
        <p:spPr>
          <a:xfrm>
            <a:off x="720090" y="3373096"/>
            <a:ext cx="3223260" cy="537389"/>
          </a:xfrm>
          <a:prstGeom prst="rect">
            <a:avLst/>
          </a:prstGeom>
          <a:solidFill>
            <a:schemeClr val="accent1"/>
          </a:solidFill>
          <a:ln>
            <a:no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take a trip to the beach during spring break.</a:t>
            </a:r>
            <a:endParaRPr lang="en-US" dirty="0"/>
          </a:p>
        </p:txBody>
      </p:sp>
      <p:sp>
        <p:nvSpPr>
          <p:cNvPr id="56" name="TextBox 55"/>
          <p:cNvSpPr txBox="1"/>
          <p:nvPr/>
        </p:nvSpPr>
        <p:spPr>
          <a:xfrm>
            <a:off x="4920470" y="660323"/>
            <a:ext cx="3223260" cy="537389"/>
          </a:xfrm>
          <a:prstGeom prst="rect">
            <a:avLst/>
          </a:prstGeom>
          <a:solidFill>
            <a:schemeClr val="accent1"/>
          </a:solidFill>
          <a:ln>
            <a:solidFill>
              <a:srgbClr val="FFFFFF"/>
            </a:solid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purchase gas to evacuate in an emergency.</a:t>
            </a:r>
            <a:endParaRPr lang="en-US" dirty="0"/>
          </a:p>
        </p:txBody>
      </p:sp>
      <p:sp>
        <p:nvSpPr>
          <p:cNvPr id="57" name="TextBox 56"/>
          <p:cNvSpPr txBox="1"/>
          <p:nvPr/>
        </p:nvSpPr>
        <p:spPr>
          <a:xfrm>
            <a:off x="4846320" y="3373096"/>
            <a:ext cx="3223260" cy="537389"/>
          </a:xfrm>
          <a:prstGeom prst="rect">
            <a:avLst/>
          </a:prstGeom>
          <a:solidFill>
            <a:srgbClr val="4F81BD"/>
          </a:solidFill>
          <a:ln>
            <a:solidFill>
              <a:srgbClr val="FFFFFF"/>
            </a:solid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purchase gas to evacuate in an emergency.</a:t>
            </a:r>
            <a:endParaRPr lang="en-US" dirty="0"/>
          </a:p>
        </p:txBody>
      </p:sp>
      <p:sp>
        <p:nvSpPr>
          <p:cNvPr id="58" name="TextBox 57"/>
          <p:cNvSpPr txBox="1"/>
          <p:nvPr/>
        </p:nvSpPr>
        <p:spPr>
          <a:xfrm>
            <a:off x="4896475" y="660321"/>
            <a:ext cx="3223260" cy="537389"/>
          </a:xfrm>
          <a:prstGeom prst="rect">
            <a:avLst/>
          </a:prstGeom>
          <a:solidFill>
            <a:schemeClr val="accent1"/>
          </a:solidFill>
          <a:ln>
            <a:solidFill>
              <a:srgbClr val="FFFFFF"/>
            </a:solid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purchase groceries for the week.</a:t>
            </a:r>
            <a:endParaRPr lang="en-US" dirty="0"/>
          </a:p>
        </p:txBody>
      </p:sp>
      <p:sp>
        <p:nvSpPr>
          <p:cNvPr id="59" name="TextBox 58"/>
          <p:cNvSpPr txBox="1"/>
          <p:nvPr/>
        </p:nvSpPr>
        <p:spPr>
          <a:xfrm>
            <a:off x="4846320" y="3988081"/>
            <a:ext cx="3223260" cy="537389"/>
          </a:xfrm>
          <a:prstGeom prst="rect">
            <a:avLst/>
          </a:prstGeom>
          <a:solidFill>
            <a:srgbClr val="4F81BD"/>
          </a:solidFill>
          <a:ln>
            <a:solidFill>
              <a:srgbClr val="FFFFFF"/>
            </a:solid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purchase groceries for the week.</a:t>
            </a:r>
            <a:endParaRPr lang="en-US" dirty="0"/>
          </a:p>
        </p:txBody>
      </p:sp>
      <p:sp>
        <p:nvSpPr>
          <p:cNvPr id="60" name="TextBox 59"/>
          <p:cNvSpPr txBox="1"/>
          <p:nvPr/>
        </p:nvSpPr>
        <p:spPr>
          <a:xfrm>
            <a:off x="4914382" y="669527"/>
            <a:ext cx="3223260" cy="537389"/>
          </a:xfrm>
          <a:prstGeom prst="rect">
            <a:avLst/>
          </a:prstGeom>
          <a:solidFill>
            <a:schemeClr val="accent1"/>
          </a:solidFill>
          <a:ln>
            <a:no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go to dinner with your friends.</a:t>
            </a:r>
            <a:endParaRPr lang="en-US" dirty="0"/>
          </a:p>
        </p:txBody>
      </p:sp>
      <p:sp>
        <p:nvSpPr>
          <p:cNvPr id="61" name="TextBox 60"/>
          <p:cNvSpPr txBox="1"/>
          <p:nvPr/>
        </p:nvSpPr>
        <p:spPr>
          <a:xfrm>
            <a:off x="720090" y="3988081"/>
            <a:ext cx="3223260" cy="537389"/>
          </a:xfrm>
          <a:prstGeom prst="rect">
            <a:avLst/>
          </a:prstGeom>
          <a:solidFill>
            <a:srgbClr val="4F81BD"/>
          </a:solidFill>
          <a:ln>
            <a:no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go to dinner with your friends.</a:t>
            </a:r>
            <a:endParaRPr lang="en-US" dirty="0"/>
          </a:p>
        </p:txBody>
      </p:sp>
      <p:sp>
        <p:nvSpPr>
          <p:cNvPr id="62" name="TextBox 61"/>
          <p:cNvSpPr txBox="1"/>
          <p:nvPr/>
        </p:nvSpPr>
        <p:spPr>
          <a:xfrm>
            <a:off x="4920470" y="689789"/>
            <a:ext cx="3223260" cy="537389"/>
          </a:xfrm>
          <a:prstGeom prst="rect">
            <a:avLst/>
          </a:prstGeom>
          <a:solidFill>
            <a:srgbClr val="4F81BD"/>
          </a:solidFill>
          <a:ln>
            <a:no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stop by a favorite coffee shop for a beverage. </a:t>
            </a:r>
            <a:endParaRPr lang="en-US" dirty="0"/>
          </a:p>
        </p:txBody>
      </p:sp>
      <p:sp>
        <p:nvSpPr>
          <p:cNvPr id="63" name="TextBox 62"/>
          <p:cNvSpPr txBox="1"/>
          <p:nvPr/>
        </p:nvSpPr>
        <p:spPr>
          <a:xfrm>
            <a:off x="720090" y="4603064"/>
            <a:ext cx="3223260" cy="537389"/>
          </a:xfrm>
          <a:prstGeom prst="rect">
            <a:avLst/>
          </a:prstGeom>
          <a:solidFill>
            <a:schemeClr val="accent1"/>
          </a:solidFill>
          <a:ln>
            <a:no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stop by a favorite coffee shop for a large beverage.</a:t>
            </a:r>
            <a:endParaRPr lang="en-US" dirty="0"/>
          </a:p>
        </p:txBody>
      </p:sp>
      <p:sp>
        <p:nvSpPr>
          <p:cNvPr id="64" name="TextBox 63"/>
          <p:cNvSpPr txBox="1"/>
          <p:nvPr/>
        </p:nvSpPr>
        <p:spPr>
          <a:xfrm>
            <a:off x="4955414" y="685339"/>
            <a:ext cx="3188316" cy="537389"/>
          </a:xfrm>
          <a:prstGeom prst="rect">
            <a:avLst/>
          </a:prstGeom>
          <a:solidFill>
            <a:schemeClr val="accent1"/>
          </a:solidFill>
          <a:ln>
            <a:no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drink water to stay hydrated.</a:t>
            </a:r>
          </a:p>
          <a:p>
            <a:endParaRPr lang="en-US" dirty="0"/>
          </a:p>
        </p:txBody>
      </p:sp>
      <p:sp>
        <p:nvSpPr>
          <p:cNvPr id="65" name="TextBox 64"/>
          <p:cNvSpPr txBox="1"/>
          <p:nvPr/>
        </p:nvSpPr>
        <p:spPr>
          <a:xfrm>
            <a:off x="4846320" y="4603064"/>
            <a:ext cx="3223260" cy="537389"/>
          </a:xfrm>
          <a:prstGeom prst="rect">
            <a:avLst/>
          </a:prstGeom>
          <a:solidFill>
            <a:srgbClr val="4F81BD"/>
          </a:solidFill>
          <a:ln>
            <a:solidFill>
              <a:srgbClr val="FFFFFF"/>
            </a:solid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drink water to stay hydrated.</a:t>
            </a:r>
          </a:p>
          <a:p>
            <a:endParaRPr lang="en-US" dirty="0"/>
          </a:p>
        </p:txBody>
      </p:sp>
      <p:sp>
        <p:nvSpPr>
          <p:cNvPr id="66" name="TextBox 65"/>
          <p:cNvSpPr txBox="1"/>
          <p:nvPr/>
        </p:nvSpPr>
        <p:spPr>
          <a:xfrm>
            <a:off x="4908294" y="660322"/>
            <a:ext cx="3223260" cy="537389"/>
          </a:xfrm>
          <a:prstGeom prst="rect">
            <a:avLst/>
          </a:prstGeom>
          <a:solidFill>
            <a:schemeClr val="accent1"/>
          </a:solidFill>
          <a:ln>
            <a:no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find a fabulous apartment off campus.</a:t>
            </a:r>
            <a:endParaRPr lang="en-US" dirty="0"/>
          </a:p>
        </p:txBody>
      </p:sp>
      <p:sp>
        <p:nvSpPr>
          <p:cNvPr id="67" name="TextBox 66"/>
          <p:cNvSpPr txBox="1"/>
          <p:nvPr/>
        </p:nvSpPr>
        <p:spPr>
          <a:xfrm>
            <a:off x="720090" y="5218047"/>
            <a:ext cx="3223260" cy="537389"/>
          </a:xfrm>
          <a:prstGeom prst="rect">
            <a:avLst/>
          </a:prstGeom>
          <a:solidFill>
            <a:srgbClr val="4F81BD"/>
          </a:solidFill>
          <a:ln>
            <a:no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find a fabulous apartment off campus.</a:t>
            </a:r>
            <a:endParaRPr lang="en-US" dirty="0"/>
          </a:p>
        </p:txBody>
      </p:sp>
      <p:sp>
        <p:nvSpPr>
          <p:cNvPr id="68" name="TextBox 67"/>
          <p:cNvSpPr txBox="1"/>
          <p:nvPr/>
        </p:nvSpPr>
        <p:spPr>
          <a:xfrm>
            <a:off x="4937942" y="660320"/>
            <a:ext cx="3223260" cy="537389"/>
          </a:xfrm>
          <a:prstGeom prst="rect">
            <a:avLst/>
          </a:prstGeom>
          <a:solidFill>
            <a:schemeClr val="accent1"/>
          </a:solidFill>
          <a:ln>
            <a:no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move into a dorm on campus.</a:t>
            </a:r>
            <a:endParaRPr lang="en-US" dirty="0"/>
          </a:p>
        </p:txBody>
      </p:sp>
      <p:sp>
        <p:nvSpPr>
          <p:cNvPr id="69" name="TextBox 68"/>
          <p:cNvSpPr txBox="1"/>
          <p:nvPr/>
        </p:nvSpPr>
        <p:spPr>
          <a:xfrm>
            <a:off x="4846320" y="5218047"/>
            <a:ext cx="3223260" cy="537389"/>
          </a:xfrm>
          <a:prstGeom prst="rect">
            <a:avLst/>
          </a:prstGeom>
          <a:solidFill>
            <a:srgbClr val="4F81BD"/>
          </a:solidFill>
          <a:ln>
            <a:solidFill>
              <a:srgbClr val="FFFFFF"/>
            </a:solidFill>
          </a:ln>
        </p:spPr>
        <p:txBody>
          <a:bodyPr wrap="square" lIns="74992" tIns="37496" rIns="74992" bIns="37496" rtlCol="0">
            <a:spAutoFit/>
          </a:bodyPr>
          <a:lstStyle/>
          <a:p>
            <a:r>
              <a:rPr lang="en-US" b="1" dirty="0">
                <a:solidFill>
                  <a:schemeClr val="bg1"/>
                </a:solidFill>
                <a:latin typeface="Arial" pitchFamily="34" charset="0"/>
                <a:cs typeface="Arial" pitchFamily="34" charset="0"/>
              </a:rPr>
              <a:t>You move into a dorm on campus.</a:t>
            </a:r>
            <a:endParaRPr lang="en-US" dirty="0"/>
          </a:p>
        </p:txBody>
      </p:sp>
      <p:sp>
        <p:nvSpPr>
          <p:cNvPr id="33"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7</a:t>
            </a:r>
            <a:endParaRPr lang="en-US" dirty="0"/>
          </a:p>
        </p:txBody>
      </p:sp>
      <p:pic>
        <p:nvPicPr>
          <p:cNvPr id="34" name="Picture 33">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35" name="Picture 3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37"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a:solidFill>
                  <a:schemeClr val="tx2">
                    <a:lumMod val="40000"/>
                    <a:lumOff val="60000"/>
                  </a:schemeClr>
                </a:solidFill>
                <a:latin typeface="Arial"/>
                <a:cs typeface="Arial"/>
              </a:rPr>
              <a:t>Lesson 1</a:t>
            </a:r>
            <a:r>
              <a:rPr lang="en-US" sz="1200">
                <a:solidFill>
                  <a:srgbClr val="009AE1"/>
                </a:solidFill>
                <a:latin typeface="Arial"/>
                <a:cs typeface="Arial"/>
              </a:rPr>
              <a:t>: </a:t>
            </a:r>
            <a:r>
              <a:rPr lang="en-US" sz="120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233964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133600" y="1600200"/>
            <a:ext cx="6705600" cy="1044914"/>
          </a:xfrm>
          <a:custGeom>
            <a:avLst/>
            <a:gdLst/>
            <a:ahLst/>
            <a:cxnLst/>
            <a:rect l="0" t="0" r="0" b="0"/>
            <a:pathLst>
              <a:path w="7197472" h="1424179">
                <a:moveTo>
                  <a:pt x="1199642" y="0"/>
                </a:moveTo>
                <a:lnTo>
                  <a:pt x="6117336" y="0"/>
                </a:lnTo>
                <a:lnTo>
                  <a:pt x="6237732" y="4826"/>
                </a:lnTo>
                <a:lnTo>
                  <a:pt x="6453251" y="16637"/>
                </a:lnTo>
                <a:lnTo>
                  <a:pt x="6657340" y="40386"/>
                </a:lnTo>
                <a:lnTo>
                  <a:pt x="6753352" y="52197"/>
                </a:lnTo>
                <a:lnTo>
                  <a:pt x="6921754" y="85471"/>
                </a:lnTo>
                <a:lnTo>
                  <a:pt x="7041261" y="123444"/>
                </a:lnTo>
                <a:lnTo>
                  <a:pt x="7101459" y="144907"/>
                </a:lnTo>
                <a:lnTo>
                  <a:pt x="7161657" y="187452"/>
                </a:lnTo>
                <a:lnTo>
                  <a:pt x="7185152" y="211328"/>
                </a:lnTo>
                <a:lnTo>
                  <a:pt x="7185152" y="223012"/>
                </a:lnTo>
                <a:lnTo>
                  <a:pt x="7197471" y="237363"/>
                </a:lnTo>
                <a:lnTo>
                  <a:pt x="7197471" y="1186815"/>
                </a:lnTo>
                <a:lnTo>
                  <a:pt x="7185152" y="1198753"/>
                </a:lnTo>
                <a:lnTo>
                  <a:pt x="7185152" y="1210564"/>
                </a:lnTo>
                <a:lnTo>
                  <a:pt x="7161657" y="1234313"/>
                </a:lnTo>
                <a:lnTo>
                  <a:pt x="7101459" y="1276858"/>
                </a:lnTo>
                <a:lnTo>
                  <a:pt x="6982079" y="1317244"/>
                </a:lnTo>
                <a:lnTo>
                  <a:pt x="6921754" y="1336294"/>
                </a:lnTo>
                <a:lnTo>
                  <a:pt x="6753352" y="1369568"/>
                </a:lnTo>
                <a:lnTo>
                  <a:pt x="6561455" y="1393190"/>
                </a:lnTo>
                <a:lnTo>
                  <a:pt x="6453251" y="1405128"/>
                </a:lnTo>
                <a:lnTo>
                  <a:pt x="6237732" y="1417066"/>
                </a:lnTo>
                <a:lnTo>
                  <a:pt x="6117336" y="1421765"/>
                </a:lnTo>
                <a:lnTo>
                  <a:pt x="6058154" y="1421765"/>
                </a:lnTo>
                <a:lnTo>
                  <a:pt x="5997829" y="1424178"/>
                </a:lnTo>
                <a:lnTo>
                  <a:pt x="1199642" y="1424178"/>
                </a:lnTo>
                <a:lnTo>
                  <a:pt x="1127125" y="1421765"/>
                </a:lnTo>
                <a:lnTo>
                  <a:pt x="1067943" y="1421765"/>
                </a:lnTo>
                <a:lnTo>
                  <a:pt x="947420" y="1417066"/>
                </a:lnTo>
                <a:lnTo>
                  <a:pt x="732028" y="1405128"/>
                </a:lnTo>
                <a:lnTo>
                  <a:pt x="527812" y="1381252"/>
                </a:lnTo>
                <a:lnTo>
                  <a:pt x="431927" y="1369568"/>
                </a:lnTo>
                <a:lnTo>
                  <a:pt x="264414" y="1336294"/>
                </a:lnTo>
                <a:lnTo>
                  <a:pt x="144018" y="1298321"/>
                </a:lnTo>
                <a:lnTo>
                  <a:pt x="83693" y="1276858"/>
                </a:lnTo>
                <a:lnTo>
                  <a:pt x="24511" y="1234313"/>
                </a:lnTo>
                <a:lnTo>
                  <a:pt x="0" y="1210564"/>
                </a:lnTo>
                <a:lnTo>
                  <a:pt x="0" y="211328"/>
                </a:lnTo>
                <a:lnTo>
                  <a:pt x="24511" y="187452"/>
                </a:lnTo>
                <a:lnTo>
                  <a:pt x="83693" y="144907"/>
                </a:lnTo>
                <a:lnTo>
                  <a:pt x="204216" y="104521"/>
                </a:lnTo>
                <a:lnTo>
                  <a:pt x="264414" y="85471"/>
                </a:lnTo>
                <a:lnTo>
                  <a:pt x="431927" y="52197"/>
                </a:lnTo>
                <a:lnTo>
                  <a:pt x="623824" y="28575"/>
                </a:lnTo>
                <a:lnTo>
                  <a:pt x="732028" y="16637"/>
                </a:lnTo>
                <a:lnTo>
                  <a:pt x="947420" y="4826"/>
                </a:lnTo>
                <a:lnTo>
                  <a:pt x="1067943" y="0"/>
                </a:lnTo>
                <a:close/>
              </a:path>
            </a:pathLst>
          </a:custGeom>
          <a:solidFill>
            <a:schemeClr val="accent1">
              <a:alpha val="1000"/>
            </a:schemeClr>
          </a:solidFill>
          <a:ln w="38100"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4992" tIns="37496" rIns="74992" bIns="37496" rtlCol="0" anchor="ctr"/>
          <a:lstStyle/>
          <a:p>
            <a:pPr algn="ctr"/>
            <a:endParaRPr lang="en-US"/>
          </a:p>
        </p:txBody>
      </p:sp>
      <p:sp>
        <p:nvSpPr>
          <p:cNvPr id="4" name="TextBox 3"/>
          <p:cNvSpPr txBox="1"/>
          <p:nvPr/>
        </p:nvSpPr>
        <p:spPr>
          <a:xfrm>
            <a:off x="2286000" y="1905000"/>
            <a:ext cx="6046470" cy="383501"/>
          </a:xfrm>
          <a:prstGeom prst="rect">
            <a:avLst/>
          </a:prstGeom>
          <a:noFill/>
        </p:spPr>
        <p:txBody>
          <a:bodyPr vert="horz" wrap="square" lIns="74992" tIns="37496" rIns="74992" bIns="37496" rtlCol="0">
            <a:spAutoFit/>
          </a:bodyPr>
          <a:lstStyle/>
          <a:p>
            <a:r>
              <a:rPr lang="en-US" sz="2000" dirty="0">
                <a:solidFill>
                  <a:srgbClr val="000000"/>
                </a:solidFill>
                <a:cs typeface="Arial" pitchFamily="34" charset="0"/>
              </a:rPr>
              <a:t>You have unlimited wants versus limited resources.</a:t>
            </a:r>
          </a:p>
        </p:txBody>
      </p:sp>
      <p:grpSp>
        <p:nvGrpSpPr>
          <p:cNvPr id="12" name="Group 11"/>
          <p:cNvGrpSpPr/>
          <p:nvPr/>
        </p:nvGrpSpPr>
        <p:grpSpPr>
          <a:xfrm>
            <a:off x="320040" y="1528141"/>
            <a:ext cx="1591057" cy="1219625"/>
            <a:chOff x="290258" y="1175068"/>
            <a:chExt cx="1767841" cy="1662304"/>
          </a:xfrm>
          <a:solidFill>
            <a:srgbClr val="4F81BD"/>
          </a:solidFill>
          <a:effectLst>
            <a:outerShdw blurRad="50800" dist="38100" dir="2700000" algn="tl" rotWithShape="0">
              <a:prstClr val="black">
                <a:alpha val="40000"/>
              </a:prstClr>
            </a:outerShdw>
          </a:effectLst>
        </p:grpSpPr>
        <p:sp>
          <p:nvSpPr>
            <p:cNvPr id="10" name="Freeform 9"/>
            <p:cNvSpPr/>
            <p:nvPr/>
          </p:nvSpPr>
          <p:spPr>
            <a:xfrm rot="5400000">
              <a:off x="343027" y="1122299"/>
              <a:ext cx="1662304" cy="1767841"/>
            </a:xfrm>
            <a:custGeom>
              <a:avLst/>
              <a:gdLst/>
              <a:ahLst/>
              <a:cxnLst/>
              <a:rect l="0" t="0" r="0" b="0"/>
              <a:pathLst>
                <a:path w="1662304" h="1767841">
                  <a:moveTo>
                    <a:pt x="1662303" y="736219"/>
                  </a:moveTo>
                  <a:lnTo>
                    <a:pt x="1246632" y="736219"/>
                  </a:lnTo>
                  <a:lnTo>
                    <a:pt x="1246632" y="1767840"/>
                  </a:lnTo>
                  <a:lnTo>
                    <a:pt x="415544" y="1767840"/>
                  </a:lnTo>
                  <a:lnTo>
                    <a:pt x="415544" y="736219"/>
                  </a:lnTo>
                  <a:lnTo>
                    <a:pt x="0" y="736219"/>
                  </a:lnTo>
                  <a:lnTo>
                    <a:pt x="831088" y="0"/>
                  </a:lnTo>
                  <a:close/>
                </a:path>
              </a:pathLst>
            </a:custGeom>
            <a:grpFill/>
            <a:ln w="38100"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p>
          </p:txBody>
        </p:sp>
        <p:sp>
          <p:nvSpPr>
            <p:cNvPr id="11" name="TextBox 10"/>
            <p:cNvSpPr txBox="1"/>
            <p:nvPr/>
          </p:nvSpPr>
          <p:spPr>
            <a:xfrm>
              <a:off x="419100" y="1790699"/>
              <a:ext cx="1318958" cy="440462"/>
            </a:xfrm>
            <a:prstGeom prst="rect">
              <a:avLst/>
            </a:prstGeom>
            <a:grpFill/>
            <a:ln>
              <a:noFill/>
            </a:ln>
          </p:spPr>
          <p:txBody>
            <a:bodyPr vert="horz" wrap="square" rtlCol="0">
              <a:spAutoFit/>
            </a:bodyPr>
            <a:lstStyle/>
            <a:p>
              <a:r>
                <a:rPr lang="en-US" b="1" dirty="0">
                  <a:solidFill>
                    <a:srgbClr val="000000"/>
                  </a:solidFill>
                  <a:latin typeface="System - 22"/>
                </a:rPr>
                <a:t>Scarcit</a:t>
              </a:r>
              <a:r>
                <a:rPr lang="en-US" b="1" dirty="0">
                  <a:solidFill>
                    <a:srgbClr val="000000"/>
                  </a:solidFill>
                  <a:latin typeface="Arial" pitchFamily="34" charset="0"/>
                  <a:cs typeface="Arial" pitchFamily="34" charset="0"/>
                </a:rPr>
                <a:t>y</a:t>
              </a:r>
            </a:p>
          </p:txBody>
        </p:sp>
      </p:grpSp>
      <p:grpSp>
        <p:nvGrpSpPr>
          <p:cNvPr id="15" name="Group 14"/>
          <p:cNvGrpSpPr/>
          <p:nvPr/>
        </p:nvGrpSpPr>
        <p:grpSpPr>
          <a:xfrm>
            <a:off x="320040" y="2814017"/>
            <a:ext cx="1591057" cy="1219625"/>
            <a:chOff x="355594" y="3497773"/>
            <a:chExt cx="1767841" cy="1662304"/>
          </a:xfrm>
          <a:solidFill>
            <a:schemeClr val="accent1"/>
          </a:solidFill>
          <a:effectLst>
            <a:outerShdw blurRad="50800" dist="38100" dir="2700000" algn="tl" rotWithShape="0">
              <a:prstClr val="black">
                <a:alpha val="40000"/>
              </a:prstClr>
            </a:outerShdw>
          </a:effectLst>
        </p:grpSpPr>
        <p:sp>
          <p:nvSpPr>
            <p:cNvPr id="13" name="Freeform 12"/>
            <p:cNvSpPr/>
            <p:nvPr/>
          </p:nvSpPr>
          <p:spPr>
            <a:xfrm rot="5400000">
              <a:off x="408363" y="3445004"/>
              <a:ext cx="1662304" cy="1767841"/>
            </a:xfrm>
            <a:custGeom>
              <a:avLst/>
              <a:gdLst/>
              <a:ahLst/>
              <a:cxnLst/>
              <a:rect l="0" t="0" r="0" b="0"/>
              <a:pathLst>
                <a:path w="1662304" h="1767841">
                  <a:moveTo>
                    <a:pt x="1662303" y="736219"/>
                  </a:moveTo>
                  <a:lnTo>
                    <a:pt x="1246632" y="736219"/>
                  </a:lnTo>
                  <a:lnTo>
                    <a:pt x="1246632" y="1767840"/>
                  </a:lnTo>
                  <a:lnTo>
                    <a:pt x="415544" y="1767840"/>
                  </a:lnTo>
                  <a:lnTo>
                    <a:pt x="415544" y="736219"/>
                  </a:lnTo>
                  <a:lnTo>
                    <a:pt x="0" y="736219"/>
                  </a:lnTo>
                  <a:lnTo>
                    <a:pt x="831088" y="0"/>
                  </a:lnTo>
                  <a:close/>
                </a:path>
              </a:pathLst>
            </a:custGeom>
            <a:grpFill/>
            <a:ln w="38100"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55595" y="3954972"/>
              <a:ext cx="1346200" cy="755079"/>
            </a:xfrm>
            <a:prstGeom prst="rect">
              <a:avLst/>
            </a:prstGeom>
            <a:grpFill/>
            <a:ln>
              <a:noFill/>
            </a:ln>
          </p:spPr>
          <p:txBody>
            <a:bodyPr vert="horz" rtlCol="0">
              <a:spAutoFit/>
            </a:bodyPr>
            <a:lstStyle/>
            <a:p>
              <a:pPr algn="ctr"/>
              <a:r>
                <a:rPr lang="en-US" b="1" dirty="0">
                  <a:solidFill>
                    <a:srgbClr val="000000"/>
                  </a:solidFill>
                  <a:latin typeface="Arial" pitchFamily="34" charset="0"/>
                  <a:cs typeface="Arial" pitchFamily="34" charset="0"/>
                </a:rPr>
                <a:t>Decision</a:t>
              </a:r>
            </a:p>
            <a:p>
              <a:pPr algn="ctr"/>
              <a:r>
                <a:rPr lang="en-US" b="1" dirty="0">
                  <a:solidFill>
                    <a:srgbClr val="000000"/>
                  </a:solidFill>
                  <a:latin typeface="Arial" pitchFamily="34" charset="0"/>
                  <a:cs typeface="Arial" pitchFamily="34" charset="0"/>
                </a:rPr>
                <a:t>Making</a:t>
              </a:r>
            </a:p>
          </p:txBody>
        </p:sp>
      </p:grpSp>
      <p:grpSp>
        <p:nvGrpSpPr>
          <p:cNvPr id="18" name="Group 17"/>
          <p:cNvGrpSpPr/>
          <p:nvPr/>
        </p:nvGrpSpPr>
        <p:grpSpPr>
          <a:xfrm>
            <a:off x="320038" y="4191000"/>
            <a:ext cx="1591057" cy="1219625"/>
            <a:chOff x="355594" y="5250372"/>
            <a:chExt cx="1767841" cy="1662304"/>
          </a:xfrm>
          <a:solidFill>
            <a:schemeClr val="accent1"/>
          </a:solidFill>
          <a:effectLst>
            <a:outerShdw blurRad="50800" dist="38100" dir="2700000" algn="tl" rotWithShape="0">
              <a:prstClr val="black">
                <a:alpha val="40000"/>
              </a:prstClr>
            </a:outerShdw>
          </a:effectLst>
        </p:grpSpPr>
        <p:sp>
          <p:nvSpPr>
            <p:cNvPr id="16" name="Freeform 15"/>
            <p:cNvSpPr/>
            <p:nvPr/>
          </p:nvSpPr>
          <p:spPr>
            <a:xfrm rot="5400000">
              <a:off x="408363" y="5197603"/>
              <a:ext cx="1662304" cy="1767841"/>
            </a:xfrm>
            <a:custGeom>
              <a:avLst/>
              <a:gdLst/>
              <a:ahLst/>
              <a:cxnLst/>
              <a:rect l="0" t="0" r="0" b="0"/>
              <a:pathLst>
                <a:path w="1662304" h="1767841">
                  <a:moveTo>
                    <a:pt x="1662303" y="736219"/>
                  </a:moveTo>
                  <a:lnTo>
                    <a:pt x="1246632" y="736219"/>
                  </a:lnTo>
                  <a:lnTo>
                    <a:pt x="1246632" y="1767840"/>
                  </a:lnTo>
                  <a:lnTo>
                    <a:pt x="415544" y="1767840"/>
                  </a:lnTo>
                  <a:lnTo>
                    <a:pt x="415544" y="736219"/>
                  </a:lnTo>
                  <a:lnTo>
                    <a:pt x="0" y="736219"/>
                  </a:lnTo>
                  <a:lnTo>
                    <a:pt x="831088" y="0"/>
                  </a:lnTo>
                  <a:close/>
                </a:path>
              </a:pathLst>
            </a:custGeom>
            <a:grpFill/>
            <a:ln w="38100"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Arial"/>
                <a:cs typeface="Arial"/>
              </a:endParaRPr>
            </a:p>
          </p:txBody>
        </p:sp>
        <p:sp>
          <p:nvSpPr>
            <p:cNvPr id="17" name="TextBox 16"/>
            <p:cNvSpPr txBox="1"/>
            <p:nvPr/>
          </p:nvSpPr>
          <p:spPr>
            <a:xfrm>
              <a:off x="372182" y="5767972"/>
              <a:ext cx="1447800" cy="671182"/>
            </a:xfrm>
            <a:prstGeom prst="rect">
              <a:avLst/>
            </a:prstGeom>
            <a:grpFill/>
          </p:spPr>
          <p:txBody>
            <a:bodyPr vert="horz" wrap="square" rtlCol="0">
              <a:spAutoFit/>
            </a:bodyPr>
            <a:lstStyle/>
            <a:p>
              <a:pPr algn="ctr"/>
              <a:r>
                <a:rPr lang="en-US" sz="1300" b="1" dirty="0">
                  <a:solidFill>
                    <a:srgbClr val="000000"/>
                  </a:solidFill>
                  <a:latin typeface="Arial"/>
                  <a:cs typeface="Arial"/>
                </a:rPr>
                <a:t>Opportunity </a:t>
              </a:r>
            </a:p>
            <a:p>
              <a:pPr algn="ctr"/>
              <a:r>
                <a:rPr lang="en-US" sz="1300" b="1" dirty="0">
                  <a:solidFill>
                    <a:srgbClr val="000000"/>
                  </a:solidFill>
                  <a:latin typeface="Arial"/>
                  <a:cs typeface="Arial"/>
                </a:rPr>
                <a:t>Cost</a:t>
              </a:r>
            </a:p>
          </p:txBody>
        </p:sp>
      </p:grpSp>
      <p:grpSp>
        <p:nvGrpSpPr>
          <p:cNvPr id="21" name="Group 20"/>
          <p:cNvGrpSpPr/>
          <p:nvPr/>
        </p:nvGrpSpPr>
        <p:grpSpPr>
          <a:xfrm>
            <a:off x="2171700" y="2925832"/>
            <a:ext cx="6667500" cy="1059543"/>
            <a:chOff x="2296922" y="3338830"/>
            <a:chExt cx="7285356" cy="1444118"/>
          </a:xfrm>
        </p:grpSpPr>
        <p:sp>
          <p:nvSpPr>
            <p:cNvPr id="19" name="Freeform 18"/>
            <p:cNvSpPr/>
            <p:nvPr/>
          </p:nvSpPr>
          <p:spPr>
            <a:xfrm>
              <a:off x="2296922" y="3338830"/>
              <a:ext cx="7285356" cy="1444118"/>
            </a:xfrm>
            <a:custGeom>
              <a:avLst/>
              <a:gdLst/>
              <a:ahLst/>
              <a:cxnLst/>
              <a:rect l="0" t="0" r="0" b="0"/>
              <a:pathLst>
                <a:path w="7285356" h="1444118">
                  <a:moveTo>
                    <a:pt x="1214374" y="0"/>
                  </a:moveTo>
                  <a:lnTo>
                    <a:pt x="6192012" y="0"/>
                  </a:lnTo>
                  <a:lnTo>
                    <a:pt x="6314059" y="4953"/>
                  </a:lnTo>
                  <a:lnTo>
                    <a:pt x="6531991" y="16891"/>
                  </a:lnTo>
                  <a:lnTo>
                    <a:pt x="6738747" y="41021"/>
                  </a:lnTo>
                  <a:lnTo>
                    <a:pt x="6835902" y="52832"/>
                  </a:lnTo>
                  <a:lnTo>
                    <a:pt x="7006336" y="86614"/>
                  </a:lnTo>
                  <a:lnTo>
                    <a:pt x="7127240" y="125222"/>
                  </a:lnTo>
                  <a:lnTo>
                    <a:pt x="7188200" y="146939"/>
                  </a:lnTo>
                  <a:lnTo>
                    <a:pt x="7249287" y="190119"/>
                  </a:lnTo>
                  <a:lnTo>
                    <a:pt x="7272909" y="214249"/>
                  </a:lnTo>
                  <a:lnTo>
                    <a:pt x="7272909" y="226187"/>
                  </a:lnTo>
                  <a:lnTo>
                    <a:pt x="7285355" y="240665"/>
                  </a:lnTo>
                  <a:lnTo>
                    <a:pt x="7285355" y="1203452"/>
                  </a:lnTo>
                  <a:lnTo>
                    <a:pt x="7272909" y="1215390"/>
                  </a:lnTo>
                  <a:lnTo>
                    <a:pt x="7272909" y="1227582"/>
                  </a:lnTo>
                  <a:lnTo>
                    <a:pt x="7249287" y="1251458"/>
                  </a:lnTo>
                  <a:lnTo>
                    <a:pt x="7188200" y="1294638"/>
                  </a:lnTo>
                  <a:lnTo>
                    <a:pt x="7067423" y="1335786"/>
                  </a:lnTo>
                  <a:lnTo>
                    <a:pt x="7006336" y="1354963"/>
                  </a:lnTo>
                  <a:lnTo>
                    <a:pt x="6835902" y="1388745"/>
                  </a:lnTo>
                  <a:lnTo>
                    <a:pt x="6641592" y="1412748"/>
                  </a:lnTo>
                  <a:lnTo>
                    <a:pt x="6531991" y="1424813"/>
                  </a:lnTo>
                  <a:lnTo>
                    <a:pt x="6314059" y="1436878"/>
                  </a:lnTo>
                  <a:lnTo>
                    <a:pt x="6192012" y="1441577"/>
                  </a:lnTo>
                  <a:lnTo>
                    <a:pt x="6132195" y="1441577"/>
                  </a:lnTo>
                  <a:lnTo>
                    <a:pt x="6071235" y="1444117"/>
                  </a:lnTo>
                  <a:lnTo>
                    <a:pt x="1214374" y="1444117"/>
                  </a:lnTo>
                  <a:lnTo>
                    <a:pt x="1140968" y="1441577"/>
                  </a:lnTo>
                  <a:lnTo>
                    <a:pt x="1080897" y="1441577"/>
                  </a:lnTo>
                  <a:lnTo>
                    <a:pt x="959104" y="1436878"/>
                  </a:lnTo>
                  <a:lnTo>
                    <a:pt x="740918" y="1424813"/>
                  </a:lnTo>
                  <a:lnTo>
                    <a:pt x="534289" y="1400683"/>
                  </a:lnTo>
                  <a:lnTo>
                    <a:pt x="437134" y="1388745"/>
                  </a:lnTo>
                  <a:lnTo>
                    <a:pt x="267716" y="1354963"/>
                  </a:lnTo>
                  <a:lnTo>
                    <a:pt x="145669" y="1316482"/>
                  </a:lnTo>
                  <a:lnTo>
                    <a:pt x="84709" y="1294638"/>
                  </a:lnTo>
                  <a:lnTo>
                    <a:pt x="24892" y="1251458"/>
                  </a:lnTo>
                  <a:lnTo>
                    <a:pt x="0" y="1227582"/>
                  </a:lnTo>
                  <a:lnTo>
                    <a:pt x="0" y="214249"/>
                  </a:lnTo>
                  <a:lnTo>
                    <a:pt x="24892" y="190119"/>
                  </a:lnTo>
                  <a:lnTo>
                    <a:pt x="84709" y="146939"/>
                  </a:lnTo>
                  <a:lnTo>
                    <a:pt x="206756" y="105918"/>
                  </a:lnTo>
                  <a:lnTo>
                    <a:pt x="267716" y="86614"/>
                  </a:lnTo>
                  <a:lnTo>
                    <a:pt x="437134" y="52832"/>
                  </a:lnTo>
                  <a:lnTo>
                    <a:pt x="631444" y="28956"/>
                  </a:lnTo>
                  <a:lnTo>
                    <a:pt x="740918" y="16891"/>
                  </a:lnTo>
                  <a:lnTo>
                    <a:pt x="959104" y="4953"/>
                  </a:lnTo>
                  <a:lnTo>
                    <a:pt x="1080897" y="0"/>
                  </a:lnTo>
                  <a:close/>
                </a:path>
              </a:pathLst>
            </a:custGeom>
            <a:solidFill>
              <a:schemeClr val="accent1">
                <a:alpha val="1000"/>
              </a:schemeClr>
            </a:solidFill>
            <a:ln w="38100" cap="flat" cmpd="sng" algn="ctr">
              <a:solidFill>
                <a:srgbClr val="4F81BD"/>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9"/>
            <p:cNvSpPr txBox="1"/>
            <p:nvPr/>
          </p:nvSpPr>
          <p:spPr>
            <a:xfrm>
              <a:off x="2508589" y="3816914"/>
              <a:ext cx="6489700" cy="545335"/>
            </a:xfrm>
            <a:prstGeom prst="rect">
              <a:avLst/>
            </a:prstGeom>
            <a:noFill/>
            <a:ln>
              <a:noFill/>
            </a:ln>
          </p:spPr>
          <p:txBody>
            <a:bodyPr vert="horz" wrap="square" rtlCol="0">
              <a:spAutoFit/>
            </a:bodyPr>
            <a:lstStyle/>
            <a:p>
              <a:r>
                <a:rPr lang="en-US" sz="2000" dirty="0">
                  <a:solidFill>
                    <a:srgbClr val="000000"/>
                  </a:solidFill>
                  <a:cs typeface="Arial" pitchFamily="34" charset="0"/>
                </a:rPr>
                <a:t>Prioritize and make decisions.</a:t>
              </a:r>
            </a:p>
          </p:txBody>
        </p:sp>
      </p:grpSp>
      <p:grpSp>
        <p:nvGrpSpPr>
          <p:cNvPr id="24" name="Group 23"/>
          <p:cNvGrpSpPr/>
          <p:nvPr/>
        </p:nvGrpSpPr>
        <p:grpSpPr>
          <a:xfrm>
            <a:off x="2133600" y="4191000"/>
            <a:ext cx="6730058" cy="1088709"/>
            <a:chOff x="2335022" y="5383530"/>
            <a:chExt cx="7477842" cy="1483869"/>
          </a:xfrm>
        </p:grpSpPr>
        <p:sp>
          <p:nvSpPr>
            <p:cNvPr id="22" name="Freeform 21"/>
            <p:cNvSpPr/>
            <p:nvPr/>
          </p:nvSpPr>
          <p:spPr>
            <a:xfrm>
              <a:off x="2335022" y="5383530"/>
              <a:ext cx="7461632" cy="1483869"/>
            </a:xfrm>
            <a:custGeom>
              <a:avLst/>
              <a:gdLst/>
              <a:ahLst/>
              <a:cxnLst/>
              <a:rect l="0" t="0" r="0" b="0"/>
              <a:pathLst>
                <a:path w="7461632" h="1483869">
                  <a:moveTo>
                    <a:pt x="1243711" y="0"/>
                  </a:moveTo>
                  <a:lnTo>
                    <a:pt x="6341745" y="0"/>
                  </a:lnTo>
                  <a:lnTo>
                    <a:pt x="6466713" y="5080"/>
                  </a:lnTo>
                  <a:lnTo>
                    <a:pt x="6689979" y="17399"/>
                  </a:lnTo>
                  <a:lnTo>
                    <a:pt x="6901815" y="42037"/>
                  </a:lnTo>
                  <a:lnTo>
                    <a:pt x="7001256" y="54229"/>
                  </a:lnTo>
                  <a:lnTo>
                    <a:pt x="7175754" y="89027"/>
                  </a:lnTo>
                  <a:lnTo>
                    <a:pt x="7299706" y="128651"/>
                  </a:lnTo>
                  <a:lnTo>
                    <a:pt x="7362063" y="151003"/>
                  </a:lnTo>
                  <a:lnTo>
                    <a:pt x="7424674" y="195326"/>
                  </a:lnTo>
                  <a:lnTo>
                    <a:pt x="7448804" y="220218"/>
                  </a:lnTo>
                  <a:lnTo>
                    <a:pt x="7448804" y="232410"/>
                  </a:lnTo>
                  <a:lnTo>
                    <a:pt x="7461631" y="247269"/>
                  </a:lnTo>
                  <a:lnTo>
                    <a:pt x="7461631" y="1236472"/>
                  </a:lnTo>
                  <a:lnTo>
                    <a:pt x="7448804" y="1248918"/>
                  </a:lnTo>
                  <a:lnTo>
                    <a:pt x="7448804" y="1261364"/>
                  </a:lnTo>
                  <a:lnTo>
                    <a:pt x="7424674" y="1285875"/>
                  </a:lnTo>
                  <a:lnTo>
                    <a:pt x="7362063" y="1330325"/>
                  </a:lnTo>
                  <a:lnTo>
                    <a:pt x="7238365" y="1372489"/>
                  </a:lnTo>
                  <a:lnTo>
                    <a:pt x="7175754" y="1392174"/>
                  </a:lnTo>
                  <a:lnTo>
                    <a:pt x="7001256" y="1426972"/>
                  </a:lnTo>
                  <a:lnTo>
                    <a:pt x="6802247" y="1451610"/>
                  </a:lnTo>
                  <a:lnTo>
                    <a:pt x="6689979" y="1464056"/>
                  </a:lnTo>
                  <a:lnTo>
                    <a:pt x="6466713" y="1476375"/>
                  </a:lnTo>
                  <a:lnTo>
                    <a:pt x="6341745" y="1481201"/>
                  </a:lnTo>
                  <a:lnTo>
                    <a:pt x="6280404" y="1481201"/>
                  </a:lnTo>
                  <a:lnTo>
                    <a:pt x="6218047" y="1483868"/>
                  </a:lnTo>
                  <a:lnTo>
                    <a:pt x="1243711" y="1483868"/>
                  </a:lnTo>
                  <a:lnTo>
                    <a:pt x="1168527" y="1481201"/>
                  </a:lnTo>
                  <a:lnTo>
                    <a:pt x="1107059" y="1481201"/>
                  </a:lnTo>
                  <a:lnTo>
                    <a:pt x="982218" y="1476375"/>
                  </a:lnTo>
                  <a:lnTo>
                    <a:pt x="758825" y="1464056"/>
                  </a:lnTo>
                  <a:lnTo>
                    <a:pt x="547243" y="1439164"/>
                  </a:lnTo>
                  <a:lnTo>
                    <a:pt x="447802" y="1426972"/>
                  </a:lnTo>
                  <a:lnTo>
                    <a:pt x="274193" y="1392174"/>
                  </a:lnTo>
                  <a:lnTo>
                    <a:pt x="149225" y="1352677"/>
                  </a:lnTo>
                  <a:lnTo>
                    <a:pt x="86741" y="1330325"/>
                  </a:lnTo>
                  <a:lnTo>
                    <a:pt x="25527" y="1285875"/>
                  </a:lnTo>
                  <a:lnTo>
                    <a:pt x="0" y="1261364"/>
                  </a:lnTo>
                  <a:lnTo>
                    <a:pt x="0" y="220218"/>
                  </a:lnTo>
                  <a:lnTo>
                    <a:pt x="25527" y="195326"/>
                  </a:lnTo>
                  <a:lnTo>
                    <a:pt x="86741" y="151003"/>
                  </a:lnTo>
                  <a:lnTo>
                    <a:pt x="211709" y="108839"/>
                  </a:lnTo>
                  <a:lnTo>
                    <a:pt x="274193" y="89027"/>
                  </a:lnTo>
                  <a:lnTo>
                    <a:pt x="447802" y="54229"/>
                  </a:lnTo>
                  <a:lnTo>
                    <a:pt x="646811" y="29718"/>
                  </a:lnTo>
                  <a:lnTo>
                    <a:pt x="758825" y="17399"/>
                  </a:lnTo>
                  <a:lnTo>
                    <a:pt x="982218" y="5080"/>
                  </a:lnTo>
                  <a:lnTo>
                    <a:pt x="1107059" y="0"/>
                  </a:lnTo>
                  <a:close/>
                </a:path>
              </a:pathLst>
            </a:custGeom>
            <a:solidFill>
              <a:schemeClr val="accent1">
                <a:alpha val="1000"/>
              </a:schemeClr>
            </a:solidFill>
            <a:ln w="38100"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370664" y="5478407"/>
              <a:ext cx="7442200" cy="1258464"/>
            </a:xfrm>
            <a:prstGeom prst="rect">
              <a:avLst/>
            </a:prstGeom>
            <a:noFill/>
            <a:ln>
              <a:noFill/>
            </a:ln>
          </p:spPr>
          <p:txBody>
            <a:bodyPr vert="horz" rtlCol="0">
              <a:spAutoFit/>
            </a:bodyPr>
            <a:lstStyle/>
            <a:p>
              <a:pPr marL="281221" indent="-281221">
                <a:buFont typeface="Arial" pitchFamily="34" charset="0"/>
                <a:buChar char="•"/>
              </a:pPr>
              <a:r>
                <a:rPr lang="en-US" sz="1800" dirty="0">
                  <a:solidFill>
                    <a:srgbClr val="000000"/>
                  </a:solidFill>
                  <a:cs typeface="Arial" pitchFamily="34" charset="0"/>
                </a:rPr>
                <a:t>With every decision you make, you must give up something.</a:t>
              </a:r>
            </a:p>
            <a:p>
              <a:pPr marL="281221" indent="-281221">
                <a:buFont typeface="Arial" pitchFamily="34" charset="0"/>
                <a:buChar char="•"/>
              </a:pPr>
              <a:r>
                <a:rPr lang="en-US" sz="1800" i="1" dirty="0">
                  <a:solidFill>
                    <a:srgbClr val="000000"/>
                  </a:solidFill>
                  <a:cs typeface="Arial" pitchFamily="34" charset="0"/>
                </a:rPr>
                <a:t>Opportunity cost</a:t>
              </a:r>
              <a:r>
                <a:rPr lang="en-US" sz="1800" dirty="0">
                  <a:solidFill>
                    <a:srgbClr val="000000"/>
                  </a:solidFill>
                  <a:cs typeface="Arial" pitchFamily="34" charset="0"/>
                </a:rPr>
                <a:t> is the highest-valued alternative that you give up when you make a decision.</a:t>
              </a:r>
            </a:p>
          </p:txBody>
        </p:sp>
      </p:grpSp>
      <p:sp>
        <p:nvSpPr>
          <p:cNvPr id="25" name="Title 1"/>
          <p:cNvSpPr txBox="1">
            <a:spLocks/>
          </p:cNvSpPr>
          <p:nvPr/>
        </p:nvSpPr>
        <p:spPr>
          <a:xfrm>
            <a:off x="566138" y="576098"/>
            <a:ext cx="7128000" cy="543735"/>
          </a:xfrm>
          <a:prstGeom prst="rect">
            <a:avLst/>
          </a:prstGeom>
        </p:spPr>
        <p:txBody>
          <a:bodyPr vert="horz"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3200" dirty="0" err="1"/>
              <a:t>Scarcity</a:t>
            </a:r>
            <a:r>
              <a:rPr lang="es-ES" sz="3200" dirty="0"/>
              <a:t> and </a:t>
            </a:r>
            <a:r>
              <a:rPr lang="es-ES" sz="3200" dirty="0" err="1">
                <a:solidFill>
                  <a:srgbClr val="009AE1"/>
                </a:solidFill>
              </a:rPr>
              <a:t>decision</a:t>
            </a:r>
            <a:r>
              <a:rPr lang="es-ES" sz="3200" dirty="0">
                <a:solidFill>
                  <a:srgbClr val="009AE1"/>
                </a:solidFill>
              </a:rPr>
              <a:t> </a:t>
            </a:r>
            <a:r>
              <a:rPr lang="es-ES" sz="3200" dirty="0" err="1">
                <a:solidFill>
                  <a:srgbClr val="009AE1"/>
                </a:solidFill>
              </a:rPr>
              <a:t>making</a:t>
            </a:r>
            <a:endParaRPr lang="en-US" sz="3200" dirty="0"/>
          </a:p>
        </p:txBody>
      </p:sp>
      <p:sp>
        <p:nvSpPr>
          <p:cNvPr id="26"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8</a:t>
            </a:r>
            <a:endParaRPr lang="en-US" dirty="0"/>
          </a:p>
        </p:txBody>
      </p:sp>
      <p:pic>
        <p:nvPicPr>
          <p:cNvPr id="27" name="Picture 26">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28" name="Picture 27">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29"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a:solidFill>
                  <a:schemeClr val="tx2">
                    <a:lumMod val="40000"/>
                    <a:lumOff val="60000"/>
                  </a:schemeClr>
                </a:solidFill>
                <a:latin typeface="Arial"/>
                <a:cs typeface="Arial"/>
              </a:rPr>
              <a:t>Lesson 1</a:t>
            </a:r>
            <a:r>
              <a:rPr lang="en-US" sz="1200">
                <a:solidFill>
                  <a:srgbClr val="009AE1"/>
                </a:solidFill>
                <a:latin typeface="Arial"/>
                <a:cs typeface="Arial"/>
              </a:rPr>
              <a:t>: </a:t>
            </a:r>
            <a:r>
              <a:rPr lang="en-US" sz="120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2555967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360" y="1528141"/>
            <a:ext cx="5532120" cy="2537937"/>
          </a:xfrm>
          <a:prstGeom prst="rect">
            <a:avLst/>
          </a:prstGeom>
          <a:noFill/>
        </p:spPr>
        <p:txBody>
          <a:bodyPr vert="horz" wrap="square" lIns="74992" tIns="37496" rIns="74992" bIns="37496" rtlCol="0">
            <a:spAutoFit/>
          </a:bodyPr>
          <a:lstStyle/>
          <a:p>
            <a:r>
              <a:rPr lang="en-US" sz="2000" b="1" dirty="0">
                <a:solidFill>
                  <a:srgbClr val="404040"/>
                </a:solidFill>
                <a:cs typeface="Arial" pitchFamily="34" charset="0"/>
              </a:rPr>
              <a:t>People make decisions by weighing the costs and benefits of alternatives.</a:t>
            </a:r>
          </a:p>
          <a:p>
            <a:endParaRPr lang="en-US" sz="2000" b="1" dirty="0">
              <a:solidFill>
                <a:srgbClr val="404040"/>
              </a:solidFill>
              <a:cs typeface="Arial" pitchFamily="34" charset="0"/>
            </a:endParaRPr>
          </a:p>
          <a:p>
            <a:r>
              <a:rPr lang="en-US" sz="2000" b="1" i="1" dirty="0">
                <a:solidFill>
                  <a:srgbClr val="404040"/>
                </a:solidFill>
                <a:cs typeface="Arial" pitchFamily="34" charset="0"/>
              </a:rPr>
              <a:t>Costs: </a:t>
            </a:r>
            <a:r>
              <a:rPr lang="en-US" sz="2000" dirty="0">
                <a:solidFill>
                  <a:srgbClr val="404040"/>
                </a:solidFill>
                <a:cs typeface="Arial" pitchFamily="34" charset="0"/>
              </a:rPr>
              <a:t>The negative outcomes the decision maker identifies</a:t>
            </a:r>
          </a:p>
          <a:p>
            <a:r>
              <a:rPr lang="en-US" sz="2000" b="1" i="1" dirty="0">
                <a:solidFill>
                  <a:srgbClr val="404040"/>
                </a:solidFill>
                <a:cs typeface="Arial" pitchFamily="34" charset="0"/>
              </a:rPr>
              <a:t>Benefits:</a:t>
            </a:r>
            <a:r>
              <a:rPr lang="en-US" sz="2000" dirty="0">
                <a:solidFill>
                  <a:srgbClr val="404040"/>
                </a:solidFill>
                <a:cs typeface="Arial" pitchFamily="34" charset="0"/>
              </a:rPr>
              <a:t> The positive outcomes the decision maker identifies</a:t>
            </a:r>
          </a:p>
          <a:p>
            <a:endParaRPr lang="en-US" sz="2000" dirty="0">
              <a:solidFill>
                <a:srgbClr val="404040"/>
              </a:solidFill>
              <a:cs typeface="Arial" pitchFamily="34" charset="0"/>
            </a:endParaRPr>
          </a:p>
        </p:txBody>
      </p:sp>
      <p:sp>
        <p:nvSpPr>
          <p:cNvPr id="4" name="TextBox 3"/>
          <p:cNvSpPr txBox="1"/>
          <p:nvPr/>
        </p:nvSpPr>
        <p:spPr>
          <a:xfrm>
            <a:off x="609600" y="3886200"/>
            <a:ext cx="7848600" cy="1614607"/>
          </a:xfrm>
          <a:prstGeom prst="rect">
            <a:avLst/>
          </a:prstGeom>
          <a:noFill/>
        </p:spPr>
        <p:txBody>
          <a:bodyPr vert="horz" wrap="square" lIns="74992" tIns="37496" rIns="74992" bIns="37496" rtlCol="0">
            <a:spAutoFit/>
          </a:bodyPr>
          <a:lstStyle/>
          <a:p>
            <a:r>
              <a:rPr lang="en-US" sz="2000" dirty="0">
                <a:solidFill>
                  <a:srgbClr val="404040"/>
                </a:solidFill>
                <a:cs typeface="Arial" pitchFamily="34" charset="0"/>
              </a:rPr>
              <a:t>Costs and benefits can be monetary or non-monetary. Cost-benefit analysis involves selecting the alternative for which you perceive the most benefits relative to the costs.</a:t>
            </a:r>
          </a:p>
          <a:p>
            <a:endParaRPr lang="en-US" sz="2000" b="1" dirty="0">
              <a:solidFill>
                <a:srgbClr val="404040"/>
              </a:solidFill>
              <a:cs typeface="Arial" pitchFamily="34" charset="0"/>
            </a:endParaRPr>
          </a:p>
          <a:p>
            <a:r>
              <a:rPr lang="en-US" sz="2000" b="1" dirty="0">
                <a:solidFill>
                  <a:srgbClr val="404040"/>
                </a:solidFill>
                <a:cs typeface="Arial" pitchFamily="34" charset="0"/>
              </a:rPr>
              <a:t>The consequences of the decisions people make lie in the future.</a:t>
            </a:r>
          </a:p>
        </p:txBody>
      </p:sp>
      <p:pic>
        <p:nvPicPr>
          <p:cNvPr id="8" name="Picture 7"/>
          <p:cNvPicPr>
            <a:picLocks/>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252211" y="1472234"/>
            <a:ext cx="2053589" cy="22615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9</a:t>
            </a:r>
            <a:endParaRPr lang="en-US" dirty="0"/>
          </a:p>
        </p:txBody>
      </p:sp>
      <p:pic>
        <p:nvPicPr>
          <p:cNvPr id="10" name="Picture 9">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1" name="Picture 10">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12" name="Title 1"/>
          <p:cNvSpPr txBox="1">
            <a:spLocks/>
          </p:cNvSpPr>
          <p:nvPr/>
        </p:nvSpPr>
        <p:spPr>
          <a:xfrm>
            <a:off x="566138" y="576098"/>
            <a:ext cx="7128000" cy="543735"/>
          </a:xfrm>
          <a:prstGeom prst="rect">
            <a:avLst/>
          </a:prstGeom>
        </p:spPr>
        <p:txBody>
          <a:bodyPr vert="horz"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3200" dirty="0" err="1"/>
              <a:t>Decision</a:t>
            </a:r>
            <a:r>
              <a:rPr lang="es-ES" sz="3200" dirty="0"/>
              <a:t> </a:t>
            </a:r>
            <a:r>
              <a:rPr lang="es-ES" sz="3200" dirty="0" err="1">
                <a:solidFill>
                  <a:srgbClr val="009AE1"/>
                </a:solidFill>
              </a:rPr>
              <a:t>making</a:t>
            </a:r>
            <a:endParaRPr lang="en-US" sz="3200" dirty="0"/>
          </a:p>
        </p:txBody>
      </p:sp>
      <p:sp>
        <p:nvSpPr>
          <p:cNvPr id="13"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a:solidFill>
                  <a:schemeClr val="tx2">
                    <a:lumMod val="40000"/>
                    <a:lumOff val="60000"/>
                  </a:schemeClr>
                </a:solidFill>
                <a:latin typeface="Arial"/>
                <a:cs typeface="Arial"/>
              </a:rPr>
              <a:t>Lesson 1</a:t>
            </a:r>
            <a:r>
              <a:rPr lang="en-US" sz="1200">
                <a:solidFill>
                  <a:srgbClr val="009AE1"/>
                </a:solidFill>
                <a:latin typeface="Arial"/>
                <a:cs typeface="Arial"/>
              </a:rPr>
              <a:t>: </a:t>
            </a:r>
            <a:r>
              <a:rPr lang="en-US" sz="120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26837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
          <p:cNvSpPr>
            <a:spLocks noGrp="1"/>
          </p:cNvSpPr>
          <p:nvPr>
            <p:ph type="body" sz="quarter" idx="13"/>
          </p:nvPr>
        </p:nvSpPr>
        <p:spPr>
          <a:xfrm>
            <a:off x="8107201" y="6291854"/>
            <a:ext cx="349640" cy="246538"/>
          </a:xfrm>
        </p:spPr>
        <p:txBody>
          <a:bodyPr/>
          <a:lstStyle/>
          <a:p>
            <a:r>
              <a:rPr lang="es-ES" dirty="0"/>
              <a:t>10</a:t>
            </a:r>
            <a:endParaRPr lang="en-US" dirty="0"/>
          </a:p>
        </p:txBody>
      </p:sp>
      <p:sp>
        <p:nvSpPr>
          <p:cNvPr id="29" name="Text Placeholder 5"/>
          <p:cNvSpPr>
            <a:spLocks noGrp="1"/>
          </p:cNvSpPr>
          <p:nvPr>
            <p:ph type="body" sz="quarter" idx="10"/>
          </p:nvPr>
        </p:nvSpPr>
        <p:spPr>
          <a:xfrm>
            <a:off x="533400" y="1752600"/>
            <a:ext cx="7885964" cy="1129792"/>
          </a:xfrm>
        </p:spPr>
        <p:txBody>
          <a:bodyPr/>
          <a:lstStyle/>
          <a:p>
            <a:pPr>
              <a:lnSpc>
                <a:spcPct val="100000"/>
              </a:lnSpc>
            </a:pPr>
            <a:r>
              <a:rPr lang="en-US" cap="none" spc="0" dirty="0">
                <a:solidFill>
                  <a:schemeClr val="tx1">
                    <a:lumMod val="75000"/>
                    <a:lumOff val="25000"/>
                  </a:schemeClr>
                </a:solidFill>
                <a:latin typeface="+mn-lt"/>
                <a:cs typeface="Arial" pitchFamily="34" charset="0"/>
              </a:rPr>
              <a:t>This video clip provides an overview of the hurricane as well as challenges faced by three students and their families who lived through a natural disaster. They will share what they learned about being financially prepared for an emergency.</a:t>
            </a:r>
          </a:p>
          <a:p>
            <a:endParaRPr lang="en-US" cap="none" dirty="0">
              <a:solidFill>
                <a:schemeClr val="tx1">
                  <a:lumMod val="75000"/>
                  <a:lumOff val="25000"/>
                </a:schemeClr>
              </a:solidFill>
              <a:latin typeface="+mn-lt"/>
              <a:cs typeface="Arial" pitchFamily="34" charset="0"/>
            </a:endParaRPr>
          </a:p>
        </p:txBody>
      </p:sp>
      <p:sp>
        <p:nvSpPr>
          <p:cNvPr id="39" name="Text Placeholder 21"/>
          <p:cNvSpPr>
            <a:spLocks noGrp="1"/>
          </p:cNvSpPr>
          <p:nvPr>
            <p:ph type="body" sz="quarter" idx="37"/>
          </p:nvPr>
        </p:nvSpPr>
        <p:spPr>
          <a:xfrm>
            <a:off x="762000" y="5181600"/>
            <a:ext cx="1935480" cy="375202"/>
          </a:xfrm>
        </p:spPr>
        <p:txBody>
          <a:bodyPr/>
          <a:lstStyle/>
          <a:p>
            <a:pPr algn="ctr"/>
            <a:r>
              <a:rPr lang="es-ES" sz="1600" dirty="0"/>
              <a:t>Nick</a:t>
            </a:r>
            <a:endParaRPr lang="en-US" sz="1600" dirty="0"/>
          </a:p>
        </p:txBody>
      </p:sp>
      <p:sp>
        <p:nvSpPr>
          <p:cNvPr id="40" name="Text Placeholder 22"/>
          <p:cNvSpPr>
            <a:spLocks noGrp="1"/>
          </p:cNvSpPr>
          <p:nvPr>
            <p:ph type="body" sz="quarter" idx="38"/>
          </p:nvPr>
        </p:nvSpPr>
        <p:spPr>
          <a:xfrm>
            <a:off x="3352800" y="5181600"/>
            <a:ext cx="1981200" cy="381000"/>
          </a:xfrm>
        </p:spPr>
        <p:txBody>
          <a:bodyPr/>
          <a:lstStyle/>
          <a:p>
            <a:pPr algn="ctr"/>
            <a:r>
              <a:rPr lang="es-ES" sz="1600" dirty="0" err="1"/>
              <a:t>Jacquelyn</a:t>
            </a:r>
            <a:endParaRPr lang="en-US" sz="1600" dirty="0"/>
          </a:p>
        </p:txBody>
      </p:sp>
      <p:sp>
        <p:nvSpPr>
          <p:cNvPr id="41" name="Text Placeholder 23"/>
          <p:cNvSpPr>
            <a:spLocks noGrp="1"/>
          </p:cNvSpPr>
          <p:nvPr>
            <p:ph type="body" sz="quarter" idx="39"/>
          </p:nvPr>
        </p:nvSpPr>
        <p:spPr>
          <a:xfrm>
            <a:off x="5943600" y="5181600"/>
            <a:ext cx="1981200" cy="381000"/>
          </a:xfrm>
        </p:spPr>
        <p:txBody>
          <a:bodyPr/>
          <a:lstStyle/>
          <a:p>
            <a:pPr algn="ctr"/>
            <a:r>
              <a:rPr lang="es-ES" sz="1600" dirty="0" err="1"/>
              <a:t>Jamie</a:t>
            </a:r>
            <a:endParaRPr lang="en-US" sz="1600" dirty="0"/>
          </a:p>
        </p:txBody>
      </p:sp>
      <p:pic>
        <p:nvPicPr>
          <p:cNvPr id="27" name="Picture 3"/>
          <p:cNvPicPr>
            <a:picLocks noGrp="1" noChangeAspect="1" noChangeArrowheads="1"/>
          </p:cNvPicPr>
          <p:nvPr>
            <p:ph type="pic" sz="quarter" idx="40"/>
          </p:nvPr>
        </p:nvPicPr>
        <p:blipFill rotWithShape="1">
          <a:blip r:embed="rId2">
            <a:extLst>
              <a:ext uri="{28A0092B-C50C-407E-A947-70E740481C1C}">
                <a14:useLocalDpi xmlns:a14="http://schemas.microsoft.com/office/drawing/2010/main" val="0"/>
              </a:ext>
            </a:extLst>
          </a:blip>
          <a:srcRect l="-698" t="1977" b="822"/>
          <a:stretch/>
        </p:blipFill>
        <p:spPr bwMode="auto">
          <a:xfrm>
            <a:off x="762000" y="2819400"/>
            <a:ext cx="1935480" cy="21803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5"/>
          <p:cNvPicPr>
            <a:picLocks noGrp="1" noChangeAspect="1" noChangeArrowheads="1"/>
          </p:cNvPicPr>
          <p:nvPr>
            <p:ph type="pic" sz="quarter" idx="41"/>
          </p:nvPr>
        </p:nvPicPr>
        <p:blipFill rotWithShape="1">
          <a:blip r:embed="rId3">
            <a:extLst>
              <a:ext uri="{28A0092B-C50C-407E-A947-70E740481C1C}">
                <a14:useLocalDpi xmlns:a14="http://schemas.microsoft.com/office/drawing/2010/main" val="0"/>
              </a:ext>
            </a:extLst>
          </a:blip>
          <a:srcRect t="463" r="7058" b="1674"/>
          <a:stretch/>
        </p:blipFill>
        <p:spPr bwMode="auto">
          <a:xfrm>
            <a:off x="3352800" y="2819400"/>
            <a:ext cx="1981200" cy="2172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6"/>
          <p:cNvPicPr>
            <a:picLocks noGrp="1" noChangeAspect="1" noChangeArrowheads="1"/>
          </p:cNvPicPr>
          <p:nvPr>
            <p:ph type="pic" sz="quarter" idx="42"/>
          </p:nvPr>
        </p:nvPicPr>
        <p:blipFill rotWithShape="1">
          <a:blip r:embed="rId4">
            <a:extLst>
              <a:ext uri="{28A0092B-C50C-407E-A947-70E740481C1C}">
                <a14:useLocalDpi xmlns:a14="http://schemas.microsoft.com/office/drawing/2010/main" val="0"/>
              </a:ext>
            </a:extLst>
          </a:blip>
          <a:srcRect t="510" b="510"/>
          <a:stretch/>
        </p:blipFill>
        <p:spPr bwMode="auto">
          <a:xfrm>
            <a:off x="5943600" y="2819400"/>
            <a:ext cx="1905000" cy="22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566138" y="576098"/>
            <a:ext cx="7128000" cy="986933"/>
          </a:xfrm>
          <a:prstGeom prst="rect">
            <a:avLst/>
          </a:prstGeom>
        </p:spPr>
        <p:txBody>
          <a:bodyPr vert="horz"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3200" dirty="0" err="1"/>
              <a:t>Learning</a:t>
            </a:r>
            <a:r>
              <a:rPr lang="es-ES" sz="3200" dirty="0"/>
              <a:t> </a:t>
            </a:r>
            <a:r>
              <a:rPr lang="es-ES" sz="3200" dirty="0" err="1">
                <a:solidFill>
                  <a:srgbClr val="009AE1"/>
                </a:solidFill>
              </a:rPr>
              <a:t>Through</a:t>
            </a:r>
            <a:r>
              <a:rPr lang="es-ES" sz="3200" dirty="0">
                <a:solidFill>
                  <a:srgbClr val="009AE1"/>
                </a:solidFill>
              </a:rPr>
              <a:t> Real-</a:t>
            </a:r>
            <a:r>
              <a:rPr lang="es-ES" sz="3200" dirty="0" err="1">
                <a:solidFill>
                  <a:srgbClr val="009AE1"/>
                </a:solidFill>
              </a:rPr>
              <a:t>Life</a:t>
            </a:r>
            <a:r>
              <a:rPr lang="es-ES" sz="3200" dirty="0">
                <a:solidFill>
                  <a:srgbClr val="009AE1"/>
                </a:solidFill>
              </a:rPr>
              <a:t> </a:t>
            </a:r>
            <a:r>
              <a:rPr lang="es-ES" sz="3200" dirty="0" err="1">
                <a:solidFill>
                  <a:srgbClr val="009AE1"/>
                </a:solidFill>
              </a:rPr>
              <a:t>Experiences</a:t>
            </a:r>
            <a:endParaRPr lang="en-US" sz="3200" dirty="0"/>
          </a:p>
        </p:txBody>
      </p:sp>
      <p:sp>
        <p:nvSpPr>
          <p:cNvPr id="12" name="TextBox 11"/>
          <p:cNvSpPr txBox="1"/>
          <p:nvPr/>
        </p:nvSpPr>
        <p:spPr>
          <a:xfrm>
            <a:off x="609600" y="5638800"/>
            <a:ext cx="7848600" cy="352723"/>
          </a:xfrm>
          <a:prstGeom prst="rect">
            <a:avLst/>
          </a:prstGeom>
          <a:noFill/>
        </p:spPr>
        <p:txBody>
          <a:bodyPr vert="horz" wrap="square" lIns="74992" tIns="37496" rIns="74992" bIns="37496" rtlCol="0">
            <a:spAutoFit/>
          </a:bodyPr>
          <a:lstStyle/>
          <a:p>
            <a:r>
              <a:rPr lang="en-US" sz="1800" dirty="0">
                <a:solidFill>
                  <a:schemeClr val="tx1">
                    <a:lumMod val="75000"/>
                    <a:lumOff val="25000"/>
                  </a:schemeClr>
                </a:solidFill>
                <a:cs typeface="Arial" pitchFamily="34" charset="0"/>
              </a:rPr>
              <a:t>As you watch the video, identify the needs, wants, and goals of the individuals.</a:t>
            </a:r>
          </a:p>
        </p:txBody>
      </p:sp>
      <p:sp>
        <p:nvSpPr>
          <p:cNvPr id="14"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dirty="0">
                <a:solidFill>
                  <a:schemeClr val="tx2">
                    <a:lumMod val="40000"/>
                    <a:lumOff val="60000"/>
                  </a:schemeClr>
                </a:solidFill>
                <a:latin typeface="Arial"/>
                <a:cs typeface="Arial"/>
              </a:rPr>
              <a:t>Lesson 1</a:t>
            </a:r>
            <a:r>
              <a:rPr lang="en-US" sz="1200" dirty="0">
                <a:solidFill>
                  <a:srgbClr val="009AE1"/>
                </a:solidFill>
                <a:latin typeface="Arial"/>
                <a:cs typeface="Arial"/>
              </a:rPr>
              <a:t>: </a:t>
            </a:r>
            <a:r>
              <a:rPr lang="en-US" sz="1200" dirty="0">
                <a:solidFill>
                  <a:schemeClr val="bg1">
                    <a:lumMod val="50000"/>
                  </a:schemeClr>
                </a:solidFill>
                <a:latin typeface="Arial"/>
                <a:cs typeface="Arial"/>
              </a:rPr>
              <a:t>Katrina Strikes</a:t>
            </a:r>
          </a:p>
        </p:txBody>
      </p:sp>
    </p:spTree>
    <p:extLst>
      <p:ext uri="{BB962C8B-B14F-4D97-AF65-F5344CB8AC3E}">
        <p14:creationId xmlns:p14="http://schemas.microsoft.com/office/powerpoint/2010/main" val="320685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093296"/>
          </a:xfrm>
          <a:prstGeom prst="rect">
            <a:avLst/>
          </a:prstGeom>
          <a:solidFill>
            <a:srgbClr val="3D88C8"/>
          </a:solidFill>
          <a:ln w="0">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b="1" dirty="0"/>
          </a:p>
        </p:txBody>
      </p:sp>
      <p:sp>
        <p:nvSpPr>
          <p:cNvPr id="2" name="Title 1"/>
          <p:cNvSpPr>
            <a:spLocks noGrp="1"/>
          </p:cNvSpPr>
          <p:nvPr>
            <p:ph type="ctrTitle"/>
          </p:nvPr>
        </p:nvSpPr>
        <p:spPr>
          <a:xfrm>
            <a:off x="323529" y="1772816"/>
            <a:ext cx="8496944" cy="739515"/>
          </a:xfrm>
        </p:spPr>
        <p:txBody>
          <a:bodyPr/>
          <a:lstStyle/>
          <a:p>
            <a:pPr>
              <a:lnSpc>
                <a:spcPts val="5000"/>
              </a:lnSpc>
            </a:pPr>
            <a:r>
              <a:rPr lang="es-ES" sz="4400" dirty="0" err="1">
                <a:solidFill>
                  <a:schemeClr val="bg1"/>
                </a:solidFill>
              </a:rPr>
              <a:t>Lesson</a:t>
            </a:r>
            <a:r>
              <a:rPr lang="es-ES" sz="4400" dirty="0">
                <a:solidFill>
                  <a:schemeClr val="bg1"/>
                </a:solidFill>
              </a:rPr>
              <a:t> </a:t>
            </a:r>
            <a:r>
              <a:rPr lang="es-ES" sz="4400" dirty="0" err="1">
                <a:solidFill>
                  <a:srgbClr val="000000"/>
                </a:solidFill>
              </a:rPr>
              <a:t>Objectives</a:t>
            </a:r>
            <a:endParaRPr lang="en-US" sz="4400" dirty="0">
              <a:solidFill>
                <a:srgbClr val="000000"/>
              </a:solidFill>
            </a:endParaRPr>
          </a:p>
        </p:txBody>
      </p:sp>
      <p:sp>
        <p:nvSpPr>
          <p:cNvPr id="4" name="Text Placeholder 3"/>
          <p:cNvSpPr>
            <a:spLocks noGrp="1"/>
          </p:cNvSpPr>
          <p:nvPr>
            <p:ph type="body" sz="quarter" idx="11"/>
          </p:nvPr>
        </p:nvSpPr>
        <p:spPr>
          <a:xfrm>
            <a:off x="1799867" y="1396800"/>
            <a:ext cx="5544269" cy="359924"/>
          </a:xfrm>
        </p:spPr>
        <p:txBody>
          <a:bodyPr/>
          <a:lstStyle/>
          <a:p>
            <a:r>
              <a:rPr lang="es-ES" dirty="0" err="1">
                <a:solidFill>
                  <a:schemeClr val="bg1">
                    <a:lumMod val="85000"/>
                  </a:schemeClr>
                </a:solidFill>
              </a:rPr>
              <a:t>Lesson</a:t>
            </a:r>
            <a:r>
              <a:rPr lang="es-ES" dirty="0">
                <a:solidFill>
                  <a:schemeClr val="bg1">
                    <a:lumMod val="85000"/>
                  </a:schemeClr>
                </a:solidFill>
              </a:rPr>
              <a:t> 1: Katrina Strikes</a:t>
            </a:r>
            <a:endParaRPr lang="en-US" dirty="0">
              <a:solidFill>
                <a:schemeClr val="bg1">
                  <a:lumMod val="85000"/>
                </a:schemeClr>
              </a:solidFill>
            </a:endParaRPr>
          </a:p>
        </p:txBody>
      </p:sp>
      <p:pic>
        <p:nvPicPr>
          <p:cNvPr id="11" name="Picture 10"/>
          <p:cNvPicPr>
            <a:picLocks noChangeAspect="1"/>
          </p:cNvPicPr>
          <p:nvPr/>
        </p:nvPicPr>
        <p:blipFill>
          <a:blip r:embed="rId2"/>
          <a:stretch>
            <a:fillRect/>
          </a:stretch>
        </p:blipFill>
        <p:spPr>
          <a:xfrm>
            <a:off x="2985642" y="5085185"/>
            <a:ext cx="3172716" cy="352524"/>
          </a:xfrm>
          <a:prstGeom prst="rect">
            <a:avLst/>
          </a:prstGeom>
        </p:spPr>
      </p:pic>
      <p:sp>
        <p:nvSpPr>
          <p:cNvPr id="14" name="Subtitle 13"/>
          <p:cNvSpPr txBox="1">
            <a:spLocks noGrp="1"/>
          </p:cNvSpPr>
          <p:nvPr>
            <p:ph type="subTitle" idx="1"/>
          </p:nvPr>
        </p:nvSpPr>
        <p:spPr>
          <a:xfrm>
            <a:off x="1371600" y="2758109"/>
            <a:ext cx="6629400" cy="1294011"/>
          </a:xfrm>
          <a:prstGeom prst="rect">
            <a:avLst/>
          </a:prstGeom>
          <a:noFill/>
        </p:spPr>
        <p:txBody>
          <a:bodyPr wrap="square" lIns="74996" tIns="37498" rIns="74996" bIns="37498" rtlCol="0">
            <a:spAutoFit/>
          </a:bodyPr>
          <a:lstStyle/>
          <a:p>
            <a:pPr algn="l">
              <a:spcAft>
                <a:spcPts val="492"/>
              </a:spcAft>
            </a:pPr>
            <a:r>
              <a:rPr lang="en-US" sz="1800" b="1" dirty="0">
                <a:solidFill>
                  <a:srgbClr val="010000"/>
                </a:solidFill>
                <a:cs typeface="Arial"/>
              </a:rPr>
              <a:t>Students will</a:t>
            </a:r>
            <a:r>
              <a:rPr lang="en-US" sz="1800" dirty="0">
                <a:solidFill>
                  <a:srgbClr val="010000"/>
                </a:solidFill>
                <a:cs typeface="Arial"/>
              </a:rPr>
              <a:t>:</a:t>
            </a:r>
          </a:p>
          <a:p>
            <a:pPr marL="342900" lvl="0" indent="-342900" algn="l">
              <a:buFont typeface="+mj-lt"/>
              <a:buAutoNum type="arabicPeriod"/>
            </a:pPr>
            <a:r>
              <a:rPr lang="en-US" sz="1800" dirty="0"/>
              <a:t>Define natural disaster.</a:t>
            </a:r>
          </a:p>
          <a:p>
            <a:pPr marL="342900" lvl="0" indent="-342900" algn="l">
              <a:buFont typeface="+mj-lt"/>
              <a:buAutoNum type="arabicPeriod"/>
            </a:pPr>
            <a:r>
              <a:rPr lang="en-US" sz="1800" dirty="0"/>
              <a:t>Develop an emergency plan for their family.</a:t>
            </a:r>
          </a:p>
          <a:p>
            <a:pPr marL="342900" lvl="0" indent="-342900" algn="l">
              <a:buFont typeface="+mj-lt"/>
              <a:buAutoNum type="arabicPeriod"/>
            </a:pPr>
            <a:r>
              <a:rPr lang="en-US" sz="1800" dirty="0"/>
              <a:t>Recognize the need for EMERGENCY AND financial preparedness in the face of a disaster.</a:t>
            </a:r>
          </a:p>
        </p:txBody>
      </p:sp>
      <p:sp>
        <p:nvSpPr>
          <p:cNvPr id="9" name="Text Placeholder 12"/>
          <p:cNvSpPr txBox="1">
            <a:spLocks/>
          </p:cNvSpPr>
          <p:nvPr/>
        </p:nvSpPr>
        <p:spPr>
          <a:xfrm>
            <a:off x="8107200" y="6285600"/>
            <a:ext cx="349640" cy="259045"/>
          </a:xfrm>
          <a:prstGeom prst="rect">
            <a:avLst/>
          </a:prstGeom>
        </p:spPr>
        <p:txBody>
          <a:bodyPr wrap="square" anchor="ctr">
            <a:spAutoFit/>
          </a:bodyPr>
          <a:lstStyle>
            <a:lvl1pPr marL="0" indent="0" algn="ctr" defTabSz="914400" rtl="0" eaLnBrk="1" latinLnBrk="0" hangingPunct="1">
              <a:lnSpc>
                <a:spcPts val="1300"/>
              </a:lnSpc>
              <a:spcBef>
                <a:spcPts val="0"/>
              </a:spcBef>
              <a:buFontTx/>
              <a:buNone/>
              <a:defRPr sz="1000" b="0" i="0" kern="1200" cap="all" spc="-10" baseline="0">
                <a:solidFill>
                  <a:srgbClr val="595959"/>
                </a:solidFill>
                <a:latin typeface="Arial" pitchFamily="34" charset="0"/>
                <a:ea typeface="+mn-ea"/>
                <a:cs typeface="Arial" pitchFamily="34" charset="0"/>
              </a:defRPr>
            </a:lvl1pPr>
            <a:lvl2pPr marL="628650" indent="-171450" algn="l" defTabSz="914400" rtl="0" eaLnBrk="1" latinLnBrk="0" hangingPunct="1">
              <a:spcBef>
                <a:spcPts val="0"/>
              </a:spcBef>
              <a:buFont typeface="Arial" pitchFamily="34" charset="0"/>
              <a:buChar char="•"/>
              <a:defRPr sz="1200" kern="1200">
                <a:solidFill>
                  <a:srgbClr val="333333"/>
                </a:solidFill>
                <a:latin typeface="+mn-lt"/>
                <a:ea typeface="+mn-ea"/>
                <a:cs typeface="+mn-cs"/>
              </a:defRPr>
            </a:lvl2pPr>
            <a:lvl3pPr marL="1085850" indent="-171450" algn="l" defTabSz="914400" rtl="0" eaLnBrk="1" latinLnBrk="0" hangingPunct="1">
              <a:spcBef>
                <a:spcPts val="0"/>
              </a:spcBef>
              <a:buFont typeface="Arial" pitchFamily="34" charset="0"/>
              <a:buChar char="•"/>
              <a:defRPr sz="1200" kern="1200">
                <a:solidFill>
                  <a:srgbClr val="333333"/>
                </a:solidFill>
                <a:latin typeface="+mn-lt"/>
                <a:ea typeface="+mn-ea"/>
                <a:cs typeface="+mn-cs"/>
              </a:defRPr>
            </a:lvl3pPr>
            <a:lvl4pPr marL="1543050" indent="-171450" algn="l" defTabSz="914400" rtl="0" eaLnBrk="1" latinLnBrk="0" hangingPunct="1">
              <a:spcBef>
                <a:spcPts val="0"/>
              </a:spcBef>
              <a:buFont typeface="Arial" pitchFamily="34" charset="0"/>
              <a:buChar char="•"/>
              <a:defRPr sz="1200" kern="1200">
                <a:solidFill>
                  <a:srgbClr val="333333"/>
                </a:solidFill>
                <a:latin typeface="+mn-lt"/>
                <a:ea typeface="+mn-ea"/>
                <a:cs typeface="+mn-cs"/>
              </a:defRPr>
            </a:lvl4pPr>
            <a:lvl5pPr marL="2000250" indent="-171450" algn="l" defTabSz="914400" rtl="0" eaLnBrk="1" latinLnBrk="0" hangingPunct="1">
              <a:spcBef>
                <a:spcPts val="0"/>
              </a:spcBef>
              <a:buFont typeface="Arial" pitchFamily="34" charset="0"/>
              <a:buChar char="•"/>
              <a:defRPr sz="12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9150725E-253C-2448-8515-BC54046F62BA}" type="slidenum">
              <a:rPr lang="en-US" smtClean="0"/>
              <a:t>2</a:t>
            </a:fld>
            <a:endParaRPr lang="en-US" dirty="0"/>
          </a:p>
        </p:txBody>
      </p:sp>
      <p:pic>
        <p:nvPicPr>
          <p:cNvPr id="16" name="Picture 15">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599"/>
            <a:ext cx="97528" cy="109719"/>
          </a:xfrm>
          <a:prstGeom prst="rect">
            <a:avLst/>
          </a:prstGeom>
        </p:spPr>
      </p:pic>
    </p:spTree>
    <p:extLst>
      <p:ext uri="{BB962C8B-B14F-4D97-AF65-F5344CB8AC3E}">
        <p14:creationId xmlns:p14="http://schemas.microsoft.com/office/powerpoint/2010/main" val="1941817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12000" y="836713"/>
            <a:ext cx="7920000" cy="595602"/>
          </a:xfrm>
          <a:prstGeom prst="rect">
            <a:avLst/>
          </a:prstGeom>
        </p:spPr>
        <p:txBody>
          <a:bodyPr lIns="75008" tIns="37504" rIns="75008" bIns="37504"/>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ts val="4599"/>
              </a:lnSpc>
            </a:pPr>
            <a:r>
              <a:rPr lang="es-ES" sz="3200" dirty="0"/>
              <a:t>Katrina </a:t>
            </a:r>
            <a:r>
              <a:rPr lang="es-ES" sz="3200" dirty="0">
                <a:solidFill>
                  <a:srgbClr val="009AE1"/>
                </a:solidFill>
              </a:rPr>
              <a:t>Strikes</a:t>
            </a:r>
            <a:endParaRPr lang="en-US" sz="3200" dirty="0">
              <a:solidFill>
                <a:srgbClr val="009AE1"/>
              </a:solidFill>
            </a:endParaRPr>
          </a:p>
        </p:txBody>
      </p:sp>
      <p:sp>
        <p:nvSpPr>
          <p:cNvPr id="7" name="Text Placeholder 12"/>
          <p:cNvSpPr txBox="1">
            <a:spLocks/>
          </p:cNvSpPr>
          <p:nvPr/>
        </p:nvSpPr>
        <p:spPr>
          <a:xfrm>
            <a:off x="8131420"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11</a:t>
            </a:r>
            <a:endParaRPr lang="en-US" dirty="0"/>
          </a:p>
        </p:txBody>
      </p:sp>
      <p:pic>
        <p:nvPicPr>
          <p:cNvPr id="8" name="Picture 7">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9" name="Picture 8">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10"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a:solidFill>
                  <a:schemeClr val="tx2">
                    <a:lumMod val="40000"/>
                    <a:lumOff val="60000"/>
                  </a:schemeClr>
                </a:solidFill>
                <a:latin typeface="Arial"/>
                <a:cs typeface="Arial"/>
              </a:rPr>
              <a:t>Lesson 1</a:t>
            </a:r>
            <a:r>
              <a:rPr lang="en-US" sz="1200">
                <a:solidFill>
                  <a:srgbClr val="009AE1"/>
                </a:solidFill>
                <a:latin typeface="Arial"/>
                <a:cs typeface="Arial"/>
              </a:rPr>
              <a:t>: </a:t>
            </a:r>
            <a:r>
              <a:rPr lang="en-US" sz="120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pic>
        <p:nvPicPr>
          <p:cNvPr id="5" name="Picture 4">
            <a:hlinkClick r:id="rId5"/>
          </p:cNvPr>
          <p:cNvPicPr>
            <a:picLocks noChangeAspect="1"/>
          </p:cNvPicPr>
          <p:nvPr/>
        </p:nvPicPr>
        <p:blipFill>
          <a:blip r:embed="rId6"/>
          <a:stretch>
            <a:fillRect/>
          </a:stretch>
        </p:blipFill>
        <p:spPr>
          <a:xfrm>
            <a:off x="1447800" y="1905000"/>
            <a:ext cx="6019525" cy="3200400"/>
          </a:xfrm>
          <a:prstGeom prst="rect">
            <a:avLst/>
          </a:prstGeom>
        </p:spPr>
      </p:pic>
    </p:spTree>
    <p:extLst>
      <p:ext uri="{BB962C8B-B14F-4D97-AF65-F5344CB8AC3E}">
        <p14:creationId xmlns:p14="http://schemas.microsoft.com/office/powerpoint/2010/main" val="90242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p:cNvSpPr>
          <p:nvPr/>
        </p:nvSpPr>
        <p:spPr>
          <a:xfrm>
            <a:off x="800100" y="465897"/>
            <a:ext cx="1939442" cy="568167"/>
          </a:xfrm>
          <a:prstGeom prst="rect">
            <a:avLst/>
          </a:prstGeom>
          <a:noFill/>
        </p:spPr>
        <p:txBody>
          <a:bodyPr vert="horz" wrap="square" lIns="74992" tIns="37496" rIns="74992" bIns="37496" rtlCol="0">
            <a:spAutoFit/>
          </a:bodyPr>
          <a:lstStyle/>
          <a:p>
            <a:r>
              <a:rPr lang="es-ES" sz="3200" b="1" dirty="0"/>
              <a:t>WORD</a:t>
            </a:r>
            <a:endParaRPr lang="en-US" sz="3200" b="1" dirty="0">
              <a:solidFill>
                <a:srgbClr val="800080"/>
              </a:solidFill>
              <a:latin typeface="Arial"/>
              <a:cs typeface="Arial"/>
            </a:endParaRPr>
          </a:p>
        </p:txBody>
      </p:sp>
      <p:cxnSp>
        <p:nvCxnSpPr>
          <p:cNvPr id="4" name="Straight Connector 3"/>
          <p:cNvCxnSpPr/>
          <p:nvPr/>
        </p:nvCxnSpPr>
        <p:spPr>
          <a:xfrm>
            <a:off x="525780" y="1024973"/>
            <a:ext cx="7943850" cy="0"/>
          </a:xfrm>
          <a:prstGeom prst="line">
            <a:avLst/>
          </a:prstGeom>
          <a:ln w="12700" cap="flat" cmpd="sng" algn="ctr">
            <a:solidFill>
              <a:schemeClr val="accent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886200" y="409989"/>
            <a:ext cx="3840480" cy="651844"/>
          </a:xfrm>
          <a:prstGeom prst="rect">
            <a:avLst/>
          </a:prstGeom>
          <a:noFill/>
        </p:spPr>
        <p:txBody>
          <a:bodyPr vert="horz" wrap="square" lIns="74992" tIns="37496" rIns="74992" bIns="37496" rtlCol="0">
            <a:spAutoFit/>
          </a:bodyPr>
          <a:lstStyle/>
          <a:p>
            <a:pPr>
              <a:lnSpc>
                <a:spcPts val="4599"/>
              </a:lnSpc>
            </a:pPr>
            <a:r>
              <a:rPr lang="es-ES" sz="3300" b="1" dirty="0">
                <a:solidFill>
                  <a:srgbClr val="009AE1"/>
                </a:solidFill>
              </a:rPr>
              <a:t>DESCRIPTION</a:t>
            </a:r>
            <a:endParaRPr lang="en-US" sz="3300" b="1" dirty="0">
              <a:solidFill>
                <a:srgbClr val="009AE1"/>
              </a:solidFill>
            </a:endParaRPr>
          </a:p>
        </p:txBody>
      </p:sp>
      <p:cxnSp>
        <p:nvCxnSpPr>
          <p:cNvPr id="6" name="Straight Connector 5"/>
          <p:cNvCxnSpPr/>
          <p:nvPr/>
        </p:nvCxnSpPr>
        <p:spPr>
          <a:xfrm>
            <a:off x="2782993" y="1013468"/>
            <a:ext cx="25118" cy="4888237"/>
          </a:xfrm>
          <a:prstGeom prst="line">
            <a:avLst/>
          </a:prstGeom>
          <a:ln w="12700" cap="flat" cmpd="sng" algn="ctr">
            <a:solidFill>
              <a:schemeClr val="accent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797105" y="1135174"/>
            <a:ext cx="5749290" cy="537389"/>
          </a:xfrm>
          <a:prstGeom prst="rect">
            <a:avLst/>
          </a:prstGeom>
          <a:noFill/>
        </p:spPr>
        <p:txBody>
          <a:bodyPr vert="horz" wrap="square" lIns="74992" tIns="37496" rIns="74992" bIns="37496" rtlCol="0">
            <a:spAutoFit/>
          </a:bodyPr>
          <a:lstStyle/>
          <a:p>
            <a:r>
              <a:rPr lang="en-US" dirty="0">
                <a:solidFill>
                  <a:schemeClr val="tx1">
                    <a:lumMod val="75000"/>
                    <a:lumOff val="25000"/>
                  </a:schemeClr>
                </a:solidFill>
                <a:cs typeface="Arial" pitchFamily="34" charset="0"/>
              </a:rPr>
              <a:t>A</a:t>
            </a:r>
            <a:r>
              <a:rPr lang="en-US" dirty="0">
                <a:solidFill>
                  <a:schemeClr val="tx1">
                    <a:lumMod val="75000"/>
                    <a:lumOff val="25000"/>
                  </a:schemeClr>
                </a:solidFill>
              </a:rPr>
              <a:t> naturally occurring event that can cause severe threats to the public health </a:t>
            </a:r>
          </a:p>
        </p:txBody>
      </p:sp>
      <p:sp>
        <p:nvSpPr>
          <p:cNvPr id="33" name="TextBox 32"/>
          <p:cNvSpPr txBox="1"/>
          <p:nvPr/>
        </p:nvSpPr>
        <p:spPr>
          <a:xfrm>
            <a:off x="2811215" y="4880570"/>
            <a:ext cx="5703570" cy="306557"/>
          </a:xfrm>
          <a:prstGeom prst="rect">
            <a:avLst/>
          </a:prstGeom>
          <a:noFill/>
        </p:spPr>
        <p:txBody>
          <a:bodyPr vert="horz" wrap="square" lIns="74992" tIns="37496" rIns="74992" bIns="37496" rtlCol="0">
            <a:spAutoFit/>
          </a:bodyPr>
          <a:lstStyle/>
          <a:p>
            <a:r>
              <a:rPr lang="en-US" dirty="0">
                <a:solidFill>
                  <a:schemeClr val="tx1">
                    <a:lumMod val="75000"/>
                    <a:lumOff val="25000"/>
                  </a:schemeClr>
                </a:solidFill>
                <a:cs typeface="Arial" pitchFamily="34" charset="0"/>
              </a:rPr>
              <a:t>The uncertainty about the outcome of a situation or event</a:t>
            </a:r>
          </a:p>
        </p:txBody>
      </p:sp>
      <p:sp>
        <p:nvSpPr>
          <p:cNvPr id="34" name="TextBox 33"/>
          <p:cNvSpPr txBox="1"/>
          <p:nvPr/>
        </p:nvSpPr>
        <p:spPr>
          <a:xfrm>
            <a:off x="2811216" y="3400735"/>
            <a:ext cx="5749290" cy="306557"/>
          </a:xfrm>
          <a:prstGeom prst="rect">
            <a:avLst/>
          </a:prstGeom>
          <a:noFill/>
        </p:spPr>
        <p:txBody>
          <a:bodyPr vert="horz" wrap="square" lIns="74992" tIns="37496" rIns="74992" bIns="37496" rtlCol="0">
            <a:spAutoFit/>
          </a:bodyPr>
          <a:lstStyle/>
          <a:p>
            <a:r>
              <a:rPr lang="en-US" dirty="0">
                <a:solidFill>
                  <a:schemeClr val="tx1">
                    <a:lumMod val="75000"/>
                    <a:lumOff val="25000"/>
                  </a:schemeClr>
                </a:solidFill>
                <a:cs typeface="Arial" pitchFamily="34" charset="0"/>
              </a:rPr>
              <a:t>Things we would like to achieve or purchase in the future.</a:t>
            </a:r>
          </a:p>
        </p:txBody>
      </p:sp>
      <p:sp>
        <p:nvSpPr>
          <p:cNvPr id="35" name="TextBox 34"/>
          <p:cNvSpPr txBox="1"/>
          <p:nvPr/>
        </p:nvSpPr>
        <p:spPr>
          <a:xfrm>
            <a:off x="2839438" y="5301595"/>
            <a:ext cx="5715000" cy="537389"/>
          </a:xfrm>
          <a:prstGeom prst="rect">
            <a:avLst/>
          </a:prstGeom>
          <a:noFill/>
        </p:spPr>
        <p:txBody>
          <a:bodyPr vert="horz" lIns="74992" tIns="37496" rIns="74992" bIns="37496" rtlCol="0">
            <a:spAutoFit/>
          </a:bodyPr>
          <a:lstStyle/>
          <a:p>
            <a:r>
              <a:rPr lang="en-US" dirty="0">
                <a:solidFill>
                  <a:schemeClr val="tx1">
                    <a:lumMod val="75000"/>
                    <a:lumOff val="25000"/>
                  </a:schemeClr>
                </a:solidFill>
                <a:cs typeface="Arial" pitchFamily="34" charset="0"/>
              </a:rPr>
              <a:t>The concept that we have unlimited wants and needs in a world of limited resources</a:t>
            </a:r>
          </a:p>
        </p:txBody>
      </p:sp>
      <p:sp>
        <p:nvSpPr>
          <p:cNvPr id="36" name="TextBox 35"/>
          <p:cNvSpPr txBox="1"/>
          <p:nvPr/>
        </p:nvSpPr>
        <p:spPr>
          <a:xfrm>
            <a:off x="2811215" y="4467822"/>
            <a:ext cx="5143500" cy="306557"/>
          </a:xfrm>
          <a:prstGeom prst="rect">
            <a:avLst/>
          </a:prstGeom>
          <a:noFill/>
        </p:spPr>
        <p:txBody>
          <a:bodyPr vert="horz" wrap="square" lIns="74992" tIns="37496" rIns="74992" bIns="37496" rtlCol="0">
            <a:spAutoFit/>
          </a:bodyPr>
          <a:lstStyle>
            <a:defPPr>
              <a:defRPr lang="en-US"/>
            </a:defPPr>
            <a:lvl1pPr>
              <a:defRPr sz="1300">
                <a:solidFill>
                  <a:srgbClr val="000000"/>
                </a:solidFill>
                <a:latin typeface="System - 17"/>
              </a:defRPr>
            </a:lvl1pPr>
          </a:lstStyle>
          <a:p>
            <a:r>
              <a:rPr lang="en-US" sz="1500" dirty="0">
                <a:solidFill>
                  <a:schemeClr val="tx1">
                    <a:lumMod val="75000"/>
                    <a:lumOff val="25000"/>
                  </a:schemeClr>
                </a:solidFill>
                <a:latin typeface="+mn-lt"/>
                <a:cs typeface="Arial" pitchFamily="34" charset="0"/>
              </a:rPr>
              <a:t>Something you must have to survive</a:t>
            </a:r>
          </a:p>
        </p:txBody>
      </p:sp>
      <p:sp>
        <p:nvSpPr>
          <p:cNvPr id="37" name="TextBox 36"/>
          <p:cNvSpPr txBox="1"/>
          <p:nvPr/>
        </p:nvSpPr>
        <p:spPr>
          <a:xfrm>
            <a:off x="2811216" y="3907132"/>
            <a:ext cx="5383530" cy="306557"/>
          </a:xfrm>
          <a:prstGeom prst="rect">
            <a:avLst/>
          </a:prstGeom>
          <a:noFill/>
        </p:spPr>
        <p:txBody>
          <a:bodyPr vert="horz" wrap="square" lIns="74992" tIns="37496" rIns="74992" bIns="37496" rtlCol="0">
            <a:spAutoFit/>
          </a:bodyPr>
          <a:lstStyle/>
          <a:p>
            <a:r>
              <a:rPr lang="en-US" dirty="0">
                <a:solidFill>
                  <a:schemeClr val="tx1">
                    <a:lumMod val="75000"/>
                    <a:lumOff val="25000"/>
                  </a:schemeClr>
                </a:solidFill>
                <a:cs typeface="Arial" pitchFamily="34" charset="0"/>
              </a:rPr>
              <a:t>Something that you desire or would like</a:t>
            </a:r>
          </a:p>
        </p:txBody>
      </p:sp>
      <p:sp>
        <p:nvSpPr>
          <p:cNvPr id="38" name="TextBox 37"/>
          <p:cNvSpPr txBox="1"/>
          <p:nvPr/>
        </p:nvSpPr>
        <p:spPr>
          <a:xfrm>
            <a:off x="2797105" y="1855310"/>
            <a:ext cx="5737860" cy="537389"/>
          </a:xfrm>
          <a:prstGeom prst="rect">
            <a:avLst/>
          </a:prstGeom>
          <a:noFill/>
        </p:spPr>
        <p:txBody>
          <a:bodyPr vert="horz" lIns="74992" tIns="37496" rIns="74992" bIns="37496" rtlCol="0">
            <a:spAutoFit/>
          </a:bodyPr>
          <a:lstStyle/>
          <a:p>
            <a:r>
              <a:rPr lang="en-US" dirty="0">
                <a:solidFill>
                  <a:schemeClr val="tx1">
                    <a:lumMod val="75000"/>
                    <a:lumOff val="25000"/>
                  </a:schemeClr>
                </a:solidFill>
                <a:cs typeface="Arial" pitchFamily="34" charset="0"/>
              </a:rPr>
              <a:t>A plan of action put in place prior to a natural disaster or unforeseen event.</a:t>
            </a:r>
          </a:p>
        </p:txBody>
      </p:sp>
      <p:sp>
        <p:nvSpPr>
          <p:cNvPr id="39" name="TextBox 38"/>
          <p:cNvSpPr txBox="1"/>
          <p:nvPr/>
        </p:nvSpPr>
        <p:spPr>
          <a:xfrm>
            <a:off x="2811216" y="2623078"/>
            <a:ext cx="5566833" cy="537389"/>
          </a:xfrm>
          <a:prstGeom prst="rect">
            <a:avLst/>
          </a:prstGeom>
          <a:noFill/>
        </p:spPr>
        <p:txBody>
          <a:bodyPr vert="horz" wrap="square" lIns="74992" tIns="37496" rIns="74992" bIns="37496" rtlCol="0">
            <a:spAutoFit/>
          </a:bodyPr>
          <a:lstStyle/>
          <a:p>
            <a:r>
              <a:rPr lang="en-US" dirty="0">
                <a:solidFill>
                  <a:schemeClr val="tx1">
                    <a:lumMod val="75000"/>
                    <a:lumOff val="25000"/>
                  </a:schemeClr>
                </a:solidFill>
                <a:cs typeface="Arial" pitchFamily="34" charset="0"/>
              </a:rPr>
              <a:t>A reserve of cash kept available to meet the costs of any unexpected financial emergency</a:t>
            </a:r>
          </a:p>
        </p:txBody>
      </p:sp>
      <p:sp>
        <p:nvSpPr>
          <p:cNvPr id="42" name="TextBox 41"/>
          <p:cNvSpPr txBox="1"/>
          <p:nvPr/>
        </p:nvSpPr>
        <p:spPr>
          <a:xfrm>
            <a:off x="320040" y="1135174"/>
            <a:ext cx="2257654" cy="383501"/>
          </a:xfrm>
          <a:prstGeom prst="rect">
            <a:avLst/>
          </a:prstGeom>
          <a:solidFill>
            <a:schemeClr val="accent1"/>
          </a:solidFill>
          <a:ln>
            <a:noFill/>
          </a:ln>
        </p:spPr>
        <p:txBody>
          <a:bodyPr wrap="square" lIns="74992" tIns="37496" rIns="74992" bIns="37496" rtlCol="0">
            <a:spAutoFit/>
          </a:bodyPr>
          <a:lstStyle/>
          <a:p>
            <a:r>
              <a:rPr lang="en-US" sz="2000" b="1" dirty="0">
                <a:solidFill>
                  <a:schemeClr val="bg1"/>
                </a:solidFill>
                <a:latin typeface="Arial" pitchFamily="34" charset="0"/>
                <a:cs typeface="Arial" pitchFamily="34" charset="0"/>
              </a:rPr>
              <a:t>Natural Disaster</a:t>
            </a:r>
          </a:p>
        </p:txBody>
      </p:sp>
      <p:sp>
        <p:nvSpPr>
          <p:cNvPr id="46" name="TextBox 45"/>
          <p:cNvSpPr txBox="1"/>
          <p:nvPr/>
        </p:nvSpPr>
        <p:spPr>
          <a:xfrm>
            <a:off x="291818" y="1870042"/>
            <a:ext cx="2263140" cy="691277"/>
          </a:xfrm>
          <a:prstGeom prst="rect">
            <a:avLst/>
          </a:prstGeom>
          <a:solidFill>
            <a:schemeClr val="accent1"/>
          </a:solidFill>
          <a:ln>
            <a:noFill/>
          </a:ln>
        </p:spPr>
        <p:txBody>
          <a:bodyPr wrap="square" lIns="74992" tIns="37496" rIns="74992" bIns="37496" rtlCol="0">
            <a:spAutoFit/>
          </a:bodyPr>
          <a:lstStyle/>
          <a:p>
            <a:r>
              <a:rPr lang="en-US" sz="2000" b="1" dirty="0">
                <a:solidFill>
                  <a:schemeClr val="bg1"/>
                </a:solidFill>
                <a:latin typeface="Arial" pitchFamily="34" charset="0"/>
                <a:cs typeface="Arial" pitchFamily="34" charset="0"/>
              </a:rPr>
              <a:t>Emergency Preparedness</a:t>
            </a:r>
          </a:p>
        </p:txBody>
      </p:sp>
      <p:sp>
        <p:nvSpPr>
          <p:cNvPr id="49" name="TextBox 48"/>
          <p:cNvSpPr txBox="1"/>
          <p:nvPr/>
        </p:nvSpPr>
        <p:spPr>
          <a:xfrm>
            <a:off x="305929" y="2644473"/>
            <a:ext cx="2263140" cy="383501"/>
          </a:xfrm>
          <a:prstGeom prst="rect">
            <a:avLst/>
          </a:prstGeom>
          <a:solidFill>
            <a:schemeClr val="accent1"/>
          </a:solidFill>
          <a:ln>
            <a:noFill/>
          </a:ln>
        </p:spPr>
        <p:txBody>
          <a:bodyPr wrap="square" lIns="74992" tIns="37496" rIns="74992" bIns="37496" rtlCol="0">
            <a:spAutoFit/>
          </a:bodyPr>
          <a:lstStyle/>
          <a:p>
            <a:r>
              <a:rPr lang="en-US" sz="2000" b="1" dirty="0">
                <a:solidFill>
                  <a:schemeClr val="bg1"/>
                </a:solidFill>
                <a:latin typeface="Arial" pitchFamily="34" charset="0"/>
                <a:cs typeface="Arial" pitchFamily="34" charset="0"/>
              </a:rPr>
              <a:t>Emergency Fund</a:t>
            </a:r>
          </a:p>
        </p:txBody>
      </p:sp>
      <p:sp>
        <p:nvSpPr>
          <p:cNvPr id="50" name="TextBox 49"/>
          <p:cNvSpPr txBox="1"/>
          <p:nvPr/>
        </p:nvSpPr>
        <p:spPr>
          <a:xfrm>
            <a:off x="291818" y="3402350"/>
            <a:ext cx="2263140" cy="383501"/>
          </a:xfrm>
          <a:prstGeom prst="rect">
            <a:avLst/>
          </a:prstGeom>
          <a:solidFill>
            <a:schemeClr val="accent1"/>
          </a:solidFill>
          <a:ln>
            <a:noFill/>
          </a:ln>
        </p:spPr>
        <p:txBody>
          <a:bodyPr wrap="square" lIns="74992" tIns="37496" rIns="74992" bIns="37496" rtlCol="0">
            <a:spAutoFit/>
          </a:bodyPr>
          <a:lstStyle/>
          <a:p>
            <a:r>
              <a:rPr lang="en-US" sz="2000" b="1" dirty="0">
                <a:solidFill>
                  <a:schemeClr val="bg1"/>
                </a:solidFill>
                <a:latin typeface="Arial" pitchFamily="34" charset="0"/>
                <a:cs typeface="Arial" pitchFamily="34" charset="0"/>
              </a:rPr>
              <a:t>Goals</a:t>
            </a:r>
          </a:p>
        </p:txBody>
      </p:sp>
      <p:sp>
        <p:nvSpPr>
          <p:cNvPr id="51" name="TextBox 50"/>
          <p:cNvSpPr txBox="1"/>
          <p:nvPr/>
        </p:nvSpPr>
        <p:spPr>
          <a:xfrm>
            <a:off x="305929" y="3884123"/>
            <a:ext cx="2263140" cy="383501"/>
          </a:xfrm>
          <a:prstGeom prst="rect">
            <a:avLst/>
          </a:prstGeom>
          <a:solidFill>
            <a:schemeClr val="accent1"/>
          </a:solidFill>
          <a:ln>
            <a:noFill/>
          </a:ln>
        </p:spPr>
        <p:txBody>
          <a:bodyPr wrap="square" lIns="74992" tIns="37496" rIns="74992" bIns="37496" rtlCol="0">
            <a:spAutoFit/>
          </a:bodyPr>
          <a:lstStyle/>
          <a:p>
            <a:r>
              <a:rPr lang="en-US" sz="2000" b="1" dirty="0">
                <a:solidFill>
                  <a:schemeClr val="bg1"/>
                </a:solidFill>
                <a:latin typeface="Arial" pitchFamily="34" charset="0"/>
                <a:cs typeface="Arial" pitchFamily="34" charset="0"/>
              </a:rPr>
              <a:t>Want</a:t>
            </a:r>
          </a:p>
        </p:txBody>
      </p:sp>
      <p:sp>
        <p:nvSpPr>
          <p:cNvPr id="52" name="TextBox 51"/>
          <p:cNvSpPr txBox="1"/>
          <p:nvPr/>
        </p:nvSpPr>
        <p:spPr>
          <a:xfrm>
            <a:off x="334151" y="4387292"/>
            <a:ext cx="2263140" cy="383501"/>
          </a:xfrm>
          <a:prstGeom prst="rect">
            <a:avLst/>
          </a:prstGeom>
          <a:solidFill>
            <a:schemeClr val="accent1"/>
          </a:solidFill>
          <a:ln>
            <a:noFill/>
          </a:ln>
        </p:spPr>
        <p:txBody>
          <a:bodyPr wrap="square" lIns="74992" tIns="37496" rIns="74992" bIns="37496" rtlCol="0">
            <a:spAutoFit/>
          </a:bodyPr>
          <a:lstStyle/>
          <a:p>
            <a:r>
              <a:rPr lang="en-US" sz="2000" b="1" dirty="0">
                <a:solidFill>
                  <a:schemeClr val="bg1"/>
                </a:solidFill>
                <a:latin typeface="Arial" pitchFamily="34" charset="0"/>
                <a:cs typeface="Arial" pitchFamily="34" charset="0"/>
              </a:rPr>
              <a:t>Basic Need</a:t>
            </a:r>
          </a:p>
        </p:txBody>
      </p:sp>
      <p:sp>
        <p:nvSpPr>
          <p:cNvPr id="53" name="TextBox 52"/>
          <p:cNvSpPr txBox="1"/>
          <p:nvPr/>
        </p:nvSpPr>
        <p:spPr>
          <a:xfrm>
            <a:off x="348262" y="4878956"/>
            <a:ext cx="2263140" cy="383501"/>
          </a:xfrm>
          <a:prstGeom prst="rect">
            <a:avLst/>
          </a:prstGeom>
          <a:solidFill>
            <a:schemeClr val="accent1"/>
          </a:solidFill>
          <a:ln>
            <a:noFill/>
          </a:ln>
        </p:spPr>
        <p:txBody>
          <a:bodyPr wrap="square" lIns="74992" tIns="37496" rIns="74992" bIns="37496" rtlCol="0">
            <a:spAutoFit/>
          </a:bodyPr>
          <a:lstStyle/>
          <a:p>
            <a:r>
              <a:rPr lang="en-US" sz="2000" b="1" dirty="0">
                <a:solidFill>
                  <a:schemeClr val="bg1"/>
                </a:solidFill>
                <a:latin typeface="Arial" pitchFamily="34" charset="0"/>
                <a:cs typeface="Arial" pitchFamily="34" charset="0"/>
              </a:rPr>
              <a:t>Risk</a:t>
            </a:r>
          </a:p>
        </p:txBody>
      </p:sp>
      <p:sp>
        <p:nvSpPr>
          <p:cNvPr id="54" name="TextBox 53"/>
          <p:cNvSpPr txBox="1"/>
          <p:nvPr/>
        </p:nvSpPr>
        <p:spPr>
          <a:xfrm>
            <a:off x="334151" y="5334494"/>
            <a:ext cx="2263140" cy="383501"/>
          </a:xfrm>
          <a:prstGeom prst="rect">
            <a:avLst/>
          </a:prstGeom>
          <a:solidFill>
            <a:schemeClr val="accent1"/>
          </a:solidFill>
          <a:ln>
            <a:noFill/>
          </a:ln>
        </p:spPr>
        <p:txBody>
          <a:bodyPr wrap="square" lIns="74992" tIns="37496" rIns="74992" bIns="37496" rtlCol="0">
            <a:spAutoFit/>
          </a:bodyPr>
          <a:lstStyle/>
          <a:p>
            <a:r>
              <a:rPr lang="en-US" sz="2000" b="1" dirty="0">
                <a:solidFill>
                  <a:schemeClr val="bg1"/>
                </a:solidFill>
                <a:latin typeface="Arial" pitchFamily="34" charset="0"/>
                <a:cs typeface="Arial" pitchFamily="34" charset="0"/>
              </a:rPr>
              <a:t>Scarcity</a:t>
            </a:r>
          </a:p>
        </p:txBody>
      </p:sp>
      <p:sp>
        <p:nvSpPr>
          <p:cNvPr id="24"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12</a:t>
            </a:r>
            <a:endParaRPr lang="en-US" dirty="0"/>
          </a:p>
        </p:txBody>
      </p:sp>
      <p:pic>
        <p:nvPicPr>
          <p:cNvPr id="25" name="Picture 24">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26" name="Picture 25">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27"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dirty="0">
                <a:solidFill>
                  <a:schemeClr val="tx2">
                    <a:lumMod val="40000"/>
                    <a:lumOff val="60000"/>
                  </a:schemeClr>
                </a:solidFill>
                <a:latin typeface="Arial"/>
                <a:cs typeface="Arial"/>
              </a:rPr>
              <a:t>Lesson 1</a:t>
            </a:r>
            <a:r>
              <a:rPr lang="en-US" sz="1200" dirty="0">
                <a:solidFill>
                  <a:srgbClr val="009AE1"/>
                </a:solidFill>
                <a:latin typeface="Arial"/>
                <a:cs typeface="Arial"/>
              </a:rPr>
              <a:t>: </a:t>
            </a:r>
            <a:r>
              <a:rPr lang="en-US" sz="1200" dirty="0">
                <a:solidFill>
                  <a:schemeClr val="bg1">
                    <a:lumMod val="50000"/>
                  </a:schemeClr>
                </a:solidFill>
                <a:latin typeface="Arial"/>
                <a:cs typeface="Arial"/>
              </a:rPr>
              <a:t>Katrina Strikes</a:t>
            </a:r>
          </a:p>
        </p:txBody>
      </p:sp>
    </p:spTree>
    <p:extLst>
      <p:ext uri="{BB962C8B-B14F-4D97-AF65-F5344CB8AC3E}">
        <p14:creationId xmlns:p14="http://schemas.microsoft.com/office/powerpoint/2010/main" val="378510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animBg="1"/>
      <p:bldP spid="49" grpId="0" animBg="1"/>
      <p:bldP spid="50" grpId="0" animBg="1"/>
      <p:bldP spid="51" grpId="0" animBg="1"/>
      <p:bldP spid="52" grpId="0" animBg="1"/>
      <p:bldP spid="53" grpId="0" animBg="1"/>
      <p:bldP spid="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0100" y="1695864"/>
            <a:ext cx="7200900" cy="3122712"/>
          </a:xfrm>
          <a:prstGeom prst="rect">
            <a:avLst/>
          </a:prstGeom>
          <a:noFill/>
        </p:spPr>
        <p:txBody>
          <a:bodyPr vert="horz" wrap="square" lIns="74992" tIns="37496" rIns="74992" bIns="37496" rtlCol="0">
            <a:spAutoFit/>
          </a:bodyPr>
          <a:lstStyle/>
          <a:p>
            <a:r>
              <a:rPr lang="en-US" sz="2200" dirty="0">
                <a:solidFill>
                  <a:schemeClr val="tx1">
                    <a:lumMod val="75000"/>
                    <a:lumOff val="25000"/>
                  </a:schemeClr>
                </a:solidFill>
              </a:rPr>
              <a:t>A want is something that you desire or would like.</a:t>
            </a:r>
          </a:p>
          <a:p>
            <a:endParaRPr lang="en-US" sz="2200" dirty="0">
              <a:solidFill>
                <a:schemeClr val="tx1">
                  <a:lumMod val="75000"/>
                  <a:lumOff val="25000"/>
                </a:schemeClr>
              </a:solidFill>
            </a:endParaRPr>
          </a:p>
          <a:p>
            <a:r>
              <a:rPr lang="en-US" sz="2200" dirty="0">
                <a:solidFill>
                  <a:schemeClr val="tx1">
                    <a:lumMod val="75000"/>
                    <a:lumOff val="25000"/>
                  </a:schemeClr>
                </a:solidFill>
              </a:rPr>
              <a:t>A basic need is something you must have to survive.</a:t>
            </a:r>
          </a:p>
          <a:p>
            <a:endParaRPr lang="en-US" sz="2200" dirty="0">
              <a:solidFill>
                <a:schemeClr val="tx1">
                  <a:lumMod val="75000"/>
                  <a:lumOff val="25000"/>
                </a:schemeClr>
              </a:solidFill>
            </a:endParaRPr>
          </a:p>
          <a:p>
            <a:r>
              <a:rPr lang="en-US" sz="2200" dirty="0">
                <a:solidFill>
                  <a:schemeClr val="tx1">
                    <a:lumMod val="75000"/>
                    <a:lumOff val="25000"/>
                  </a:schemeClr>
                </a:solidFill>
              </a:rPr>
              <a:t>Goals should be specific, measurable, attainable, realistic, and time bound.</a:t>
            </a:r>
          </a:p>
          <a:p>
            <a:endParaRPr lang="en-US" sz="2200" dirty="0">
              <a:solidFill>
                <a:schemeClr val="tx1">
                  <a:lumMod val="75000"/>
                  <a:lumOff val="25000"/>
                </a:schemeClr>
              </a:solidFill>
            </a:endParaRPr>
          </a:p>
          <a:p>
            <a:r>
              <a:rPr lang="en-US" sz="2200" dirty="0">
                <a:solidFill>
                  <a:schemeClr val="tx1">
                    <a:lumMod val="75000"/>
                    <a:lumOff val="25000"/>
                  </a:schemeClr>
                </a:solidFill>
              </a:rPr>
              <a:t>Part of being financially prepared for an emergency is having enough savings to tide you over until life goes back to normal.</a:t>
            </a:r>
          </a:p>
        </p:txBody>
      </p:sp>
      <p:sp>
        <p:nvSpPr>
          <p:cNvPr id="4" name="Title 1"/>
          <p:cNvSpPr txBox="1">
            <a:spLocks/>
          </p:cNvSpPr>
          <p:nvPr/>
        </p:nvSpPr>
        <p:spPr>
          <a:xfrm>
            <a:off x="612000" y="836713"/>
            <a:ext cx="7920000" cy="595602"/>
          </a:xfrm>
          <a:prstGeom prst="rect">
            <a:avLst/>
          </a:prstGeom>
        </p:spPr>
        <p:txBody>
          <a:bodyPr lIns="75008" tIns="37504" rIns="75008" bIns="37504"/>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ts val="4599"/>
              </a:lnSpc>
            </a:pPr>
            <a:r>
              <a:rPr lang="es-ES" sz="3200" dirty="0"/>
              <a:t>IN </a:t>
            </a:r>
            <a:r>
              <a:rPr lang="es-ES" sz="3200" dirty="0" err="1">
                <a:solidFill>
                  <a:srgbClr val="009AE1"/>
                </a:solidFill>
              </a:rPr>
              <a:t>Summary</a:t>
            </a:r>
            <a:endParaRPr lang="en-US" sz="3200" dirty="0">
              <a:solidFill>
                <a:srgbClr val="009AE1"/>
              </a:solidFill>
            </a:endParaRPr>
          </a:p>
        </p:txBody>
      </p:sp>
      <p:sp>
        <p:nvSpPr>
          <p:cNvPr id="7"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13</a:t>
            </a:r>
            <a:endParaRPr lang="en-US" dirty="0"/>
          </a:p>
        </p:txBody>
      </p:sp>
      <p:pic>
        <p:nvPicPr>
          <p:cNvPr id="8" name="Picture 7">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9" name="Picture 8">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324" y="6352114"/>
            <a:ext cx="107281" cy="120691"/>
          </a:xfrm>
          <a:prstGeom prst="rect">
            <a:avLst/>
          </a:prstGeom>
        </p:spPr>
      </p:pic>
      <p:sp>
        <p:nvSpPr>
          <p:cNvPr id="10"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dirty="0">
                <a:solidFill>
                  <a:schemeClr val="tx2">
                    <a:lumMod val="40000"/>
                    <a:lumOff val="60000"/>
                  </a:schemeClr>
                </a:solidFill>
                <a:latin typeface="Arial"/>
                <a:cs typeface="Arial"/>
              </a:rPr>
              <a:t>Lesson 1</a:t>
            </a:r>
            <a:r>
              <a:rPr lang="en-US" sz="1200" dirty="0">
                <a:solidFill>
                  <a:srgbClr val="009AE1"/>
                </a:solidFill>
                <a:latin typeface="Arial"/>
                <a:cs typeface="Arial"/>
              </a:rPr>
              <a:t>: </a:t>
            </a:r>
            <a:r>
              <a:rPr lang="en-US" sz="1200" dirty="0">
                <a:solidFill>
                  <a:schemeClr val="bg1">
                    <a:lumMod val="50000"/>
                  </a:schemeClr>
                </a:solidFill>
                <a:latin typeface="Arial"/>
                <a:cs typeface="Arial"/>
              </a:rPr>
              <a:t>Katrina Strikes</a:t>
            </a:r>
          </a:p>
        </p:txBody>
      </p:sp>
    </p:spTree>
    <p:extLst>
      <p:ext uri="{BB962C8B-B14F-4D97-AF65-F5344CB8AC3E}">
        <p14:creationId xmlns:p14="http://schemas.microsoft.com/office/powerpoint/2010/main" val="394312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093296"/>
          </a:xfrm>
          <a:prstGeom prst="rect">
            <a:avLst/>
          </a:prstGeom>
          <a:solidFill>
            <a:srgbClr val="3D88C8"/>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b="1" dirty="0"/>
          </a:p>
        </p:txBody>
      </p:sp>
      <p:sp>
        <p:nvSpPr>
          <p:cNvPr id="2" name="Title 7"/>
          <p:cNvSpPr txBox="1">
            <a:spLocks/>
          </p:cNvSpPr>
          <p:nvPr/>
        </p:nvSpPr>
        <p:spPr>
          <a:xfrm>
            <a:off x="304800" y="2057400"/>
            <a:ext cx="8610600" cy="1536574"/>
          </a:xfrm>
          <a:prstGeom prst="rect">
            <a:avLst/>
          </a:prstGeom>
          <a:ln>
            <a:solidFill>
              <a:schemeClr val="bg1"/>
            </a:solidFill>
            <a:prstDash val="dot"/>
          </a:ln>
        </p:spPr>
        <p:txBody>
          <a:bodyPr/>
          <a:lstStyle>
            <a:lvl1pPr algn="l" defTabSz="914400" rtl="0" eaLnBrk="1" latinLnBrk="0" hangingPunct="1">
              <a:lnSpc>
                <a:spcPts val="5900"/>
              </a:lnSpc>
              <a:spcBef>
                <a:spcPct val="0"/>
              </a:spcBef>
              <a:buNone/>
              <a:defRPr sz="4800" b="1" kern="1200" cap="all" spc="-150" baseline="0">
                <a:solidFill>
                  <a:srgbClr val="333333"/>
                </a:solidFill>
                <a:latin typeface="Arial" pitchFamily="34" charset="0"/>
                <a:ea typeface="+mj-ea"/>
                <a:cs typeface="Arial" pitchFamily="34" charset="0"/>
              </a:defRPr>
            </a:lvl1pPr>
          </a:lstStyle>
          <a:p>
            <a:pPr algn="ctr">
              <a:lnSpc>
                <a:spcPct val="90000"/>
              </a:lnSpc>
            </a:pPr>
            <a:r>
              <a:rPr lang="en-US" sz="1500" b="0" i="1" cap="none" spc="0" dirty="0">
                <a:solidFill>
                  <a:srgbClr val="FFFFFF"/>
                </a:solidFill>
                <a:latin typeface="Georgia"/>
                <a:cs typeface="Georgia"/>
              </a:rPr>
              <a:t>Katrina’s Classroom</a:t>
            </a:r>
            <a:r>
              <a:rPr lang="en-US" sz="1500" b="0" cap="none" spc="0" dirty="0">
                <a:solidFill>
                  <a:srgbClr val="FFFFFF"/>
                </a:solidFill>
                <a:latin typeface="Georgia"/>
                <a:cs typeface="Georgia"/>
              </a:rPr>
              <a:t> was developed by a team of </a:t>
            </a:r>
            <a:br>
              <a:rPr lang="en-US" sz="1500" b="0" cap="none" spc="0" dirty="0">
                <a:solidFill>
                  <a:srgbClr val="FFFFFF"/>
                </a:solidFill>
                <a:latin typeface="Georgia"/>
                <a:cs typeface="Georgia"/>
              </a:rPr>
            </a:br>
            <a:r>
              <a:rPr lang="en-US" sz="1500" b="0" cap="none" spc="0" dirty="0">
                <a:solidFill>
                  <a:srgbClr val="FFFFFF"/>
                </a:solidFill>
                <a:latin typeface="Georgia"/>
                <a:cs typeface="Georgia"/>
              </a:rPr>
              <a:t>Senior Economic and Financial Education Specialists at the Federal Reserve Bank of Atlanta.</a:t>
            </a:r>
            <a:br>
              <a:rPr lang="en-US" sz="1500" b="0" cap="none" spc="0" dirty="0">
                <a:solidFill>
                  <a:srgbClr val="FFFFFF"/>
                </a:solidFill>
                <a:latin typeface="Georgia"/>
                <a:cs typeface="Georgia"/>
              </a:rPr>
            </a:br>
            <a:br>
              <a:rPr lang="en-US" sz="1500" b="0" cap="none" spc="0" dirty="0">
                <a:solidFill>
                  <a:srgbClr val="FFFFFF"/>
                </a:solidFill>
                <a:latin typeface="Georgia"/>
                <a:cs typeface="Georgia"/>
              </a:rPr>
            </a:br>
            <a:r>
              <a:rPr lang="en-US" sz="1400" b="0" cap="none" spc="0" dirty="0">
                <a:solidFill>
                  <a:srgbClr val="FFFFFF"/>
                </a:solidFill>
                <a:latin typeface="Georgia"/>
                <a:cs typeface="Georgia"/>
              </a:rPr>
              <a:t>Claire Loup, New Orleans Branch </a:t>
            </a:r>
            <a:r>
              <a:rPr lang="en-US" sz="1400" b="0" cap="none" spc="0" dirty="0">
                <a:solidFill>
                  <a:srgbClr val="FFFFFF"/>
                </a:solidFill>
                <a:latin typeface="Wingdings"/>
                <a:ea typeface="Wingdings"/>
                <a:cs typeface="Wingdings"/>
                <a:sym typeface="Wingdings"/>
              </a:rPr>
              <a:t></a:t>
            </a:r>
            <a:r>
              <a:rPr lang="en-US" sz="1400" b="0" cap="none" spc="0" dirty="0">
                <a:solidFill>
                  <a:srgbClr val="FFFFFF"/>
                </a:solidFill>
                <a:latin typeface="Georgia"/>
                <a:cs typeface="Georgia"/>
                <a:sym typeface="Wingdings"/>
              </a:rPr>
              <a:t> </a:t>
            </a:r>
            <a:r>
              <a:rPr lang="en-US" sz="1400" b="0" cap="none" spc="0" dirty="0">
                <a:solidFill>
                  <a:srgbClr val="FFFFFF"/>
                </a:solidFill>
                <a:latin typeface="Georgia"/>
                <a:cs typeface="Georgia"/>
              </a:rPr>
              <a:t>Julie Kornegay, Birmingham Branch </a:t>
            </a:r>
            <a:r>
              <a:rPr lang="en-US" sz="1400" b="0" cap="none" spc="0" dirty="0">
                <a:solidFill>
                  <a:srgbClr val="FFFFFF"/>
                </a:solidFill>
                <a:latin typeface="Wingdings"/>
                <a:ea typeface="Wingdings"/>
                <a:cs typeface="Wingdings"/>
                <a:sym typeface="Wingdings"/>
              </a:rPr>
              <a:t></a:t>
            </a:r>
            <a:r>
              <a:rPr lang="en-US" sz="1400" b="0" cap="none" spc="0" dirty="0">
                <a:solidFill>
                  <a:srgbClr val="FFFFFF"/>
                </a:solidFill>
                <a:latin typeface="Georgia"/>
                <a:cs typeface="Georgia"/>
                <a:sym typeface="Wingdings"/>
              </a:rPr>
              <a:t> </a:t>
            </a:r>
            <a:r>
              <a:rPr lang="en-US" sz="1400" b="0" cap="none" spc="0" dirty="0">
                <a:solidFill>
                  <a:srgbClr val="FFFFFF"/>
                </a:solidFill>
                <a:latin typeface="Georgia"/>
                <a:cs typeface="Georgia"/>
              </a:rPr>
              <a:t>Jackie Morgan, Nashville Branch</a:t>
            </a:r>
            <a:br>
              <a:rPr lang="en-US" sz="1400" b="0" cap="none" spc="0" dirty="0">
                <a:solidFill>
                  <a:srgbClr val="FFFFFF"/>
                </a:solidFill>
                <a:latin typeface="Georgia"/>
                <a:cs typeface="Georgia"/>
              </a:rPr>
            </a:br>
            <a:br>
              <a:rPr lang="en-US" sz="1500" b="0" cap="none" spc="0" dirty="0">
                <a:solidFill>
                  <a:srgbClr val="FFFFFF"/>
                </a:solidFill>
                <a:latin typeface="Georgia"/>
                <a:cs typeface="Georgia"/>
              </a:rPr>
            </a:br>
            <a:r>
              <a:rPr lang="en-US" sz="1500" b="0" cap="none" spc="0" dirty="0">
                <a:solidFill>
                  <a:srgbClr val="FFFFFF"/>
                </a:solidFill>
                <a:latin typeface="Georgia"/>
                <a:cs typeface="Georgia"/>
              </a:rPr>
              <a:t>For additional classroom resources and professional development opportunities, </a:t>
            </a:r>
            <a:br>
              <a:rPr lang="en-US" sz="1500" b="0" cap="none" spc="0" dirty="0">
                <a:solidFill>
                  <a:srgbClr val="FFFFFF"/>
                </a:solidFill>
                <a:latin typeface="Georgia"/>
                <a:cs typeface="Georgia"/>
              </a:rPr>
            </a:br>
            <a:r>
              <a:rPr lang="en-US" sz="1500" b="0" cap="none" spc="0" dirty="0">
                <a:solidFill>
                  <a:srgbClr val="FFFFFF"/>
                </a:solidFill>
                <a:latin typeface="Georgia"/>
                <a:cs typeface="Georgia"/>
              </a:rPr>
              <a:t>please visit www.frbatlanta.org/education</a:t>
            </a:r>
          </a:p>
        </p:txBody>
      </p:sp>
      <p:sp>
        <p:nvSpPr>
          <p:cNvPr id="5"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14</a:t>
            </a:r>
            <a:endParaRPr lang="en-US" dirty="0"/>
          </a:p>
        </p:txBody>
      </p:sp>
      <p:pic>
        <p:nvPicPr>
          <p:cNvPr id="6" name="Picture 5">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7" name="Picture 6">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324" y="6352114"/>
            <a:ext cx="107281" cy="120691"/>
          </a:xfrm>
          <a:prstGeom prst="rect">
            <a:avLst/>
          </a:prstGeom>
        </p:spPr>
      </p:pic>
    </p:spTree>
    <p:extLst>
      <p:ext uri="{BB962C8B-B14F-4D97-AF65-F5344CB8AC3E}">
        <p14:creationId xmlns:p14="http://schemas.microsoft.com/office/powerpoint/2010/main" val="54455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4"/>
          <p:cNvSpPr>
            <a:spLocks noGrp="1"/>
          </p:cNvSpPr>
          <p:nvPr>
            <p:ph type="body" sz="quarter" idx="13"/>
          </p:nvPr>
        </p:nvSpPr>
        <p:spPr>
          <a:xfrm>
            <a:off x="8107201" y="6286670"/>
            <a:ext cx="349640" cy="256904"/>
          </a:xfrm>
        </p:spPr>
        <p:txBody>
          <a:bodyPr/>
          <a:lstStyle/>
          <a:p>
            <a:fld id="{EC1C4319-1884-9E41-ACB1-BE0B9C869977}" type="slidenum">
              <a:rPr lang="en-US" smtClean="0"/>
              <a:t>3</a:t>
            </a:fld>
            <a:endParaRPr lang="en-US" dirty="0"/>
          </a:p>
        </p:txBody>
      </p:sp>
      <p:sp>
        <p:nvSpPr>
          <p:cNvPr id="15" name="Title 1"/>
          <p:cNvSpPr>
            <a:spLocks noGrp="1"/>
          </p:cNvSpPr>
          <p:nvPr>
            <p:ph type="title"/>
          </p:nvPr>
        </p:nvSpPr>
        <p:spPr>
          <a:xfrm>
            <a:off x="612000" y="836713"/>
            <a:ext cx="7920000" cy="986933"/>
          </a:xfrm>
        </p:spPr>
        <p:txBody>
          <a:bodyPr/>
          <a:lstStyle/>
          <a:p>
            <a:pPr>
              <a:lnSpc>
                <a:spcPct val="90000"/>
              </a:lnSpc>
            </a:pPr>
            <a:r>
              <a:rPr lang="es-ES" sz="3200" dirty="0" err="1"/>
              <a:t>Have</a:t>
            </a:r>
            <a:r>
              <a:rPr lang="es-ES" sz="3200" dirty="0"/>
              <a:t> </a:t>
            </a:r>
            <a:r>
              <a:rPr lang="es-ES" sz="3200" dirty="0" err="1"/>
              <a:t>You</a:t>
            </a:r>
            <a:r>
              <a:rPr lang="es-ES" sz="3200" dirty="0"/>
              <a:t> </a:t>
            </a:r>
            <a:r>
              <a:rPr lang="es-ES" sz="3200" dirty="0" err="1"/>
              <a:t>Ever</a:t>
            </a:r>
            <a:r>
              <a:rPr lang="es-ES" sz="3200" dirty="0"/>
              <a:t> </a:t>
            </a:r>
            <a:r>
              <a:rPr lang="es-ES" sz="3200" dirty="0" err="1"/>
              <a:t>Experienced</a:t>
            </a:r>
            <a:r>
              <a:rPr lang="es-ES" sz="3200" dirty="0"/>
              <a:t> </a:t>
            </a:r>
            <a:br>
              <a:rPr lang="es-ES" sz="3200" dirty="0"/>
            </a:br>
            <a:r>
              <a:rPr lang="es-ES" sz="3200" dirty="0">
                <a:solidFill>
                  <a:srgbClr val="009AE1"/>
                </a:solidFill>
              </a:rPr>
              <a:t>A Natural </a:t>
            </a:r>
            <a:r>
              <a:rPr lang="es-ES" sz="3200" dirty="0" err="1">
                <a:solidFill>
                  <a:srgbClr val="009AE1"/>
                </a:solidFill>
              </a:rPr>
              <a:t>Disaster</a:t>
            </a:r>
            <a:r>
              <a:rPr lang="es-ES" sz="3200" dirty="0">
                <a:solidFill>
                  <a:srgbClr val="009AE1"/>
                </a:solidFill>
              </a:rPr>
              <a:t>?</a:t>
            </a:r>
            <a:endParaRPr lang="en-US" sz="3200" dirty="0"/>
          </a:p>
        </p:txBody>
      </p:sp>
      <p:sp>
        <p:nvSpPr>
          <p:cNvPr id="16" name="Text Placeholder 2"/>
          <p:cNvSpPr>
            <a:spLocks noGrp="1"/>
          </p:cNvSpPr>
          <p:nvPr>
            <p:ph type="body" sz="quarter" idx="10"/>
          </p:nvPr>
        </p:nvSpPr>
        <p:spPr>
          <a:xfrm>
            <a:off x="685800" y="1905000"/>
            <a:ext cx="7885964" cy="921017"/>
          </a:xfrm>
        </p:spPr>
        <p:txBody>
          <a:bodyPr/>
          <a:lstStyle/>
          <a:p>
            <a:pPr>
              <a:lnSpc>
                <a:spcPct val="90000"/>
              </a:lnSpc>
              <a:spcAft>
                <a:spcPts val="492"/>
              </a:spcAft>
            </a:pPr>
            <a:r>
              <a:rPr lang="en-US" sz="2000" cap="none" dirty="0">
                <a:solidFill>
                  <a:schemeClr val="tx1">
                    <a:lumMod val="75000"/>
                    <a:lumOff val="25000"/>
                  </a:schemeClr>
                </a:solidFill>
                <a:latin typeface="+mn-lt"/>
                <a:cs typeface="Arial" pitchFamily="34" charset="0"/>
              </a:rPr>
              <a:t>Natural disasters are naturally occurring events that can cause severe threats to the public health.</a:t>
            </a:r>
          </a:p>
          <a:p>
            <a:r>
              <a:rPr lang="en-US" sz="2000" i="1" cap="none" dirty="0">
                <a:solidFill>
                  <a:schemeClr val="tx1">
                    <a:lumMod val="75000"/>
                    <a:lumOff val="25000"/>
                  </a:schemeClr>
                </a:solidFill>
                <a:latin typeface="+mn-lt"/>
                <a:cs typeface="Arial" pitchFamily="34" charset="0"/>
              </a:rPr>
              <a:t>—U.S. Department of Health and Human Services</a:t>
            </a:r>
          </a:p>
        </p:txBody>
      </p:sp>
      <p:sp>
        <p:nvSpPr>
          <p:cNvPr id="17" name="Text Placeholder 3"/>
          <p:cNvSpPr>
            <a:spLocks noGrp="1"/>
          </p:cNvSpPr>
          <p:nvPr>
            <p:ph type="body" sz="quarter" idx="12"/>
          </p:nvPr>
        </p:nvSpPr>
        <p:spPr>
          <a:xfrm>
            <a:off x="762000" y="4648200"/>
            <a:ext cx="7955280" cy="1482453"/>
          </a:xfrm>
        </p:spPr>
        <p:txBody>
          <a:bodyPr/>
          <a:lstStyle/>
          <a:p>
            <a:pPr indent="-171441">
              <a:lnSpc>
                <a:spcPct val="90000"/>
              </a:lnSpc>
            </a:pPr>
            <a:r>
              <a:rPr lang="en-US" sz="2000" spc="0" dirty="0">
                <a:solidFill>
                  <a:schemeClr val="tx1">
                    <a:lumMod val="75000"/>
                    <a:lumOff val="25000"/>
                  </a:schemeClr>
                </a:solidFill>
                <a:latin typeface="+mn-lt"/>
                <a:cs typeface="Arial" pitchFamily="34" charset="0"/>
              </a:rPr>
              <a:t>Tornadoes, hurricanes, volcanoes, and earthquakes each have a classification system developed to gauge the intensity of the event by assessing a number of set factors. These classification methods help researchers study disaster patterns. They also help to educate the public and encourage them to plan and prepare for potential disasters.</a:t>
            </a:r>
          </a:p>
        </p:txBody>
      </p:sp>
      <p:sp>
        <p:nvSpPr>
          <p:cNvPr id="3" name="Text Placeholder 2"/>
          <p:cNvSpPr>
            <a:spLocks noGrp="1"/>
          </p:cNvSpPr>
          <p:nvPr>
            <p:ph type="body" sz="quarter" idx="14"/>
          </p:nvPr>
        </p:nvSpPr>
        <p:spPr>
          <a:xfrm>
            <a:off x="762000" y="3124200"/>
            <a:ext cx="3771900" cy="1179293"/>
          </a:xfrm>
        </p:spPr>
        <p:style>
          <a:lnRef idx="1">
            <a:schemeClr val="accent6"/>
          </a:lnRef>
          <a:fillRef idx="3">
            <a:schemeClr val="accent6"/>
          </a:fillRef>
          <a:effectRef idx="2">
            <a:schemeClr val="accent6"/>
          </a:effectRef>
          <a:fontRef idx="minor">
            <a:schemeClr val="lt1"/>
          </a:fontRef>
        </p:style>
        <p:txBody>
          <a:bodyPr anchor="ctr"/>
          <a:lstStyle/>
          <a:p>
            <a:pPr algn="ctr">
              <a:lnSpc>
                <a:spcPct val="90000"/>
              </a:lnSpc>
            </a:pPr>
            <a:r>
              <a:rPr lang="en-US" sz="2600" dirty="0">
                <a:solidFill>
                  <a:schemeClr val="bg1"/>
                </a:solidFill>
                <a:effectLst>
                  <a:outerShdw blurRad="38100" dist="38100" dir="2700000" algn="tl">
                    <a:srgbClr val="000000">
                      <a:alpha val="43137"/>
                    </a:srgbClr>
                  </a:outerShdw>
                </a:effectLst>
              </a:rPr>
              <a:t>Natural disasters occur all around the world and range in impact.</a:t>
            </a:r>
          </a:p>
        </p:txBody>
      </p:sp>
      <p:pic>
        <p:nvPicPr>
          <p:cNvPr id="11" name="Picture 10">
            <a:hlinkClick r:id="rId2"/>
          </p:cNvPr>
          <p:cNvPicPr>
            <a:picLocks/>
          </p:cNvPicPr>
          <p:nvPr/>
        </p:nvPicPr>
        <p:blipFill>
          <a:blip r:embed="rId3">
            <a:extLst>
              <a:ext uri="{28A0092B-C50C-407E-A947-70E740481C1C}">
                <a14:useLocalDpi xmlns:a14="http://schemas.microsoft.com/office/drawing/2010/main" val="0"/>
              </a:ext>
            </a:extLst>
          </a:blip>
          <a:stretch>
            <a:fillRect/>
          </a:stretch>
        </p:blipFill>
        <p:spPr>
          <a:xfrm>
            <a:off x="4800600" y="3048000"/>
            <a:ext cx="3931806" cy="134178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0" name="Text Placeholder 2"/>
          <p:cNvSpPr>
            <a:spLocks noGrp="1"/>
          </p:cNvSpPr>
          <p:nvPr>
            <p:ph type="body" sz="quarter" idx="10"/>
          </p:nvPr>
        </p:nvSpPr>
        <p:spPr>
          <a:xfrm>
            <a:off x="3657600" y="152400"/>
            <a:ext cx="5349240" cy="288536"/>
          </a:xfrm>
        </p:spPr>
        <p:txBody>
          <a:bodyPr/>
          <a:lstStyle/>
          <a:p>
            <a:pPr algn="r"/>
            <a:r>
              <a:rPr lang="en-US" sz="1200" cap="none" dirty="0">
                <a:solidFill>
                  <a:schemeClr val="tx2">
                    <a:lumMod val="40000"/>
                    <a:lumOff val="60000"/>
                  </a:schemeClr>
                </a:solidFill>
                <a:latin typeface="Arial"/>
                <a:cs typeface="Arial"/>
              </a:rPr>
              <a:t>Lesson 1</a:t>
            </a:r>
            <a:r>
              <a:rPr lang="en-US" sz="1200" cap="none" dirty="0">
                <a:solidFill>
                  <a:srgbClr val="009AE1"/>
                </a:solidFill>
                <a:latin typeface="Arial"/>
                <a:cs typeface="Arial"/>
              </a:rPr>
              <a:t>: </a:t>
            </a:r>
            <a:r>
              <a:rPr lang="en-US" sz="1200" cap="none" dirty="0">
                <a:solidFill>
                  <a:schemeClr val="bg1">
                    <a:lumMod val="50000"/>
                  </a:schemeClr>
                </a:solidFill>
                <a:latin typeface="Arial"/>
                <a:cs typeface="Arial"/>
              </a:rPr>
              <a:t>Katrina Strikes</a:t>
            </a:r>
          </a:p>
        </p:txBody>
      </p:sp>
    </p:spTree>
    <p:extLst>
      <p:ext uri="{BB962C8B-B14F-4D97-AF65-F5344CB8AC3E}">
        <p14:creationId xmlns:p14="http://schemas.microsoft.com/office/powerpoint/2010/main" val="164161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828800"/>
            <a:ext cx="7794978" cy="691277"/>
          </a:xfrm>
          <a:prstGeom prst="rect">
            <a:avLst/>
          </a:prstGeom>
          <a:noFill/>
        </p:spPr>
        <p:txBody>
          <a:bodyPr vert="horz" wrap="square" lIns="74992" tIns="37496" rIns="74992" bIns="37496" rtlCol="0">
            <a:spAutoFit/>
          </a:bodyPr>
          <a:lstStyle/>
          <a:p>
            <a:r>
              <a:rPr lang="en-US" sz="2000" dirty="0">
                <a:solidFill>
                  <a:srgbClr val="404040"/>
                </a:solidFill>
                <a:cs typeface="Arial" pitchFamily="34" charset="0"/>
              </a:rPr>
              <a:t>Why is it important to prepare for life events or activities in which you want to be successful?</a:t>
            </a:r>
          </a:p>
        </p:txBody>
      </p:sp>
      <p:pic>
        <p:nvPicPr>
          <p:cNvPr id="3" name="Picture 2"/>
          <p:cNvPicPr>
            <a:picLocks/>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4001"/>
          <a:stretch/>
        </p:blipFill>
        <p:spPr>
          <a:xfrm>
            <a:off x="6080761" y="2981740"/>
            <a:ext cx="2311964" cy="11389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p:cNvPicPr>
            <a:picLocks/>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62941" y="2925832"/>
            <a:ext cx="2337092" cy="11942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p:cNvPicPr>
            <a:picLocks/>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406141" y="2590386"/>
            <a:ext cx="2254751" cy="186368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Box 6"/>
          <p:cNvSpPr txBox="1"/>
          <p:nvPr/>
        </p:nvSpPr>
        <p:spPr>
          <a:xfrm>
            <a:off x="685800" y="4905015"/>
            <a:ext cx="7924800" cy="691277"/>
          </a:xfrm>
          <a:prstGeom prst="rect">
            <a:avLst/>
          </a:prstGeom>
          <a:noFill/>
        </p:spPr>
        <p:txBody>
          <a:bodyPr vert="horz" wrap="square" lIns="74992" tIns="37496" rIns="74992" bIns="37496" rtlCol="0">
            <a:spAutoFit/>
          </a:bodyPr>
          <a:lstStyle/>
          <a:p>
            <a:r>
              <a:rPr lang="en-US" sz="2000" dirty="0">
                <a:solidFill>
                  <a:srgbClr val="404040"/>
                </a:solidFill>
                <a:cs typeface="Arial" pitchFamily="34" charset="0"/>
              </a:rPr>
              <a:t>Are there sports or activities that you have to prepare for before you can participate?</a:t>
            </a:r>
          </a:p>
        </p:txBody>
      </p:sp>
      <p:sp>
        <p:nvSpPr>
          <p:cNvPr id="8" name="Title 1"/>
          <p:cNvSpPr txBox="1">
            <a:spLocks/>
          </p:cNvSpPr>
          <p:nvPr/>
        </p:nvSpPr>
        <p:spPr>
          <a:xfrm>
            <a:off x="594360" y="801343"/>
            <a:ext cx="7128000" cy="986933"/>
          </a:xfrm>
          <a:prstGeom prst="rect">
            <a:avLst/>
          </a:prstGeom>
        </p:spPr>
        <p:txBody>
          <a:bodyPr vert="horz"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3200" dirty="0" err="1"/>
              <a:t>Financial</a:t>
            </a:r>
            <a:r>
              <a:rPr lang="es-ES" sz="3200" dirty="0"/>
              <a:t> and </a:t>
            </a:r>
            <a:r>
              <a:rPr lang="es-ES" sz="3200" dirty="0" err="1"/>
              <a:t>Emergency</a:t>
            </a:r>
            <a:r>
              <a:rPr lang="es-ES" sz="3200" dirty="0"/>
              <a:t> </a:t>
            </a:r>
            <a:r>
              <a:rPr lang="es-ES" sz="3200" dirty="0" err="1">
                <a:solidFill>
                  <a:srgbClr val="009AE1"/>
                </a:solidFill>
              </a:rPr>
              <a:t>Preparedness</a:t>
            </a:r>
            <a:endParaRPr lang="en-US" sz="3200" dirty="0"/>
          </a:p>
        </p:txBody>
      </p:sp>
      <p:sp>
        <p:nvSpPr>
          <p:cNvPr id="9" name="Text Placeholder 4"/>
          <p:cNvSpPr txBox="1">
            <a:spLocks/>
          </p:cNvSpPr>
          <p:nvPr/>
        </p:nvSpPr>
        <p:spPr>
          <a:xfrm>
            <a:off x="8107201" y="6300404"/>
            <a:ext cx="349640" cy="229438"/>
          </a:xfrm>
          <a:prstGeom prst="rect">
            <a:avLst/>
          </a:prstGeom>
        </p:spPr>
        <p:txBody>
          <a:bodyPr lIns="75008" tIns="37504" rIns="75008" bIns="37504"/>
          <a:lstStyle>
            <a:lvl1pPr marL="0" indent="0" algn="l" defTabSz="1114654" rtl="0" eaLnBrk="1" latinLnBrk="0" hangingPunct="1">
              <a:lnSpc>
                <a:spcPts val="1585"/>
              </a:lnSpc>
              <a:spcBef>
                <a:spcPts val="0"/>
              </a:spcBef>
              <a:buFontTx/>
              <a:buNone/>
              <a:defRPr sz="2200" b="0" i="0" kern="1200" cap="all" spc="-49" baseline="0">
                <a:solidFill>
                  <a:srgbClr val="4B4B4B"/>
                </a:solidFill>
                <a:latin typeface="Calibri" pitchFamily="34" charset="0"/>
                <a:ea typeface="+mn-ea"/>
                <a:cs typeface="Calibri"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endParaRPr lang="en-US" dirty="0"/>
          </a:p>
        </p:txBody>
      </p:sp>
      <p:sp>
        <p:nvSpPr>
          <p:cNvPr id="10"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4</a:t>
            </a:r>
            <a:endParaRPr lang="en-US" dirty="0"/>
          </a:p>
        </p:txBody>
      </p:sp>
      <p:pic>
        <p:nvPicPr>
          <p:cNvPr id="11" name="Picture 10">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2" name="Picture 11">
            <a:hlinkClick r:id="" action="ppaction://hlinkshowjump?jump=previousslide"/>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14"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a:solidFill>
                  <a:schemeClr val="tx2">
                    <a:lumMod val="40000"/>
                    <a:lumOff val="60000"/>
                  </a:schemeClr>
                </a:solidFill>
                <a:latin typeface="Arial"/>
                <a:cs typeface="Arial"/>
              </a:rPr>
              <a:t>Lesson 1</a:t>
            </a:r>
            <a:r>
              <a:rPr lang="en-US" sz="1200">
                <a:solidFill>
                  <a:srgbClr val="009AE1"/>
                </a:solidFill>
                <a:latin typeface="Arial"/>
                <a:cs typeface="Arial"/>
              </a:rPr>
              <a:t>: </a:t>
            </a:r>
            <a:r>
              <a:rPr lang="en-US" sz="120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7841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5780" y="2087219"/>
            <a:ext cx="4800600" cy="3461267"/>
          </a:xfrm>
          <a:prstGeom prst="rect">
            <a:avLst/>
          </a:prstGeom>
          <a:noFill/>
        </p:spPr>
        <p:txBody>
          <a:bodyPr vert="horz" wrap="square" lIns="74992" tIns="37496" rIns="74992" bIns="37496" rtlCol="0">
            <a:spAutoFit/>
          </a:bodyPr>
          <a:lstStyle/>
          <a:p>
            <a:r>
              <a:rPr lang="en-US" sz="2000" b="1" dirty="0">
                <a:solidFill>
                  <a:schemeClr val="tx1">
                    <a:lumMod val="75000"/>
                    <a:lumOff val="25000"/>
                  </a:schemeClr>
                </a:solidFill>
                <a:cs typeface="Arial" pitchFamily="34" charset="0"/>
              </a:rPr>
              <a:t>Risk is the uncertainty about the outcome of a situation or event</a:t>
            </a:r>
            <a:r>
              <a:rPr lang="en-US" sz="2000" dirty="0">
                <a:solidFill>
                  <a:schemeClr val="tx1">
                    <a:lumMod val="75000"/>
                    <a:lumOff val="25000"/>
                  </a:schemeClr>
                </a:solidFill>
                <a:cs typeface="Arial" pitchFamily="34" charset="0"/>
              </a:rPr>
              <a:t>.</a:t>
            </a:r>
          </a:p>
          <a:p>
            <a:endParaRPr lang="en-US" sz="2000" dirty="0">
              <a:solidFill>
                <a:schemeClr val="tx1">
                  <a:lumMod val="75000"/>
                  <a:lumOff val="25000"/>
                </a:schemeClr>
              </a:solidFill>
              <a:cs typeface="Arial" pitchFamily="34" charset="0"/>
            </a:endParaRPr>
          </a:p>
          <a:p>
            <a:r>
              <a:rPr lang="en-US" sz="2000" dirty="0">
                <a:solidFill>
                  <a:schemeClr val="tx1">
                    <a:lumMod val="75000"/>
                    <a:lumOff val="25000"/>
                  </a:schemeClr>
                </a:solidFill>
                <a:cs typeface="Arial" pitchFamily="34" charset="0"/>
              </a:rPr>
              <a:t>To manage risk you must identify the sources of risk and estimate potential losses.</a:t>
            </a:r>
          </a:p>
          <a:p>
            <a:endParaRPr lang="en-US" sz="2000" dirty="0">
              <a:solidFill>
                <a:schemeClr val="tx1">
                  <a:lumMod val="75000"/>
                  <a:lumOff val="25000"/>
                </a:schemeClr>
              </a:solidFill>
              <a:cs typeface="Arial" pitchFamily="34" charset="0"/>
            </a:endParaRPr>
          </a:p>
          <a:p>
            <a:r>
              <a:rPr lang="en-US" sz="2000" dirty="0">
                <a:solidFill>
                  <a:schemeClr val="tx1">
                    <a:lumMod val="75000"/>
                    <a:lumOff val="25000"/>
                  </a:schemeClr>
                </a:solidFill>
                <a:cs typeface="Arial" pitchFamily="34" charset="0"/>
              </a:rPr>
              <a:t>We take risks every day. The risk from natural disasters, which cannot be eliminated, can in some cases be minimized with adequate planning and preparation.  </a:t>
            </a:r>
          </a:p>
          <a:p>
            <a:endParaRPr lang="en-US" sz="2000" dirty="0">
              <a:solidFill>
                <a:schemeClr val="tx1">
                  <a:lumMod val="75000"/>
                  <a:lumOff val="25000"/>
                </a:schemeClr>
              </a:solidFill>
              <a:cs typeface="Arial" pitchFamily="34" charset="0"/>
            </a:endParaRPr>
          </a:p>
        </p:txBody>
      </p:sp>
      <p:pic>
        <p:nvPicPr>
          <p:cNvPr id="2054" name="Picture 6" descr="http://medicaladvocate.com/wp-content/uploads/2012/04/risk-icon.jpg">
            <a:hlinkClick r:id="rId2"/>
          </p:cNvPr>
          <p:cNvPicPr>
            <a:picLocks noChangeAspect="1" noChangeArrowheads="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806440" y="2310848"/>
            <a:ext cx="2536705" cy="201267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94360" y="801343"/>
            <a:ext cx="7128000" cy="986933"/>
          </a:xfrm>
          <a:prstGeom prst="rect">
            <a:avLst/>
          </a:prstGeom>
        </p:spPr>
        <p:txBody>
          <a:bodyPr vert="horz"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3200" dirty="0" err="1"/>
              <a:t>Managing</a:t>
            </a:r>
            <a:r>
              <a:rPr lang="es-ES" sz="3200" dirty="0"/>
              <a:t> </a:t>
            </a:r>
            <a:r>
              <a:rPr lang="es-ES" sz="3200" dirty="0" err="1"/>
              <a:t>Risk</a:t>
            </a:r>
            <a:r>
              <a:rPr lang="es-ES" sz="3200" dirty="0"/>
              <a:t> </a:t>
            </a:r>
            <a:r>
              <a:rPr lang="es-ES" sz="3200" dirty="0" err="1">
                <a:solidFill>
                  <a:srgbClr val="009AE1"/>
                </a:solidFill>
              </a:rPr>
              <a:t>through</a:t>
            </a:r>
            <a:r>
              <a:rPr lang="es-ES" sz="3200" dirty="0">
                <a:solidFill>
                  <a:srgbClr val="009AE1"/>
                </a:solidFill>
              </a:rPr>
              <a:t> </a:t>
            </a:r>
            <a:r>
              <a:rPr lang="es-ES" sz="3200" dirty="0" err="1">
                <a:solidFill>
                  <a:srgbClr val="009AE1"/>
                </a:solidFill>
              </a:rPr>
              <a:t>emergency</a:t>
            </a:r>
            <a:r>
              <a:rPr lang="es-ES" sz="3200" dirty="0">
                <a:solidFill>
                  <a:srgbClr val="009AE1"/>
                </a:solidFill>
              </a:rPr>
              <a:t> </a:t>
            </a:r>
            <a:r>
              <a:rPr lang="es-ES" sz="3200" dirty="0" err="1">
                <a:solidFill>
                  <a:srgbClr val="009AE1"/>
                </a:solidFill>
              </a:rPr>
              <a:t>Preparedness</a:t>
            </a:r>
            <a:endParaRPr lang="en-US" sz="3200" dirty="0"/>
          </a:p>
        </p:txBody>
      </p:sp>
      <p:sp>
        <p:nvSpPr>
          <p:cNvPr id="7"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5</a:t>
            </a:r>
            <a:endParaRPr lang="en-US" dirty="0"/>
          </a:p>
        </p:txBody>
      </p:sp>
      <p:pic>
        <p:nvPicPr>
          <p:cNvPr id="8" name="Picture 7">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9" name="Picture 8">
            <a:hlinkClick r:id="" action="ppaction://hlinkshowjump?jump=previousslid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10"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a:solidFill>
                  <a:schemeClr val="tx2">
                    <a:lumMod val="40000"/>
                    <a:lumOff val="60000"/>
                  </a:schemeClr>
                </a:solidFill>
                <a:latin typeface="Arial"/>
                <a:cs typeface="Arial"/>
              </a:rPr>
              <a:t>Lesson 1</a:t>
            </a:r>
            <a:r>
              <a:rPr lang="en-US" sz="1200">
                <a:solidFill>
                  <a:srgbClr val="009AE1"/>
                </a:solidFill>
                <a:latin typeface="Arial"/>
                <a:cs typeface="Arial"/>
              </a:rPr>
              <a:t>: </a:t>
            </a:r>
            <a:r>
              <a:rPr lang="en-US" sz="120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1395858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2940" y="1695864"/>
            <a:ext cx="3931920" cy="2230160"/>
          </a:xfrm>
          <a:prstGeom prst="rect">
            <a:avLst/>
          </a:prstGeom>
          <a:noFill/>
        </p:spPr>
        <p:txBody>
          <a:bodyPr vert="horz" wrap="square" lIns="74992" tIns="37496" rIns="74992" bIns="37496" rtlCol="0">
            <a:spAutoFit/>
          </a:bodyPr>
          <a:lstStyle/>
          <a:p>
            <a:r>
              <a:rPr lang="en-US" sz="2000" b="1" dirty="0">
                <a:solidFill>
                  <a:srgbClr val="404040"/>
                </a:solidFill>
                <a:cs typeface="Arial" pitchFamily="34" charset="0"/>
              </a:rPr>
              <a:t>Planning helps people make</a:t>
            </a:r>
          </a:p>
          <a:p>
            <a:r>
              <a:rPr lang="en-US" sz="2000" b="1" dirty="0">
                <a:solidFill>
                  <a:srgbClr val="404040"/>
                </a:solidFill>
                <a:cs typeface="Arial" pitchFamily="34" charset="0"/>
              </a:rPr>
              <a:t>decisions to accomplish their goals.</a:t>
            </a:r>
          </a:p>
          <a:p>
            <a:endParaRPr lang="en-US" sz="2000" b="1" dirty="0">
              <a:solidFill>
                <a:srgbClr val="404040"/>
              </a:solidFill>
              <a:cs typeface="Arial" pitchFamily="34" charset="0"/>
            </a:endParaRPr>
          </a:p>
          <a:p>
            <a:r>
              <a:rPr lang="en-US" sz="2000" dirty="0">
                <a:solidFill>
                  <a:srgbClr val="404040"/>
                </a:solidFill>
                <a:cs typeface="Arial" pitchFamily="34" charset="0"/>
              </a:rPr>
              <a:t>Planning includes managing </a:t>
            </a:r>
          </a:p>
          <a:p>
            <a:r>
              <a:rPr lang="en-US" sz="2000" dirty="0">
                <a:solidFill>
                  <a:srgbClr val="404040"/>
                </a:solidFill>
                <a:cs typeface="Arial" pitchFamily="34" charset="0"/>
              </a:rPr>
              <a:t>decisions related to education, </a:t>
            </a:r>
          </a:p>
          <a:p>
            <a:r>
              <a:rPr lang="en-US" sz="2000" dirty="0">
                <a:solidFill>
                  <a:srgbClr val="404040"/>
                </a:solidFill>
                <a:cs typeface="Arial" pitchFamily="34" charset="0"/>
              </a:rPr>
              <a:t>earning income, spending, and saving in order to achieve  goals.</a:t>
            </a:r>
          </a:p>
        </p:txBody>
      </p:sp>
      <p:sp>
        <p:nvSpPr>
          <p:cNvPr id="5" name="TextBox 4"/>
          <p:cNvSpPr txBox="1"/>
          <p:nvPr/>
        </p:nvSpPr>
        <p:spPr>
          <a:xfrm>
            <a:off x="533400" y="4191000"/>
            <a:ext cx="8195310" cy="1306831"/>
          </a:xfrm>
          <a:prstGeom prst="rect">
            <a:avLst/>
          </a:prstGeom>
          <a:noFill/>
        </p:spPr>
        <p:txBody>
          <a:bodyPr vert="horz" wrap="square" lIns="74992" tIns="37496" rIns="74992" bIns="37496" rtlCol="0">
            <a:spAutoFit/>
          </a:bodyPr>
          <a:lstStyle/>
          <a:p>
            <a:r>
              <a:rPr lang="en-US" sz="2000" dirty="0">
                <a:solidFill>
                  <a:srgbClr val="404040"/>
                </a:solidFill>
                <a:cs typeface="Arial" pitchFamily="34" charset="0"/>
              </a:rPr>
              <a:t>Planning also includes keeping yourself safe in an emergency situation.  One of the first important decisions you will need to make is whether to stay where you are or evacuate to a safer location. You should understand and plan for both possibilities.</a:t>
            </a:r>
          </a:p>
        </p:txBody>
      </p:sp>
      <p:pic>
        <p:nvPicPr>
          <p:cNvPr id="3074" name="Picture 2" descr="http://www.co.thurston.wa.us/parks/images/plan.jpg"/>
          <p:cNvPicPr>
            <a:picLocks noChangeAspect="1" noChangeArrowheads="1"/>
          </p:cNvPicPr>
          <p:nvPr/>
        </p:nvPicPr>
        <p:blipFill rotWithShape="1">
          <a:blip r:embed="rId2">
            <a:duotone>
              <a:prstClr val="black"/>
              <a:srgbClr val="D9C3A5">
                <a:tint val="50000"/>
                <a:satMod val="180000"/>
              </a:srgbClr>
            </a:duotone>
            <a:extLst>
              <a:ext uri="{28A0092B-C50C-407E-A947-70E740481C1C}">
                <a14:useLocalDpi xmlns:a14="http://schemas.microsoft.com/office/drawing/2010/main" val="0"/>
              </a:ext>
            </a:extLst>
          </a:blip>
          <a:srcRect t="8670" b="7744"/>
          <a:stretch/>
        </p:blipFill>
        <p:spPr bwMode="auto">
          <a:xfrm>
            <a:off x="4846320" y="1695864"/>
            <a:ext cx="3325873" cy="150706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94360" y="801343"/>
            <a:ext cx="7128000" cy="543735"/>
          </a:xfrm>
          <a:prstGeom prst="rect">
            <a:avLst/>
          </a:prstGeom>
        </p:spPr>
        <p:txBody>
          <a:bodyPr vert="horz"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3200" dirty="0" err="1"/>
              <a:t>Planning</a:t>
            </a:r>
            <a:endParaRPr lang="en-US" sz="3200" dirty="0"/>
          </a:p>
        </p:txBody>
      </p:sp>
      <p:sp>
        <p:nvSpPr>
          <p:cNvPr id="8"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6</a:t>
            </a:r>
            <a:endParaRPr lang="en-US" dirty="0"/>
          </a:p>
        </p:txBody>
      </p:sp>
      <p:pic>
        <p:nvPicPr>
          <p:cNvPr id="9" name="Picture 8">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0" name="Picture 9">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11"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a:solidFill>
                  <a:schemeClr val="tx2">
                    <a:lumMod val="40000"/>
                    <a:lumOff val="60000"/>
                  </a:schemeClr>
                </a:solidFill>
                <a:latin typeface="Arial"/>
                <a:cs typeface="Arial"/>
              </a:rPr>
              <a:t>Lesson 1</a:t>
            </a:r>
            <a:r>
              <a:rPr lang="en-US" sz="1200">
                <a:solidFill>
                  <a:srgbClr val="009AE1"/>
                </a:solidFill>
                <a:latin typeface="Arial"/>
                <a:cs typeface="Arial"/>
              </a:rPr>
              <a:t>: </a:t>
            </a:r>
            <a:r>
              <a:rPr lang="en-US" sz="120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113597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85800" y="1828800"/>
            <a:ext cx="2735580" cy="10829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Picture 3">
            <a:hlinkClick r:id="rId4"/>
          </p:cNvPr>
          <p:cNvPicPr>
            <a:picLocks/>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85800" y="3200400"/>
            <a:ext cx="2735580" cy="98066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extBox 4"/>
          <p:cNvSpPr txBox="1"/>
          <p:nvPr/>
        </p:nvSpPr>
        <p:spPr>
          <a:xfrm>
            <a:off x="3733800" y="3505200"/>
            <a:ext cx="1810512" cy="383501"/>
          </a:xfrm>
          <a:prstGeom prst="rect">
            <a:avLst/>
          </a:prstGeom>
          <a:noFill/>
        </p:spPr>
        <p:txBody>
          <a:bodyPr vert="horz" wrap="square" lIns="74992" tIns="37496" rIns="74992" bIns="37496" rtlCol="0">
            <a:spAutoFit/>
          </a:bodyPr>
          <a:lstStyle/>
          <a:p>
            <a:r>
              <a:rPr lang="en-US" sz="2000" b="1" dirty="0">
                <a:solidFill>
                  <a:srgbClr val="000000"/>
                </a:solidFill>
                <a:latin typeface="Arial" pitchFamily="34" charset="0"/>
                <a:cs typeface="Arial" pitchFamily="34" charset="0"/>
              </a:rPr>
              <a:t>Hurricane</a:t>
            </a:r>
          </a:p>
        </p:txBody>
      </p:sp>
      <p:sp>
        <p:nvSpPr>
          <p:cNvPr id="6" name="TextBox 5"/>
          <p:cNvSpPr txBox="1"/>
          <p:nvPr/>
        </p:nvSpPr>
        <p:spPr>
          <a:xfrm>
            <a:off x="3733800" y="4876800"/>
            <a:ext cx="1954530" cy="383501"/>
          </a:xfrm>
          <a:prstGeom prst="rect">
            <a:avLst/>
          </a:prstGeom>
          <a:noFill/>
        </p:spPr>
        <p:txBody>
          <a:bodyPr vert="horz" wrap="square" lIns="74992" tIns="37496" rIns="74992" bIns="37496" rtlCol="0">
            <a:spAutoFit/>
          </a:bodyPr>
          <a:lstStyle/>
          <a:p>
            <a:r>
              <a:rPr lang="en-US" sz="2000" b="1" dirty="0">
                <a:solidFill>
                  <a:srgbClr val="000000"/>
                </a:solidFill>
                <a:latin typeface="Arial" pitchFamily="34" charset="0"/>
                <a:cs typeface="Arial" pitchFamily="34" charset="0"/>
              </a:rPr>
              <a:t>Earthquake</a:t>
            </a:r>
          </a:p>
        </p:txBody>
      </p:sp>
      <p:sp>
        <p:nvSpPr>
          <p:cNvPr id="7" name="TextBox 6"/>
          <p:cNvSpPr txBox="1"/>
          <p:nvPr/>
        </p:nvSpPr>
        <p:spPr>
          <a:xfrm>
            <a:off x="3733800" y="2133600"/>
            <a:ext cx="1703070" cy="383501"/>
          </a:xfrm>
          <a:prstGeom prst="rect">
            <a:avLst/>
          </a:prstGeom>
          <a:noFill/>
        </p:spPr>
        <p:txBody>
          <a:bodyPr vert="horz" wrap="square" lIns="74992" tIns="37496" rIns="74992" bIns="37496" rtlCol="0">
            <a:spAutoFit/>
          </a:bodyPr>
          <a:lstStyle/>
          <a:p>
            <a:r>
              <a:rPr lang="en-US" sz="2000" b="1" dirty="0">
                <a:solidFill>
                  <a:srgbClr val="000000"/>
                </a:solidFill>
                <a:latin typeface="Arial" pitchFamily="34" charset="0"/>
                <a:cs typeface="Arial" pitchFamily="34" charset="0"/>
              </a:rPr>
              <a:t>Tornado</a:t>
            </a:r>
          </a:p>
        </p:txBody>
      </p:sp>
      <p:pic>
        <p:nvPicPr>
          <p:cNvPr id="8" name="Picture 7">
            <a:hlinkClick r:id="rId6"/>
          </p:cNvPr>
          <p:cNvPicPr>
            <a:picLocks/>
          </p:cNvPicPr>
          <p:nvPr/>
        </p:nvPicPr>
        <p:blipFill>
          <a:blip r:embed="rId7">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685800" y="4495800"/>
            <a:ext cx="2743200" cy="1295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p:cNvSpPr txBox="1"/>
          <p:nvPr/>
        </p:nvSpPr>
        <p:spPr>
          <a:xfrm>
            <a:off x="5867400" y="2057400"/>
            <a:ext cx="2104044" cy="999054"/>
          </a:xfrm>
          <a:prstGeom prst="rect">
            <a:avLst/>
          </a:prstGeom>
          <a:noFill/>
        </p:spPr>
        <p:txBody>
          <a:bodyPr vert="horz" wrap="square" lIns="74992" tIns="37496" rIns="74992" bIns="37496" rtlCol="0">
            <a:spAutoFit/>
          </a:bodyPr>
          <a:lstStyle/>
          <a:p>
            <a:pPr algn="ctr"/>
            <a:r>
              <a:rPr lang="en-US" sz="2000" dirty="0">
                <a:solidFill>
                  <a:schemeClr val="tx1">
                    <a:lumMod val="65000"/>
                    <a:lumOff val="35000"/>
                  </a:schemeClr>
                </a:solidFill>
                <a:cs typeface="Arial" pitchFamily="34" charset="0"/>
              </a:rPr>
              <a:t>Natural disasters give little advance warning.</a:t>
            </a:r>
          </a:p>
        </p:txBody>
      </p:sp>
      <p:sp>
        <p:nvSpPr>
          <p:cNvPr id="13" name="Title 1"/>
          <p:cNvSpPr txBox="1">
            <a:spLocks/>
          </p:cNvSpPr>
          <p:nvPr/>
        </p:nvSpPr>
        <p:spPr>
          <a:xfrm>
            <a:off x="533400" y="762000"/>
            <a:ext cx="7128000" cy="875107"/>
          </a:xfrm>
          <a:prstGeom prst="rect">
            <a:avLst/>
          </a:prstGeom>
        </p:spPr>
        <p:txBody>
          <a:bodyPr vert="horz" lIns="91435" tIns="45718" rIns="91435" bIns="45718" rtlCol="0" anchor="t">
            <a:spAutoFit/>
          </a:bodyPr>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ct val="90000"/>
              </a:lnSpc>
            </a:pPr>
            <a:r>
              <a:rPr lang="es-ES" sz="2800" dirty="0" err="1"/>
              <a:t>Why</a:t>
            </a:r>
            <a:r>
              <a:rPr lang="es-ES" sz="2800" dirty="0"/>
              <a:t> </a:t>
            </a:r>
            <a:r>
              <a:rPr lang="es-ES" sz="2800" dirty="0" err="1"/>
              <a:t>Is</a:t>
            </a:r>
            <a:r>
              <a:rPr lang="es-ES" sz="2800" dirty="0"/>
              <a:t> </a:t>
            </a:r>
            <a:r>
              <a:rPr lang="es-ES" sz="2800" dirty="0" err="1"/>
              <a:t>it</a:t>
            </a:r>
            <a:r>
              <a:rPr lang="es-ES" sz="2800" dirty="0"/>
              <a:t> </a:t>
            </a:r>
            <a:r>
              <a:rPr lang="es-ES" sz="2800" dirty="0" err="1"/>
              <a:t>Important</a:t>
            </a:r>
            <a:r>
              <a:rPr lang="es-ES" sz="2800" dirty="0"/>
              <a:t> </a:t>
            </a:r>
            <a:r>
              <a:rPr lang="es-ES" sz="2800" dirty="0" err="1">
                <a:solidFill>
                  <a:srgbClr val="009AE1"/>
                </a:solidFill>
              </a:rPr>
              <a:t>To</a:t>
            </a:r>
            <a:r>
              <a:rPr lang="es-ES" sz="2800" dirty="0">
                <a:solidFill>
                  <a:srgbClr val="009AE1"/>
                </a:solidFill>
              </a:rPr>
              <a:t> Plan </a:t>
            </a:r>
            <a:r>
              <a:rPr lang="es-ES" sz="2800" dirty="0" err="1">
                <a:solidFill>
                  <a:srgbClr val="009AE1"/>
                </a:solidFill>
              </a:rPr>
              <a:t>Ahead</a:t>
            </a:r>
            <a:r>
              <a:rPr lang="es-ES" sz="2800" dirty="0">
                <a:solidFill>
                  <a:srgbClr val="009AE1"/>
                </a:solidFill>
              </a:rPr>
              <a:t> </a:t>
            </a:r>
            <a:r>
              <a:rPr lang="es-ES" sz="2800" dirty="0" err="1">
                <a:solidFill>
                  <a:srgbClr val="009AE1"/>
                </a:solidFill>
              </a:rPr>
              <a:t>for</a:t>
            </a:r>
            <a:r>
              <a:rPr lang="es-ES" sz="2800" dirty="0">
                <a:solidFill>
                  <a:srgbClr val="009AE1"/>
                </a:solidFill>
              </a:rPr>
              <a:t> </a:t>
            </a:r>
            <a:r>
              <a:rPr lang="es-ES" sz="2800" dirty="0" err="1">
                <a:solidFill>
                  <a:srgbClr val="009AE1"/>
                </a:solidFill>
              </a:rPr>
              <a:t>an</a:t>
            </a:r>
            <a:r>
              <a:rPr lang="es-ES" sz="2800" dirty="0">
                <a:solidFill>
                  <a:srgbClr val="009AE1"/>
                </a:solidFill>
              </a:rPr>
              <a:t> </a:t>
            </a:r>
            <a:r>
              <a:rPr lang="es-ES" sz="2800" dirty="0" err="1">
                <a:solidFill>
                  <a:srgbClr val="009AE1"/>
                </a:solidFill>
              </a:rPr>
              <a:t>Emergency</a:t>
            </a:r>
            <a:r>
              <a:rPr lang="es-ES" sz="2800" dirty="0">
                <a:solidFill>
                  <a:srgbClr val="009AE1"/>
                </a:solidFill>
              </a:rPr>
              <a:t>?</a:t>
            </a:r>
            <a:endParaRPr lang="en-US" sz="2800" dirty="0"/>
          </a:p>
        </p:txBody>
      </p:sp>
      <p:sp>
        <p:nvSpPr>
          <p:cNvPr id="16" name="Text Placeholder 12"/>
          <p:cNvSpPr txBox="1">
            <a:spLocks/>
          </p:cNvSpPr>
          <p:nvPr/>
        </p:nvSpPr>
        <p:spPr>
          <a:xfrm>
            <a:off x="8107201" y="6274660"/>
            <a:ext cx="349640" cy="280925"/>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7</a:t>
            </a:r>
            <a:endParaRPr lang="en-US" dirty="0"/>
          </a:p>
        </p:txBody>
      </p:sp>
      <p:pic>
        <p:nvPicPr>
          <p:cNvPr id="17" name="Picture 16">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18" name="Picture 17">
            <a:hlinkClick r:id="" action="ppaction://hlinkshowjump?jump=previousslid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81200" y="6357600"/>
            <a:ext cx="97528" cy="109719"/>
          </a:xfrm>
          <a:prstGeom prst="rect">
            <a:avLst/>
          </a:prstGeom>
        </p:spPr>
      </p:pic>
      <p:sp>
        <p:nvSpPr>
          <p:cNvPr id="19"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a:solidFill>
                  <a:schemeClr val="tx2">
                    <a:lumMod val="40000"/>
                    <a:lumOff val="60000"/>
                  </a:schemeClr>
                </a:solidFill>
                <a:latin typeface="Arial"/>
                <a:cs typeface="Arial"/>
              </a:rPr>
              <a:t>Lesson 1</a:t>
            </a:r>
            <a:r>
              <a:rPr lang="en-US" sz="1200">
                <a:solidFill>
                  <a:srgbClr val="009AE1"/>
                </a:solidFill>
                <a:latin typeface="Arial"/>
                <a:cs typeface="Arial"/>
              </a:rPr>
              <a:t>: </a:t>
            </a:r>
            <a:r>
              <a:rPr lang="en-US" sz="1200">
                <a:solidFill>
                  <a:schemeClr val="bg1">
                    <a:lumMod val="50000"/>
                  </a:schemeClr>
                </a:solidFill>
                <a:latin typeface="Arial"/>
                <a:cs typeface="Arial"/>
              </a:rPr>
              <a:t>Katrina Strikes</a:t>
            </a:r>
            <a:endParaRPr lang="en-US" sz="1200" dirty="0">
              <a:solidFill>
                <a:schemeClr val="bg1">
                  <a:lumMod val="50000"/>
                </a:schemeClr>
              </a:solidFill>
              <a:latin typeface="Arial"/>
              <a:cs typeface="Arial"/>
            </a:endParaRPr>
          </a:p>
        </p:txBody>
      </p:sp>
    </p:spTree>
    <p:extLst>
      <p:ext uri="{BB962C8B-B14F-4D97-AF65-F5344CB8AC3E}">
        <p14:creationId xmlns:p14="http://schemas.microsoft.com/office/powerpoint/2010/main" val="317673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0100" y="1695864"/>
            <a:ext cx="7200900" cy="1768495"/>
          </a:xfrm>
          <a:prstGeom prst="rect">
            <a:avLst/>
          </a:prstGeom>
          <a:noFill/>
        </p:spPr>
        <p:txBody>
          <a:bodyPr vert="horz" wrap="square" lIns="74992" tIns="37496" rIns="74992" bIns="37496" rtlCol="0">
            <a:spAutoFit/>
          </a:bodyPr>
          <a:lstStyle/>
          <a:p>
            <a:r>
              <a:rPr lang="en-US" sz="2200" dirty="0">
                <a:solidFill>
                  <a:schemeClr val="tx1">
                    <a:lumMod val="75000"/>
                    <a:lumOff val="25000"/>
                  </a:schemeClr>
                </a:solidFill>
              </a:rPr>
              <a:t>Natural disasters are naturally occurring events that can cause severe threats to the public health.</a:t>
            </a:r>
          </a:p>
          <a:p>
            <a:endParaRPr lang="en-US" sz="2200" dirty="0">
              <a:solidFill>
                <a:schemeClr val="tx1">
                  <a:lumMod val="75000"/>
                  <a:lumOff val="25000"/>
                </a:schemeClr>
              </a:solidFill>
            </a:endParaRPr>
          </a:p>
          <a:p>
            <a:r>
              <a:rPr lang="en-US" sz="2200" dirty="0">
                <a:solidFill>
                  <a:schemeClr val="tx1">
                    <a:lumMod val="75000"/>
                    <a:lumOff val="25000"/>
                  </a:schemeClr>
                </a:solidFill>
              </a:rPr>
              <a:t>In the face of disaster, it is important to take steps for emergency and financial preparedness.</a:t>
            </a:r>
          </a:p>
        </p:txBody>
      </p:sp>
      <p:sp>
        <p:nvSpPr>
          <p:cNvPr id="4" name="Title 1"/>
          <p:cNvSpPr txBox="1">
            <a:spLocks/>
          </p:cNvSpPr>
          <p:nvPr/>
        </p:nvSpPr>
        <p:spPr>
          <a:xfrm>
            <a:off x="612000" y="836713"/>
            <a:ext cx="7920000" cy="595602"/>
          </a:xfrm>
          <a:prstGeom prst="rect">
            <a:avLst/>
          </a:prstGeom>
        </p:spPr>
        <p:txBody>
          <a:bodyPr lIns="75008" tIns="37504" rIns="75008" bIns="37504"/>
          <a:lstStyle>
            <a:lvl1pPr algn="l" defTabSz="1114654" rtl="0" eaLnBrk="1" latinLnBrk="0" hangingPunct="1">
              <a:lnSpc>
                <a:spcPts val="7192"/>
              </a:lnSpc>
              <a:spcBef>
                <a:spcPct val="0"/>
              </a:spcBef>
              <a:buNone/>
              <a:defRPr sz="5900" b="1" kern="1200" cap="all" spc="-183" baseline="0">
                <a:solidFill>
                  <a:srgbClr val="333333"/>
                </a:solidFill>
                <a:latin typeface="Arial" pitchFamily="34" charset="0"/>
                <a:ea typeface="+mj-ea"/>
                <a:cs typeface="Arial" pitchFamily="34" charset="0"/>
              </a:defRPr>
            </a:lvl1pPr>
          </a:lstStyle>
          <a:p>
            <a:pPr>
              <a:lnSpc>
                <a:spcPts val="4599"/>
              </a:lnSpc>
            </a:pPr>
            <a:r>
              <a:rPr lang="es-ES" sz="3200" dirty="0"/>
              <a:t>IN </a:t>
            </a:r>
            <a:r>
              <a:rPr lang="es-ES" sz="3200" dirty="0" err="1">
                <a:solidFill>
                  <a:srgbClr val="009AE1"/>
                </a:solidFill>
              </a:rPr>
              <a:t>Summary</a:t>
            </a:r>
            <a:endParaRPr lang="en-US" sz="3200" dirty="0">
              <a:solidFill>
                <a:srgbClr val="009AE1"/>
              </a:solidFill>
            </a:endParaRPr>
          </a:p>
        </p:txBody>
      </p:sp>
      <p:sp>
        <p:nvSpPr>
          <p:cNvPr id="7"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8</a:t>
            </a:r>
            <a:endParaRPr lang="en-US" dirty="0"/>
          </a:p>
        </p:txBody>
      </p:sp>
      <p:pic>
        <p:nvPicPr>
          <p:cNvPr id="8" name="Picture 7">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9" name="Picture 8">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324" y="6352114"/>
            <a:ext cx="107281" cy="120691"/>
          </a:xfrm>
          <a:prstGeom prst="rect">
            <a:avLst/>
          </a:prstGeom>
        </p:spPr>
      </p:pic>
      <p:sp>
        <p:nvSpPr>
          <p:cNvPr id="10" name="Text Placeholder 2"/>
          <p:cNvSpPr txBox="1">
            <a:spLocks/>
          </p:cNvSpPr>
          <p:nvPr/>
        </p:nvSpPr>
        <p:spPr>
          <a:xfrm>
            <a:off x="3657600" y="152400"/>
            <a:ext cx="5349240" cy="288536"/>
          </a:xfrm>
          <a:prstGeom prst="rect">
            <a:avLst/>
          </a:prstGeom>
        </p:spPr>
        <p:txBody>
          <a:bodyPr lIns="74992" tIns="37496" rIns="74992" bIns="37496"/>
          <a:lstStyle>
            <a:defPPr>
              <a:defRPr lang="en-US"/>
            </a:defPPr>
            <a:lvl1pPr marL="0" algn="l" defTabSz="749918" rtl="0" eaLnBrk="1" latinLnBrk="0" hangingPunct="1">
              <a:defRPr sz="1500" kern="1200">
                <a:solidFill>
                  <a:schemeClr val="tx1"/>
                </a:solidFill>
                <a:latin typeface="+mn-lt"/>
                <a:ea typeface="+mn-ea"/>
                <a:cs typeface="+mn-cs"/>
              </a:defRPr>
            </a:lvl1pPr>
            <a:lvl2pPr marL="374960" algn="l" defTabSz="749918" rtl="0" eaLnBrk="1" latinLnBrk="0" hangingPunct="1">
              <a:defRPr sz="1500" kern="1200">
                <a:solidFill>
                  <a:schemeClr val="tx1"/>
                </a:solidFill>
                <a:latin typeface="+mn-lt"/>
                <a:ea typeface="+mn-ea"/>
                <a:cs typeface="+mn-cs"/>
              </a:defRPr>
            </a:lvl2pPr>
            <a:lvl3pPr marL="749918" algn="l" defTabSz="749918" rtl="0" eaLnBrk="1" latinLnBrk="0" hangingPunct="1">
              <a:defRPr sz="1500" kern="1200">
                <a:solidFill>
                  <a:schemeClr val="tx1"/>
                </a:solidFill>
                <a:latin typeface="+mn-lt"/>
                <a:ea typeface="+mn-ea"/>
                <a:cs typeface="+mn-cs"/>
              </a:defRPr>
            </a:lvl3pPr>
            <a:lvl4pPr marL="1124879" algn="l" defTabSz="749918" rtl="0" eaLnBrk="1" latinLnBrk="0" hangingPunct="1">
              <a:defRPr sz="1500" kern="1200">
                <a:solidFill>
                  <a:schemeClr val="tx1"/>
                </a:solidFill>
                <a:latin typeface="+mn-lt"/>
                <a:ea typeface="+mn-ea"/>
                <a:cs typeface="+mn-cs"/>
              </a:defRPr>
            </a:lvl4pPr>
            <a:lvl5pPr marL="1499837" algn="l" defTabSz="749918" rtl="0" eaLnBrk="1" latinLnBrk="0" hangingPunct="1">
              <a:defRPr sz="1500" kern="1200">
                <a:solidFill>
                  <a:schemeClr val="tx1"/>
                </a:solidFill>
                <a:latin typeface="+mn-lt"/>
                <a:ea typeface="+mn-ea"/>
                <a:cs typeface="+mn-cs"/>
              </a:defRPr>
            </a:lvl5pPr>
            <a:lvl6pPr marL="1874798" algn="l" defTabSz="749918" rtl="0" eaLnBrk="1" latinLnBrk="0" hangingPunct="1">
              <a:defRPr sz="1500" kern="1200">
                <a:solidFill>
                  <a:schemeClr val="tx1"/>
                </a:solidFill>
                <a:latin typeface="+mn-lt"/>
                <a:ea typeface="+mn-ea"/>
                <a:cs typeface="+mn-cs"/>
              </a:defRPr>
            </a:lvl6pPr>
            <a:lvl7pPr marL="2249759" algn="l" defTabSz="749918" rtl="0" eaLnBrk="1" latinLnBrk="0" hangingPunct="1">
              <a:defRPr sz="1500" kern="1200">
                <a:solidFill>
                  <a:schemeClr val="tx1"/>
                </a:solidFill>
                <a:latin typeface="+mn-lt"/>
                <a:ea typeface="+mn-ea"/>
                <a:cs typeface="+mn-cs"/>
              </a:defRPr>
            </a:lvl7pPr>
            <a:lvl8pPr marL="2624719" algn="l" defTabSz="749918" rtl="0" eaLnBrk="1" latinLnBrk="0" hangingPunct="1">
              <a:defRPr sz="1500" kern="1200">
                <a:solidFill>
                  <a:schemeClr val="tx1"/>
                </a:solidFill>
                <a:latin typeface="+mn-lt"/>
                <a:ea typeface="+mn-ea"/>
                <a:cs typeface="+mn-cs"/>
              </a:defRPr>
            </a:lvl8pPr>
            <a:lvl9pPr marL="2999677" algn="l" defTabSz="749918" rtl="0" eaLnBrk="1" latinLnBrk="0" hangingPunct="1">
              <a:defRPr sz="1500" kern="1200">
                <a:solidFill>
                  <a:schemeClr val="tx1"/>
                </a:solidFill>
                <a:latin typeface="+mn-lt"/>
                <a:ea typeface="+mn-ea"/>
                <a:cs typeface="+mn-cs"/>
              </a:defRPr>
            </a:lvl9pPr>
          </a:lstStyle>
          <a:p>
            <a:pPr algn="r"/>
            <a:r>
              <a:rPr lang="en-US" sz="1200" dirty="0">
                <a:solidFill>
                  <a:schemeClr val="tx2">
                    <a:lumMod val="40000"/>
                    <a:lumOff val="60000"/>
                  </a:schemeClr>
                </a:solidFill>
                <a:latin typeface="Arial"/>
                <a:cs typeface="Arial"/>
              </a:rPr>
              <a:t>Lesson 1</a:t>
            </a:r>
            <a:r>
              <a:rPr lang="en-US" sz="1200" dirty="0">
                <a:solidFill>
                  <a:srgbClr val="009AE1"/>
                </a:solidFill>
                <a:latin typeface="Arial"/>
                <a:cs typeface="Arial"/>
              </a:rPr>
              <a:t>: </a:t>
            </a:r>
            <a:r>
              <a:rPr lang="en-US" sz="1200" dirty="0">
                <a:solidFill>
                  <a:schemeClr val="bg1">
                    <a:lumMod val="50000"/>
                  </a:schemeClr>
                </a:solidFill>
                <a:latin typeface="Arial"/>
                <a:cs typeface="Arial"/>
              </a:rPr>
              <a:t>Katrina Strikes</a:t>
            </a:r>
          </a:p>
        </p:txBody>
      </p:sp>
    </p:spTree>
    <p:extLst>
      <p:ext uri="{BB962C8B-B14F-4D97-AF65-F5344CB8AC3E}">
        <p14:creationId xmlns:p14="http://schemas.microsoft.com/office/powerpoint/2010/main" val="280701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093296"/>
          </a:xfrm>
          <a:prstGeom prst="rect">
            <a:avLst/>
          </a:prstGeom>
          <a:solidFill>
            <a:srgbClr val="3D88C8"/>
          </a:solid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b="1" dirty="0"/>
          </a:p>
        </p:txBody>
      </p:sp>
      <p:sp>
        <p:nvSpPr>
          <p:cNvPr id="2" name="Title 7"/>
          <p:cNvSpPr txBox="1">
            <a:spLocks/>
          </p:cNvSpPr>
          <p:nvPr/>
        </p:nvSpPr>
        <p:spPr>
          <a:xfrm>
            <a:off x="304800" y="2057400"/>
            <a:ext cx="8610600" cy="1536574"/>
          </a:xfrm>
          <a:prstGeom prst="rect">
            <a:avLst/>
          </a:prstGeom>
          <a:ln>
            <a:solidFill>
              <a:schemeClr val="bg1"/>
            </a:solidFill>
            <a:prstDash val="dot"/>
          </a:ln>
        </p:spPr>
        <p:txBody>
          <a:bodyPr/>
          <a:lstStyle>
            <a:lvl1pPr algn="l" defTabSz="914400" rtl="0" eaLnBrk="1" latinLnBrk="0" hangingPunct="1">
              <a:lnSpc>
                <a:spcPts val="5900"/>
              </a:lnSpc>
              <a:spcBef>
                <a:spcPct val="0"/>
              </a:spcBef>
              <a:buNone/>
              <a:defRPr sz="4800" b="1" kern="1200" cap="all" spc="-150" baseline="0">
                <a:solidFill>
                  <a:srgbClr val="333333"/>
                </a:solidFill>
                <a:latin typeface="Arial" pitchFamily="34" charset="0"/>
                <a:ea typeface="+mj-ea"/>
                <a:cs typeface="Arial" pitchFamily="34" charset="0"/>
              </a:defRPr>
            </a:lvl1pPr>
          </a:lstStyle>
          <a:p>
            <a:pPr algn="ctr">
              <a:lnSpc>
                <a:spcPct val="90000"/>
              </a:lnSpc>
            </a:pPr>
            <a:r>
              <a:rPr lang="en-US" sz="1500" b="0" i="1" cap="none" spc="0" dirty="0">
                <a:solidFill>
                  <a:srgbClr val="FFFFFF"/>
                </a:solidFill>
                <a:latin typeface="Georgia"/>
                <a:cs typeface="Georgia"/>
              </a:rPr>
              <a:t>Katrina’s Classroom</a:t>
            </a:r>
            <a:r>
              <a:rPr lang="en-US" sz="1500" b="0" cap="none" spc="0" dirty="0">
                <a:solidFill>
                  <a:srgbClr val="FFFFFF"/>
                </a:solidFill>
                <a:latin typeface="Georgia"/>
                <a:cs typeface="Georgia"/>
              </a:rPr>
              <a:t> was developed by a team of </a:t>
            </a:r>
            <a:br>
              <a:rPr lang="en-US" sz="1500" b="0" cap="none" spc="0" dirty="0">
                <a:solidFill>
                  <a:srgbClr val="FFFFFF"/>
                </a:solidFill>
                <a:latin typeface="Georgia"/>
                <a:cs typeface="Georgia"/>
              </a:rPr>
            </a:br>
            <a:r>
              <a:rPr lang="en-US" sz="1500" b="0" cap="none" spc="0" dirty="0">
                <a:solidFill>
                  <a:srgbClr val="FFFFFF"/>
                </a:solidFill>
                <a:latin typeface="Georgia"/>
                <a:cs typeface="Georgia"/>
              </a:rPr>
              <a:t>Senior Economic and Financial Education Specialists at the Federal Reserve Bank of Atlanta.</a:t>
            </a:r>
            <a:br>
              <a:rPr lang="en-US" sz="1500" b="0" cap="none" spc="0" dirty="0">
                <a:solidFill>
                  <a:srgbClr val="FFFFFF"/>
                </a:solidFill>
                <a:latin typeface="Georgia"/>
                <a:cs typeface="Georgia"/>
              </a:rPr>
            </a:br>
            <a:br>
              <a:rPr lang="en-US" sz="1500" b="0" cap="none" spc="0" dirty="0">
                <a:solidFill>
                  <a:srgbClr val="FFFFFF"/>
                </a:solidFill>
                <a:latin typeface="Georgia"/>
                <a:cs typeface="Georgia"/>
              </a:rPr>
            </a:br>
            <a:r>
              <a:rPr lang="en-US" sz="1400" b="0" cap="none" spc="0" dirty="0">
                <a:solidFill>
                  <a:srgbClr val="FFFFFF"/>
                </a:solidFill>
                <a:latin typeface="Georgia"/>
                <a:cs typeface="Georgia"/>
              </a:rPr>
              <a:t>Claire Loup, New Orleans Branch </a:t>
            </a:r>
            <a:r>
              <a:rPr lang="en-US" sz="1400" b="0" cap="none" spc="0" dirty="0">
                <a:solidFill>
                  <a:srgbClr val="FFFFFF"/>
                </a:solidFill>
                <a:latin typeface="Wingdings"/>
                <a:ea typeface="Wingdings"/>
                <a:cs typeface="Wingdings"/>
                <a:sym typeface="Wingdings"/>
              </a:rPr>
              <a:t></a:t>
            </a:r>
            <a:r>
              <a:rPr lang="en-US" sz="1400" b="0" cap="none" spc="0" dirty="0">
                <a:solidFill>
                  <a:srgbClr val="FFFFFF"/>
                </a:solidFill>
                <a:latin typeface="Georgia"/>
                <a:cs typeface="Georgia"/>
                <a:sym typeface="Wingdings"/>
              </a:rPr>
              <a:t> </a:t>
            </a:r>
            <a:r>
              <a:rPr lang="en-US" sz="1400" b="0" cap="none" spc="0" dirty="0">
                <a:solidFill>
                  <a:srgbClr val="FFFFFF"/>
                </a:solidFill>
                <a:latin typeface="Georgia"/>
                <a:cs typeface="Georgia"/>
              </a:rPr>
              <a:t>Julie Kornegay, Birmingham Branch </a:t>
            </a:r>
            <a:r>
              <a:rPr lang="en-US" sz="1400" b="0" cap="none" spc="0" dirty="0">
                <a:solidFill>
                  <a:srgbClr val="FFFFFF"/>
                </a:solidFill>
                <a:latin typeface="Wingdings"/>
                <a:ea typeface="Wingdings"/>
                <a:cs typeface="Wingdings"/>
                <a:sym typeface="Wingdings"/>
              </a:rPr>
              <a:t></a:t>
            </a:r>
            <a:r>
              <a:rPr lang="en-US" sz="1400" b="0" cap="none" spc="0" dirty="0">
                <a:solidFill>
                  <a:srgbClr val="FFFFFF"/>
                </a:solidFill>
                <a:latin typeface="Georgia"/>
                <a:cs typeface="Georgia"/>
                <a:sym typeface="Wingdings"/>
              </a:rPr>
              <a:t> </a:t>
            </a:r>
            <a:r>
              <a:rPr lang="en-US" sz="1400" b="0" cap="none" spc="0" dirty="0">
                <a:solidFill>
                  <a:srgbClr val="FFFFFF"/>
                </a:solidFill>
                <a:latin typeface="Georgia"/>
                <a:cs typeface="Georgia"/>
              </a:rPr>
              <a:t>Jackie Morgan, Nashville Branch</a:t>
            </a:r>
            <a:br>
              <a:rPr lang="en-US" sz="1400" b="0" cap="none" spc="0" dirty="0">
                <a:solidFill>
                  <a:srgbClr val="FFFFFF"/>
                </a:solidFill>
                <a:latin typeface="Georgia"/>
                <a:cs typeface="Georgia"/>
              </a:rPr>
            </a:br>
            <a:br>
              <a:rPr lang="en-US" sz="1500" b="0" cap="none" spc="0" dirty="0">
                <a:solidFill>
                  <a:srgbClr val="FFFFFF"/>
                </a:solidFill>
                <a:latin typeface="Georgia"/>
                <a:cs typeface="Georgia"/>
              </a:rPr>
            </a:br>
            <a:r>
              <a:rPr lang="en-US" sz="1500" b="0" cap="none" spc="0" dirty="0">
                <a:solidFill>
                  <a:srgbClr val="FFFFFF"/>
                </a:solidFill>
                <a:latin typeface="Georgia"/>
                <a:cs typeface="Georgia"/>
              </a:rPr>
              <a:t>For additional classroom resources and professional development opportunities, </a:t>
            </a:r>
            <a:br>
              <a:rPr lang="en-US" sz="1500" b="0" cap="none" spc="0" dirty="0">
                <a:solidFill>
                  <a:srgbClr val="FFFFFF"/>
                </a:solidFill>
                <a:latin typeface="Georgia"/>
                <a:cs typeface="Georgia"/>
              </a:rPr>
            </a:br>
            <a:r>
              <a:rPr lang="en-US" sz="1500" b="0" cap="none" spc="0" dirty="0">
                <a:solidFill>
                  <a:srgbClr val="FFFFFF"/>
                </a:solidFill>
                <a:latin typeface="Georgia"/>
                <a:cs typeface="Georgia"/>
              </a:rPr>
              <a:t>please visit www.frbatlanta.org/education</a:t>
            </a:r>
          </a:p>
        </p:txBody>
      </p:sp>
      <p:sp>
        <p:nvSpPr>
          <p:cNvPr id="5" name="Text Placeholder 12"/>
          <p:cNvSpPr txBox="1">
            <a:spLocks/>
          </p:cNvSpPr>
          <p:nvPr/>
        </p:nvSpPr>
        <p:spPr>
          <a:xfrm>
            <a:off x="8107201" y="6282771"/>
            <a:ext cx="349640" cy="264703"/>
          </a:xfrm>
          <a:prstGeom prst="rect">
            <a:avLst/>
          </a:prstGeom>
        </p:spPr>
        <p:txBody>
          <a:bodyPr wrap="square" lIns="75008" tIns="37504" rIns="75008" bIns="37504" anchor="ctr">
            <a:spAutoFit/>
          </a:bodyPr>
          <a:lstStyle>
            <a:lvl1pPr marL="0" indent="0" algn="ctr" defTabSz="1114654" rtl="0" eaLnBrk="1" latinLnBrk="0" hangingPunct="1">
              <a:lnSpc>
                <a:spcPts val="1585"/>
              </a:lnSpc>
              <a:spcBef>
                <a:spcPts val="0"/>
              </a:spcBef>
              <a:buFontTx/>
              <a:buNone/>
              <a:defRPr sz="1200" b="0" i="0" kern="1200" cap="all" spc="-12" baseline="0">
                <a:solidFill>
                  <a:srgbClr val="595959"/>
                </a:solidFill>
                <a:latin typeface="Arial" pitchFamily="34" charset="0"/>
                <a:ea typeface="+mn-ea"/>
                <a:cs typeface="Arial" pitchFamily="34" charset="0"/>
              </a:defRPr>
            </a:lvl1pPr>
            <a:lvl2pPr marL="766324"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2pPr>
            <a:lvl3pPr marL="1323651"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3pPr>
            <a:lvl4pPr marL="1880978"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4pPr>
            <a:lvl5pPr marL="2438305" indent="-208998" algn="l" defTabSz="1114654" rtl="0" eaLnBrk="1" latinLnBrk="0" hangingPunct="1">
              <a:spcBef>
                <a:spcPts val="0"/>
              </a:spcBef>
              <a:buFont typeface="Arial" pitchFamily="34" charset="0"/>
              <a:buChar char="•"/>
              <a:defRPr sz="1500" kern="1200">
                <a:solidFill>
                  <a:srgbClr val="333333"/>
                </a:solidFill>
                <a:latin typeface="+mn-lt"/>
                <a:ea typeface="+mn-ea"/>
                <a:cs typeface="+mn-cs"/>
              </a:defRPr>
            </a:lvl5pPr>
            <a:lvl6pPr marL="3065297"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622624"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79951"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737278" indent="-278663" algn="l" defTabSz="1114654"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s-ES" dirty="0"/>
              <a:t>9</a:t>
            </a:r>
            <a:endParaRPr lang="en-US" dirty="0"/>
          </a:p>
        </p:txBody>
      </p:sp>
      <p:pic>
        <p:nvPicPr>
          <p:cNvPr id="6" name="Picture 5">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200" y="6357601"/>
            <a:ext cx="97528" cy="109719"/>
          </a:xfrm>
          <a:prstGeom prst="rect">
            <a:avLst/>
          </a:prstGeom>
        </p:spPr>
      </p:pic>
      <p:pic>
        <p:nvPicPr>
          <p:cNvPr id="7" name="Picture 6">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6324" y="6352114"/>
            <a:ext cx="107281" cy="120691"/>
          </a:xfrm>
          <a:prstGeom prst="rect">
            <a:avLst/>
          </a:prstGeom>
        </p:spPr>
      </p:pic>
    </p:spTree>
    <p:extLst>
      <p:ext uri="{BB962C8B-B14F-4D97-AF65-F5344CB8AC3E}">
        <p14:creationId xmlns:p14="http://schemas.microsoft.com/office/powerpoint/2010/main" val="2212578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10.0&quot;&gt;&lt;object type=&quot;1&quot; unique_id=&quot;10001&quot;&gt;&lt;object type=&quot;2&quot; unique_id=&quot;10002&quo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45&quot;&gt;&lt;property id=&quot;20148&quot; value=&quot;5&quot;/&gt;&lt;property id=&quot;20300&quot; value=&quot;Slide 1&quot;/&gt;&lt;property id=&quot;20307&quot; value=&quot;276&quot;/&gt;&lt;/object&gt;&lt;object type=&quot;3&quot; unique_id=&quot;10046&quot;&gt;&lt;property id=&quot;20148&quot; value=&quot;5&quot;/&gt;&lt;property id=&quot;20300&quot; value=&quot;Slide 2 - &amp;quot;Lesson Objectives&amp;quot;&quot;/&gt;&lt;property id=&quot;20307&quot; value=&quot;282&quot;/&gt;&lt;/object&gt;&lt;object type=&quot;3&quot; unique_id=&quot;10047&quot;&gt;&lt;property id=&quot;20148&quot; value=&quot;5&quot;/&gt;&lt;property id=&quot;20300&quot; value=&quot;Slide 3 - &amp;quot;Have You Ever Experienced  A Natural Disaster?&amp;quot;&quot;/&gt;&lt;property id=&quot;20307&quot; value=&quot;281&quot;/&gt;&lt;/object&gt;&lt;object type=&quot;3&quot; unique_id=&quot;10048&quot;&gt;&lt;property id=&quot;20148&quot; value=&quot;5&quot;/&gt;&lt;property id=&quot;20300&quot; value=&quot;Slide 8&quot;/&gt;&lt;property id=&quot;20307&quot; value=&quot;284&quot;/&gt;&lt;/object&gt;&lt;object type=&quot;3&quot; unique_id=&quot;10049&quot;&gt;&lt;property id=&quot;20148&quot; value=&quot;5&quot;/&gt;&lt;property id=&quot;20300&quot; value=&quot;Slide 9&quot;/&gt;&lt;property id=&quot;20307&quot; value=&quot;283&quot;/&gt;&lt;/object&gt;&lt;/object&gt;&lt;object type=&quot;8&quot; unique_id=&quot;10044&quot;&gt;&lt;/object&gt;&lt;/object&gt;&lt;/database&gt;"/>
</p:tagLst>
</file>

<file path=ppt/theme/theme1.xml><?xml version="1.0" encoding="utf-8"?>
<a:theme xmlns:a="http://schemas.openxmlformats.org/drawingml/2006/main" name="Katrina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3333"/>
        </a:solidFill>
        <a:ln w="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40CC10-482C-4CFB-90C3-90FCB62EA64F}">
  <ds:schemaRefs>
    <ds:schemaRef ds:uri="http://purl.org/dc/dcmitype/"/>
    <ds:schemaRef ds:uri="http://www.w3.org/XML/1998/namespace"/>
    <ds:schemaRef ds:uri="http://schemas.microsoft.com/office/infopath/2007/PartnerControls"/>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E8BCBE3D-92F3-45A7-B59C-02CA8F3914C4}">
  <ds:schemaRefs>
    <ds:schemaRef ds:uri="http://schemas.microsoft.com/sharepoint/v3/contenttype/forms"/>
  </ds:schemaRefs>
</ds:datastoreItem>
</file>

<file path=customXml/itemProps3.xml><?xml version="1.0" encoding="utf-8"?>
<ds:datastoreItem xmlns:ds="http://schemas.openxmlformats.org/officeDocument/2006/customXml" ds:itemID="{97151838-2FAB-4173-8A64-251E6554D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Metadata/LabelInfo.xml><?xml version="1.0" encoding="utf-8"?>
<clbl:labelList xmlns:clbl="http://schemas.microsoft.com/office/2020/mipLabelMetadata">
  <clbl:label id="{65269c60-0483-4c57-9e8c-3779d6900235}" enabled="1" method="Privileged" siteId="{b397c653-5b19-463f-b9fc-af658ded9128}" contentBits="0" removed="0"/>
</clbl:labelList>
</file>

<file path=docProps/app.xml><?xml version="1.0" encoding="utf-8"?>
<Properties xmlns="http://schemas.openxmlformats.org/officeDocument/2006/extended-properties" xmlns:vt="http://schemas.openxmlformats.org/officeDocument/2006/docPropsVTypes">
  <Template/>
  <TotalTime>4327</TotalTime>
  <Words>1433</Words>
  <Application>Microsoft Office PowerPoint</Application>
  <PresentationFormat>On-screen Show (4:3)</PresentationFormat>
  <Paragraphs>210</Paragraphs>
  <Slides>23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System - 22</vt:lpstr>
      <vt:lpstr>Wingdings</vt:lpstr>
      <vt:lpstr>Calibri</vt:lpstr>
      <vt:lpstr>Arial</vt:lpstr>
      <vt:lpstr>Georgia</vt:lpstr>
      <vt:lpstr>Katrina4</vt:lpstr>
      <vt:lpstr>PowerPoint Presentation</vt:lpstr>
      <vt:lpstr>Lesson Objectives</vt:lpstr>
      <vt:lpstr>Have You Ever Experienced  A Natural Disaster?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Reserve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Jackie</dc:creator>
  <cp:lastModifiedBy>Mike Kaiman</cp:lastModifiedBy>
  <cp:revision>109</cp:revision>
  <cp:lastPrinted>2013-02-04T16:41:22Z</cp:lastPrinted>
  <dcterms:created xsi:type="dcterms:W3CDTF">2013-01-11T16:37:59Z</dcterms:created>
  <dcterms:modified xsi:type="dcterms:W3CDTF">2025-11-04T13:12:53Z</dcterms:modified>
</cp:coreProperties>
</file>