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256" r:id="rId15"/>
    <p:sldId id="259" r:id="rId16"/>
    <p:sldId id="260" r:id="rId17"/>
    <p:sldId id="265" r:id="rId18"/>
    <p:sldId id="264" r:id="rId19"/>
    <p:sldId id="263" r:id="rId20"/>
    <p:sldId id="262" r:id="rId21"/>
    <p:sldId id="261" r:id="rId22"/>
    <p:sldId id="258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826" autoAdjust="0"/>
  </p:normalViewPr>
  <p:slideViewPr>
    <p:cSldViewPr snapToGrid="0">
      <p:cViewPr varScale="1">
        <p:scale>
          <a:sx n="57" d="100"/>
          <a:sy n="57" d="100"/>
        </p:scale>
        <p:origin x="168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BA602-0823-4094-9A29-12BA7886D475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A2DC7-9E4E-40A3-BAB2-C64FEC7813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9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Take emergency calls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 when they are sick or hurt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medicine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car with siren and 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772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 to research things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computers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books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136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Travels around town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Delivers things to you house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Sorts letters and packages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02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books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Assigns Homework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students just like you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46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219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7446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6296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628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900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82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money such as dollars, coins, and credit cards.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job works with food such as drinks and snacks.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37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447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177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4863" y="685800"/>
            <a:ext cx="27082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233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on a team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food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at a restaurant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4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with money such as dollars, coins and cards.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Travels all over the city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you to where you need to go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00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Uses tools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Inspects your ca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fixes your car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12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 when they are sick or hurt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 with medicine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Give you a shot in your arm. OUCH!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1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Works outside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Cuts grass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Plants flowers, grass, trees and more.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66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lot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Moves things from place to place.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BIG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Job…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Helps people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Drives a big truck with lights and a siren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Puts out fires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A9432-9CCB-44DF-AEA8-131D4210F5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51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EF00-4060-DC40-9413-CCB39FFA4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0DC21-B8D6-044C-B526-5CAF743FD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A096-806F-B34D-8560-E5A4B756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D50CD-2323-3044-A916-BF953D69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E48A1-3ABB-E947-B355-43D2D7B8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3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687A-50B8-6045-9DBE-483308D0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11043-BB76-0541-8B87-AB3F287A6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C756C-E395-CB4B-B2A9-889E68BDC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49C44-8A31-F241-BD5A-A8908773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A1F32-FF09-C142-AD06-C3E79020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7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FA864-2F37-A54B-B58E-FA0F7E0E9B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0991B-1398-9B43-A78C-03DFFAC8D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C78DF-888B-7849-A40A-ACAC12F8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0A35-8E7C-7548-A243-454D2FF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31FF9-71FC-384D-A97A-7DDD4D06D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355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21"/>
            </a:lvl1pPr>
            <a:lvl2pPr lvl="1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84"/>
            </a:lvl2pPr>
            <a:lvl3pPr lvl="2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66"/>
            </a:lvl3pPr>
            <a:lvl4pPr lvl="3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4pPr>
            <a:lvl5pPr lvl="4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5pPr>
            <a:lvl6pPr lvl="5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6pPr>
            <a:lvl7pPr lvl="6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7pPr>
            <a:lvl8pPr lvl="7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8pPr>
            <a:lvl9pPr lvl="8" algn="ctr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7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5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355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18048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21">
                <a:solidFill>
                  <a:schemeClr val="dk1"/>
                </a:solidFill>
              </a:defRPr>
            </a:lvl1pPr>
            <a:lvl2pPr marL="721919" lvl="1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84">
                <a:solidFill>
                  <a:srgbClr val="888888"/>
                </a:solidFill>
              </a:defRPr>
            </a:lvl2pPr>
            <a:lvl3pPr marL="1082878" lvl="2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066">
                <a:solidFill>
                  <a:srgbClr val="888888"/>
                </a:solidFill>
              </a:defRPr>
            </a:lvl3pPr>
            <a:lvl4pPr marL="1443838" lvl="3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47">
                <a:solidFill>
                  <a:srgbClr val="888888"/>
                </a:solidFill>
              </a:defRPr>
            </a:lvl4pPr>
            <a:lvl5pPr marL="1804797" lvl="4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47">
                <a:solidFill>
                  <a:srgbClr val="888888"/>
                </a:solidFill>
              </a:defRPr>
            </a:lvl5pPr>
            <a:lvl6pPr marL="2165756" lvl="5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47">
                <a:solidFill>
                  <a:srgbClr val="888888"/>
                </a:solidFill>
              </a:defRPr>
            </a:lvl6pPr>
            <a:lvl7pPr marL="2526716" lvl="6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47">
                <a:solidFill>
                  <a:srgbClr val="888888"/>
                </a:solidFill>
              </a:defRPr>
            </a:lvl7pPr>
            <a:lvl8pPr marL="2887675" lvl="7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47">
                <a:solidFill>
                  <a:srgbClr val="888888"/>
                </a:solidFill>
              </a:defRPr>
            </a:lvl8pPr>
            <a:lvl9pPr marL="3248635" lvl="8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94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28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54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0959" lvl="0" indent="-18048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21" b="1"/>
            </a:lvl1pPr>
            <a:lvl2pPr marL="721919" lvl="1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84" b="1"/>
            </a:lvl2pPr>
            <a:lvl3pPr marL="1082878" lvl="2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66" b="1"/>
            </a:lvl3pPr>
            <a:lvl4pPr marL="1443838" lvl="3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4pPr>
            <a:lvl5pPr marL="1804797" lvl="4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5pPr>
            <a:lvl6pPr marL="2165756" lvl="5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6pPr>
            <a:lvl7pPr marL="2526716" lvl="6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7pPr>
            <a:lvl8pPr marL="2887675" lvl="7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8pPr>
            <a:lvl9pPr marL="3248635" lvl="8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60959" lvl="0" indent="-18048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421" b="1"/>
            </a:lvl1pPr>
            <a:lvl2pPr marL="721919" lvl="1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84" b="1"/>
            </a:lvl2pPr>
            <a:lvl3pPr marL="1082878" lvl="2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066" b="1"/>
            </a:lvl3pPr>
            <a:lvl4pPr marL="1443838" lvl="3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4pPr>
            <a:lvl5pPr marL="1804797" lvl="4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5pPr>
            <a:lvl6pPr marL="2165756" lvl="5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6pPr>
            <a:lvl7pPr marL="2526716" lvl="6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7pPr>
            <a:lvl8pPr marL="2887675" lvl="7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8pPr>
            <a:lvl9pPr marL="3248635" lvl="8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 b="1"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90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73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08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89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30080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95"/>
            </a:lvl1pPr>
            <a:lvl2pPr marL="721919" lvl="1" indent="-28576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58"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421"/>
            </a:lvl3pPr>
            <a:lvl4pPr marL="1443838" lvl="3" indent="-2556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84"/>
            </a:lvl4pPr>
            <a:lvl5pPr marL="1804797" lvl="4" indent="-2556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84"/>
            </a:lvl5pPr>
            <a:lvl6pPr marL="2165756" lvl="5" indent="-2556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84"/>
            </a:lvl6pPr>
            <a:lvl7pPr marL="2526716" lvl="6" indent="-2556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84"/>
            </a:lvl7pPr>
            <a:lvl8pPr marL="2887675" lvl="7" indent="-2556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84"/>
            </a:lvl8pPr>
            <a:lvl9pPr marL="3248635" lvl="8" indent="-2556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184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18048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1pPr>
            <a:lvl2pPr marL="721919" lvl="1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829"/>
            </a:lvl2pPr>
            <a:lvl3pPr marL="1082878" lvl="2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11"/>
            </a:lvl3pPr>
            <a:lvl4pPr marL="1443838" lvl="3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4pPr>
            <a:lvl5pPr marL="1804797" lvl="4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5pPr>
            <a:lvl6pPr marL="2165756" lvl="5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6pPr>
            <a:lvl7pPr marL="2526716" lvl="6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7pPr>
            <a:lvl8pPr marL="2887675" lvl="7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8pPr>
            <a:lvl9pPr marL="3248635" lvl="8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3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70B1-B50E-AA4D-81A7-F8E3DE71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339FD-B39E-214E-A17C-33D808658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D054-AF96-DB4E-BA19-C48D54BA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1BB52-3EB5-B345-A37A-F552D055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7F14B-5DF3-DF46-85B8-BA8F7470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356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89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6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18048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47"/>
            </a:lvl1pPr>
            <a:lvl2pPr marL="721919" lvl="1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829"/>
            </a:lvl2pPr>
            <a:lvl3pPr marL="1082878" lvl="2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11"/>
            </a:lvl3pPr>
            <a:lvl4pPr marL="1443838" lvl="3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4pPr>
            <a:lvl5pPr marL="1804797" lvl="4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5pPr>
            <a:lvl6pPr marL="2165756" lvl="5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6pPr>
            <a:lvl7pPr marL="2526716" lvl="6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7pPr>
            <a:lvl8pPr marL="2887675" lvl="7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8pPr>
            <a:lvl9pPr marL="3248635" lvl="8" indent="-18048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592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14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3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99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60959" lvl="0" indent="-270720" algn="l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721919" lvl="1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82878" lvl="2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443838" lvl="3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804797" lvl="4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165756" lvl="5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526716" lvl="6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887675" lvl="7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248635" lvl="8" indent="-270720" algn="l">
              <a:lnSpc>
                <a:spcPct val="90000"/>
              </a:lnSpc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0D65-A663-8A4B-AB48-8D4D514F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183A8-2931-6E47-8148-1CFA8B0D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8A7A1-856C-074B-A254-33B6B61D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B0142-2601-4545-A7CC-82A88AAE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E7073-2B2D-8F4E-8FA2-7FFC29E0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1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AFA60-CF48-EE49-B632-603A488B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80C87-2981-B24C-9D4D-4058B95E7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3F9F66-85CA-8341-9D94-3EE7962AC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A138E-F86D-9D4A-BF7F-4EA3D82A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69E5D-B799-D14C-9895-ED1CB101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09292-4FF3-6D46-A63B-A19335F5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6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9B81-EF8F-A34D-81E4-729F0152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DF481-4C8C-4245-BF52-75519EA2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D78E1-D06F-8B42-8A74-4BAD329F9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9DC67F-4BF5-B44B-9365-B14EBDEEA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F7CBFF-877A-4B41-BEA3-05863DE940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804F7-AAC1-2E43-8514-90054CCE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1EC0B-B8EA-A74A-B328-F808A9D2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64E15-C8E3-5841-BEEE-527EC978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32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7011F-7791-3E4A-9BD1-D839B2A8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E41C8-01AE-0E45-974F-06C6D5D2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3D990-4804-FB49-BD55-463E724F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03AB4-AA4A-2943-BA3D-D295BED0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2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9506-D80E-684A-95D2-7259D1A5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660DD-8264-6B49-AD75-9E08E70B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38962-DA90-CD45-BAC8-4F2A82AF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36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9504-A574-3745-8E6A-95FB6D66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5E2D4-4A0F-6241-B3B7-F9AC1AEED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CA3C9-50C8-B54E-842F-88E7DC5E7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4543F-A583-144A-A341-353FCEE3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25727-0941-5C45-AB2C-5D0B52FF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592C2-DF81-6F40-85B6-502BDAA7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99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836D-744E-4542-B77F-4F62841F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2230C-7404-4743-8F0B-A7FE08177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0550C-FE9D-174D-94C1-9103D615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90D17-C0D0-5540-B4DF-1F6F8AB0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696CF-A27C-964B-B657-4E3632DE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A969F-AC13-A841-ADFF-42900154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1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59B3D1-CA49-8C41-A8EC-40A883B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2F1C7-C774-4C48-9FD1-021D883D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4432-EAE1-5144-9CF7-E18F6032F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0459F-84AE-0F47-9F57-542FE38816A4}" type="datetimeFigureOut">
              <a:rPr lang="en-US" smtClean="0"/>
              <a:t>3/26/2025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907B7-BCB3-5C49-9A2B-00ABEFAE8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1537-1F15-A44B-ABB1-986CD1005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729A-D365-7648-945E-8E0407437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15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2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1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11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9C34E-8E90-4CE2-910C-A297CDC9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895384"/>
            <a:ext cx="7379842" cy="491989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674176" y="5673776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Paramedic</a:t>
            </a:r>
          </a:p>
        </p:txBody>
      </p:sp>
    </p:spTree>
    <p:extLst>
      <p:ext uri="{BB962C8B-B14F-4D97-AF65-F5344CB8AC3E}">
        <p14:creationId xmlns:p14="http://schemas.microsoft.com/office/powerpoint/2010/main" val="14299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Librarian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E05045-EFF0-44B6-9D6A-6FF4E11D9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6" y="945958"/>
            <a:ext cx="7412859" cy="49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Postal Worker </a:t>
            </a:r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5AEE6-D2B2-49E5-9176-7BC8DC721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7" y="957550"/>
            <a:ext cx="7430252" cy="49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1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Teacher 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88ED6C-BCB8-4477-BFD3-7FAA35ADF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7" y="926716"/>
            <a:ext cx="7412858" cy="5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1D874-0445-7B44-B1FC-7B5D3590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38935"/>
          <a:ext cx="4744748" cy="537439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8" y="297746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1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13629" y="44191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Gardener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03470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421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8" y="4309837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Truck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08" y="58758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6095708" y="1705670"/>
            <a:ext cx="960160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40183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916149" y="4419179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88" y="576653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Collectors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03470" y="58758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70567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60769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B2000-63C3-A544-AEC7-AE6E46D87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9123" y="298059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4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03470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Librarian 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13630" y="298059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421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35104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916149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9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13629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60273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Collectors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1;p5">
            <a:extLst>
              <a:ext uri="{FF2B5EF4-FFF2-40B4-BE49-F238E27FC236}">
                <a16:creationId xmlns:a16="http://schemas.microsoft.com/office/drawing/2014/main" id="{8C797D38-C408-4D5D-B364-0E836DCA231F}"/>
              </a:ext>
            </a:extLst>
          </p:cNvPr>
          <p:cNvSpPr txBox="1"/>
          <p:nvPr/>
        </p:nvSpPr>
        <p:spPr>
          <a:xfrm>
            <a:off x="611363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9123" y="1600122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Truck Driver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56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09A031-D781-2F4B-80DD-80AA70225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8" y="297746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0" y="297746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Truck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03470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5963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Postal Worker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13630" y="298059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8992" y="308681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35104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916149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9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0347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28832" y="170567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1;p5">
            <a:extLst>
              <a:ext uri="{FF2B5EF4-FFF2-40B4-BE49-F238E27FC236}">
                <a16:creationId xmlns:a16="http://schemas.microsoft.com/office/drawing/2014/main" id="{8C797D38-C408-4D5D-B364-0E836DCA231F}"/>
              </a:ext>
            </a:extLst>
          </p:cNvPr>
          <p:cNvSpPr txBox="1"/>
          <p:nvPr/>
        </p:nvSpPr>
        <p:spPr>
          <a:xfrm>
            <a:off x="6113630" y="170567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70567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677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AFADD-1A72-704B-94CD-3E24E1CD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0" y="2983452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095999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0911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Nurse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096000" y="298059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 Truck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421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90789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797627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9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095998" y="5768727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70911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1;p5">
            <a:extLst>
              <a:ext uri="{FF2B5EF4-FFF2-40B4-BE49-F238E27FC236}">
                <a16:creationId xmlns:a16="http://schemas.microsoft.com/office/drawing/2014/main" id="{8C797D38-C408-4D5D-B364-0E836DCA231F}"/>
              </a:ext>
            </a:extLst>
          </p:cNvPr>
          <p:cNvSpPr txBox="1"/>
          <p:nvPr/>
        </p:nvSpPr>
        <p:spPr>
          <a:xfrm>
            <a:off x="6096000" y="15963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9" y="15963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081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9168F-2685-994E-8D64-4ED435ED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0" y="2977468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13630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Nurse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13630" y="308997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421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767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90788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916150" y="442085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88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13630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70815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01;p5">
            <a:extLst>
              <a:ext uri="{FF2B5EF4-FFF2-40B4-BE49-F238E27FC236}">
                <a16:creationId xmlns:a16="http://schemas.microsoft.com/office/drawing/2014/main" id="{8C797D38-C408-4D5D-B364-0E836DCA231F}"/>
              </a:ext>
            </a:extLst>
          </p:cNvPr>
          <p:cNvSpPr txBox="1"/>
          <p:nvPr/>
        </p:nvSpPr>
        <p:spPr>
          <a:xfrm>
            <a:off x="6113630" y="1712987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59880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Truck Driver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161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1D080-2C60-0B4D-B0AA-79788C77F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1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03470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Nurse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13630" y="298059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360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09" y="577380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90788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797627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0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88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Truck Driver</a:t>
            </a:r>
            <a:endParaRPr sz="1421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03470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5963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Garbage Collector</a:t>
            </a:r>
            <a:endParaRPr sz="1421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29" name="Google Shape;101;p5">
            <a:extLst>
              <a:ext uri="{FF2B5EF4-FFF2-40B4-BE49-F238E27FC236}">
                <a16:creationId xmlns:a16="http://schemas.microsoft.com/office/drawing/2014/main" id="{8C797D38-C408-4D5D-B364-0E836DCA231F}"/>
              </a:ext>
            </a:extLst>
          </p:cNvPr>
          <p:cNvSpPr txBox="1"/>
          <p:nvPr/>
        </p:nvSpPr>
        <p:spPr>
          <a:xfrm>
            <a:off x="6113630" y="1712079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712079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6484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F40D49-5522-EA4F-9571-30BE2ECE4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1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03470" y="43056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Firefighter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096000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3609" y="2983452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Mechanic</a:t>
            </a:r>
            <a:endParaRPr sz="1421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6092119" y="1600315"/>
            <a:ext cx="960160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90788" y="43056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916149" y="441497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9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0347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Paramedic</a:t>
            </a:r>
            <a:endParaRPr sz="1421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59780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Truck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29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674176" y="5673776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Store Owner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43F8E-6B22-47A8-AF64-A55A92A2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895384"/>
            <a:ext cx="7379841" cy="49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22AB46-CA46-8B47-81A9-12BBB06C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1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096000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712080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Firefighter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096000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3609" y="2983452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6113630" y="1602738"/>
            <a:ext cx="960160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88963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797627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88963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Truck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1363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70567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Pharmacist</a:t>
            </a:r>
            <a:endParaRPr sz="1421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70567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896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C37B6-DE47-854F-8F9E-21EED50DE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1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03470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596329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Truck Driver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03470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360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09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6102875" y="1705671"/>
            <a:ext cx="960160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90788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797627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51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88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03470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Restaurant Server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70567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 panose="020B0606020202030204" pitchFamily="34" charset="0"/>
                <a:cs typeface="Arial"/>
                <a:sym typeface="Arial"/>
              </a:rPr>
              <a:t>Teacher</a:t>
            </a:r>
            <a:endParaRPr sz="1421" b="1" kern="0" dirty="0">
              <a:solidFill>
                <a:srgbClr val="00206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70567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016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C139D-6E87-4740-816D-15A04087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95" y="0"/>
            <a:ext cx="5414211" cy="6858000"/>
          </a:xfrm>
          <a:prstGeom prst="rect">
            <a:avLst/>
          </a:prstGeom>
        </p:spPr>
      </p:pic>
      <p:graphicFrame>
        <p:nvGraphicFramePr>
          <p:cNvPr id="40" name="Google Shape;115;p15">
            <a:extLst>
              <a:ext uri="{FF2B5EF4-FFF2-40B4-BE49-F238E27FC236}">
                <a16:creationId xmlns:a16="http://schemas.microsoft.com/office/drawing/2014/main" id="{B6827160-1F1A-2545-944A-2FD25A3485E1}"/>
              </a:ext>
            </a:extLst>
          </p:cNvPr>
          <p:cNvGraphicFramePr/>
          <p:nvPr/>
        </p:nvGraphicFramePr>
        <p:xfrm>
          <a:off x="3723626" y="1208856"/>
          <a:ext cx="4744748" cy="537439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9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 i="1" u="none" strike="noStrike" cap="none" dirty="0">
                        <a:solidFill>
                          <a:srgbClr val="38562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u="none" strike="noStrike" cap="none" dirty="0">
                          <a:solidFill>
                            <a:srgbClr val="38562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</a:t>
                      </a:r>
                      <a:endParaRPr sz="900" u="none" strike="noStrike" cap="none" dirty="0">
                        <a:solidFill>
                          <a:srgbClr val="38562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51296" marR="51296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0E33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3B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" name="Google Shape;87;p5"/>
          <p:cNvSpPr txBox="1"/>
          <p:nvPr/>
        </p:nvSpPr>
        <p:spPr>
          <a:xfrm>
            <a:off x="7290789" y="309279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Nurse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5"/>
          <p:cNvSpPr txBox="1"/>
          <p:nvPr/>
        </p:nvSpPr>
        <p:spPr>
          <a:xfrm>
            <a:off x="4916151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Dentist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5"/>
          <p:cNvSpPr txBox="1"/>
          <p:nvPr/>
        </p:nvSpPr>
        <p:spPr>
          <a:xfrm>
            <a:off x="6103470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Bus Driver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916150" y="1566307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Restaurant Server 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6113630" y="3089974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Teacher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3734219" y="308994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Gardener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 txBox="1"/>
          <p:nvPr/>
        </p:nvSpPr>
        <p:spPr>
          <a:xfrm>
            <a:off x="3733609" y="4419181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Pharmacist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73361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Mechanic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6113630" y="1570897"/>
            <a:ext cx="960160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Store Owner 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7288963" y="4416613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Chef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4916149" y="4307271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Garbage Collector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4916149" y="5657196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Postal Worker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729079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Librarian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 txBox="1"/>
          <p:nvPr/>
        </p:nvSpPr>
        <p:spPr>
          <a:xfrm>
            <a:off x="6103470" y="5766538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Paramedic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3733609" y="1675649"/>
            <a:ext cx="952398" cy="29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Firefighter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01;p5">
            <a:extLst>
              <a:ext uri="{FF2B5EF4-FFF2-40B4-BE49-F238E27FC236}">
                <a16:creationId xmlns:a16="http://schemas.microsoft.com/office/drawing/2014/main" id="{FB47D147-ED09-4E56-B620-F179CE1BC3B8}"/>
              </a:ext>
            </a:extLst>
          </p:cNvPr>
          <p:cNvSpPr txBox="1"/>
          <p:nvPr/>
        </p:nvSpPr>
        <p:spPr>
          <a:xfrm>
            <a:off x="7290788" y="1566307"/>
            <a:ext cx="952398" cy="510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178" tIns="36079" rIns="72178" bIns="36079" anchor="t" anchorCtr="0">
            <a:spAutoFit/>
          </a:bodyPr>
          <a:lstStyle/>
          <a:p>
            <a:pPr algn="ctr" defTabSz="721919">
              <a:buClr>
                <a:srgbClr val="000000"/>
              </a:buClr>
            </a:pPr>
            <a:r>
              <a:rPr lang="en-US" sz="1421" b="1" kern="0" dirty="0">
                <a:solidFill>
                  <a:srgbClr val="002060"/>
                </a:solidFill>
                <a:latin typeface="Arial Narrow"/>
                <a:cs typeface="Arial"/>
                <a:sym typeface="Arial Narrow"/>
              </a:rPr>
              <a:t> Truck Drive</a:t>
            </a:r>
            <a:endParaRPr sz="110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4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674176" y="5673776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Chef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7853ED-6E98-4F34-A18A-6D788D5C0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895384"/>
            <a:ext cx="7379841" cy="49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6" y="5667375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Bus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Driver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912290AE-8B37-4EAD-B4D5-2DFB9FA31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77" y="895384"/>
            <a:ext cx="7379841" cy="49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8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Mechanic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33130-9727-4F07-91B0-AA00E7479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077" y="959005"/>
            <a:ext cx="7379841" cy="49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Nurse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27E46-771B-4F0B-9530-84CF4DDAA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6" y="895384"/>
            <a:ext cx="7412859" cy="49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Gardener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61390E15-49FE-4C14-A890-27144A6B8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6" y="958047"/>
            <a:ext cx="7412859" cy="49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8D8BF9-0AED-461F-B337-D15A2EC0F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569" y="958047"/>
            <a:ext cx="7412855" cy="49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noProof="0" dirty="0">
                <a:solidFill>
                  <a:prstClr val="black"/>
                </a:solidFill>
                <a:latin typeface="Calibri" panose="020F0502020204030204"/>
              </a:rPr>
              <a:t>Truck Driver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53036-28F6-4F78-91A0-20632F2D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66" y="959504"/>
            <a:ext cx="7412859" cy="4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187B16-818F-40F9-AF35-823AB3FAA96D}"/>
              </a:ext>
            </a:extLst>
          </p:cNvPr>
          <p:cNvSpPr txBox="1">
            <a:spLocks/>
          </p:cNvSpPr>
          <p:nvPr/>
        </p:nvSpPr>
        <p:spPr>
          <a:xfrm>
            <a:off x="511968" y="4648199"/>
            <a:ext cx="11168062" cy="1002664"/>
          </a:xfrm>
          <a:prstGeom prst="rect">
            <a:avLst/>
          </a:prstGeom>
        </p:spPr>
        <p:txBody>
          <a:bodyPr vert="horz" lIns="91440" tIns="45721" rIns="91440" bIns="45721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6" marR="0" lvl="1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2EA449-4015-4B81-94F3-233A494773E9}"/>
              </a:ext>
            </a:extLst>
          </p:cNvPr>
          <p:cNvSpPr txBox="1">
            <a:spLocks/>
          </p:cNvSpPr>
          <p:nvPr/>
        </p:nvSpPr>
        <p:spPr>
          <a:xfrm>
            <a:off x="1785936" y="-295241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Jobs in My Town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6A0341-41B2-479F-A4F0-8C33718DFA71}"/>
              </a:ext>
            </a:extLst>
          </p:cNvPr>
          <p:cNvSpPr txBox="1">
            <a:spLocks/>
          </p:cNvSpPr>
          <p:nvPr/>
        </p:nvSpPr>
        <p:spPr>
          <a:xfrm>
            <a:off x="1785934" y="5669278"/>
            <a:ext cx="8620125" cy="1190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Firefighter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1AFC8-2DBB-4D0F-B4DF-603EA1079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67" y="926716"/>
            <a:ext cx="7412858" cy="500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528</Words>
  <Application>Microsoft Office PowerPoint</Application>
  <PresentationFormat>Widescreen</PresentationFormat>
  <Paragraphs>294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Benak, Elle R</dc:creator>
  <cp:lastModifiedBy>Mike Kaiman</cp:lastModifiedBy>
  <cp:revision>12</cp:revision>
  <dcterms:created xsi:type="dcterms:W3CDTF">2021-04-27T20:31:21Z</dcterms:created>
  <dcterms:modified xsi:type="dcterms:W3CDTF">2025-03-26T12:20:19Z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7920ee33-3a4a-40f4-aa4c-bdfb533c928b</vt:lpwstr>
  </property>
  <property fmtid="{D5CDD505-2E9C-101B-9397-08002B2CF9AE}" pid="3" name="MSIP_Label_65269c60-0483-4c57-9e8c-3779d6900235_Enabled">
    <vt:lpwstr>true</vt:lpwstr>
  </property>
  <property fmtid="{D5CDD505-2E9C-101B-9397-08002B2CF9AE}" pid="4" name="MSIP_Label_65269c60-0483-4c57-9e8c-3779d6900235_SetDate">
    <vt:lpwstr>2025-03-26T12:19:43Z</vt:lpwstr>
  </property>
  <property fmtid="{D5CDD505-2E9C-101B-9397-08002B2CF9AE}" pid="5" name="MSIP_Label_65269c60-0483-4c57-9e8c-3779d6900235_Method">
    <vt:lpwstr>Privileged</vt:lpwstr>
  </property>
  <property fmtid="{D5CDD505-2E9C-101B-9397-08002B2CF9AE}" pid="6" name="MSIP_Label_65269c60-0483-4c57-9e8c-3779d6900235_Name">
    <vt:lpwstr>65269c60-0483-4c57-9e8c-3779d6900235</vt:lpwstr>
  </property>
  <property fmtid="{D5CDD505-2E9C-101B-9397-08002B2CF9AE}" pid="7" name="MSIP_Label_65269c60-0483-4c57-9e8c-3779d6900235_SiteId">
    <vt:lpwstr>b397c653-5b19-463f-b9fc-af658ded9128</vt:lpwstr>
  </property>
  <property fmtid="{D5CDD505-2E9C-101B-9397-08002B2CF9AE}" pid="8" name="MSIP_Label_65269c60-0483-4c57-9e8c-3779d6900235_ActionId">
    <vt:lpwstr>4560a01f-70df-4834-9323-a38da41e128d</vt:lpwstr>
  </property>
  <property fmtid="{D5CDD505-2E9C-101B-9397-08002B2CF9AE}" pid="9" name="MSIP_Label_65269c60-0483-4c57-9e8c-3779d6900235_ContentBits">
    <vt:lpwstr>0</vt:lpwstr>
  </property>
  <property fmtid="{D5CDD505-2E9C-101B-9397-08002B2CF9AE}" pid="10" name="MSIP_Label_65269c60-0483-4c57-9e8c-3779d6900235_Tag">
    <vt:lpwstr>10, 0, 1, 1</vt:lpwstr>
  </property>
</Properties>
</file>