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sldIdLst>
    <p:sldId id="300" r:id="rId6"/>
    <p:sldId id="290" r:id="rId7"/>
    <p:sldId id="292" r:id="rId8"/>
    <p:sldId id="291" r:id="rId9"/>
    <p:sldId id="294" r:id="rId10"/>
    <p:sldId id="295" r:id="rId11"/>
    <p:sldId id="296" r:id="rId12"/>
    <p:sldId id="297" r:id="rId13"/>
    <p:sldId id="299" r:id="rId14"/>
    <p:sldId id="298" r:id="rId15"/>
    <p:sldId id="30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375FEC-783A-D0F9-AD17-6E6A7DAB253C}" v="11" dt="2026-05-15T13:44:01.3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65" autoAdjust="0"/>
    <p:restoredTop sz="94673" autoAdjust="0"/>
  </p:normalViewPr>
  <p:slideViewPr>
    <p:cSldViewPr snapToGrid="0" snapToObjects="1">
      <p:cViewPr varScale="1">
        <p:scale>
          <a:sx n="70" d="100"/>
          <a:sy n="70" d="100"/>
        </p:scale>
        <p:origin x="706" y="278"/>
      </p:cViewPr>
      <p:guideLst/>
    </p:cSldViewPr>
  </p:slideViewPr>
  <p:outlineViewPr>
    <p:cViewPr>
      <p:scale>
        <a:sx n="33" d="100"/>
        <a:sy n="33" d="100"/>
      </p:scale>
      <p:origin x="0" y="-152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iman, Mike" userId="S::mike.kaiman@stls.frb.org::744cce2d-5d35-448d-aa39-efac2b024be9" providerId="AD" clId="Web-{01375FEC-783A-D0F9-AD17-6E6A7DAB253C}"/>
    <pc:docChg chg="modSld">
      <pc:chgData name="Kaiman, Mike" userId="S::mike.kaiman@stls.frb.org::744cce2d-5d35-448d-aa39-efac2b024be9" providerId="AD" clId="Web-{01375FEC-783A-D0F9-AD17-6E6A7DAB253C}" dt="2026-05-15T13:44:01.391" v="10"/>
      <pc:docMkLst>
        <pc:docMk/>
      </pc:docMkLst>
      <pc:sldChg chg="modSp">
        <pc:chgData name="Kaiman, Mike" userId="S::mike.kaiman@stls.frb.org::744cce2d-5d35-448d-aa39-efac2b024be9" providerId="AD" clId="Web-{01375FEC-783A-D0F9-AD17-6E6A7DAB253C}" dt="2026-05-15T13:43:45.376" v="6"/>
        <pc:sldMkLst>
          <pc:docMk/>
          <pc:sldMk cId="295803061" sldId="290"/>
        </pc:sldMkLst>
        <pc:spChg chg="ord">
          <ac:chgData name="Kaiman, Mike" userId="S::mike.kaiman@stls.frb.org::744cce2d-5d35-448d-aa39-efac2b024be9" providerId="AD" clId="Web-{01375FEC-783A-D0F9-AD17-6E6A7DAB253C}" dt="2026-05-15T13:43:45.376" v="6"/>
          <ac:spMkLst>
            <pc:docMk/>
            <pc:sldMk cId="295803061" sldId="290"/>
            <ac:spMk id="3" creationId="{02D7BA5B-23DE-4808-ED82-EF73DA6A82AD}"/>
          </ac:spMkLst>
        </pc:spChg>
      </pc:sldChg>
      <pc:sldChg chg="modSp">
        <pc:chgData name="Kaiman, Mike" userId="S::mike.kaiman@stls.frb.org::744cce2d-5d35-448d-aa39-efac2b024be9" providerId="AD" clId="Web-{01375FEC-783A-D0F9-AD17-6E6A7DAB253C}" dt="2026-05-15T13:43:17.266" v="1"/>
        <pc:sldMkLst>
          <pc:docMk/>
          <pc:sldMk cId="1069107651" sldId="291"/>
        </pc:sldMkLst>
        <pc:spChg chg="ord">
          <ac:chgData name="Kaiman, Mike" userId="S::mike.kaiman@stls.frb.org::744cce2d-5d35-448d-aa39-efac2b024be9" providerId="AD" clId="Web-{01375FEC-783A-D0F9-AD17-6E6A7DAB253C}" dt="2026-05-15T13:43:17.266" v="1"/>
          <ac:spMkLst>
            <pc:docMk/>
            <pc:sldMk cId="1069107651" sldId="291"/>
            <ac:spMk id="3" creationId="{DC4E8CE3-782F-4FB2-5419-B87366C08D51}"/>
          </ac:spMkLst>
        </pc:spChg>
      </pc:sldChg>
      <pc:sldChg chg="modSp">
        <pc:chgData name="Kaiman, Mike" userId="S::mike.kaiman@stls.frb.org::744cce2d-5d35-448d-aa39-efac2b024be9" providerId="AD" clId="Web-{01375FEC-783A-D0F9-AD17-6E6A7DAB253C}" dt="2026-05-15T13:43:12.954" v="0"/>
        <pc:sldMkLst>
          <pc:docMk/>
          <pc:sldMk cId="2172857233" sldId="292"/>
        </pc:sldMkLst>
        <pc:spChg chg="ord">
          <ac:chgData name="Kaiman, Mike" userId="S::mike.kaiman@stls.frb.org::744cce2d-5d35-448d-aa39-efac2b024be9" providerId="AD" clId="Web-{01375FEC-783A-D0F9-AD17-6E6A7DAB253C}" dt="2026-05-15T13:43:12.954" v="0"/>
          <ac:spMkLst>
            <pc:docMk/>
            <pc:sldMk cId="2172857233" sldId="292"/>
            <ac:spMk id="3" creationId="{E4E591A0-3008-6C63-1FFF-98B5E2F54806}"/>
          </ac:spMkLst>
        </pc:spChg>
      </pc:sldChg>
      <pc:sldChg chg="modSp">
        <pc:chgData name="Kaiman, Mike" userId="S::mike.kaiman@stls.frb.org::744cce2d-5d35-448d-aa39-efac2b024be9" providerId="AD" clId="Web-{01375FEC-783A-D0F9-AD17-6E6A7DAB253C}" dt="2026-05-15T13:43:20.969" v="2"/>
        <pc:sldMkLst>
          <pc:docMk/>
          <pc:sldMk cId="1986540807" sldId="294"/>
        </pc:sldMkLst>
        <pc:spChg chg="ord">
          <ac:chgData name="Kaiman, Mike" userId="S::mike.kaiman@stls.frb.org::744cce2d-5d35-448d-aa39-efac2b024be9" providerId="AD" clId="Web-{01375FEC-783A-D0F9-AD17-6E6A7DAB253C}" dt="2026-05-15T13:43:20.969" v="2"/>
          <ac:spMkLst>
            <pc:docMk/>
            <pc:sldMk cId="1986540807" sldId="294"/>
            <ac:spMk id="3" creationId="{56730C65-8D19-0A42-E7E8-DD907C6E45B8}"/>
          </ac:spMkLst>
        </pc:spChg>
      </pc:sldChg>
      <pc:sldChg chg="modSp">
        <pc:chgData name="Kaiman, Mike" userId="S::mike.kaiman@stls.frb.org::744cce2d-5d35-448d-aa39-efac2b024be9" providerId="AD" clId="Web-{01375FEC-783A-D0F9-AD17-6E6A7DAB253C}" dt="2026-05-15T13:43:26.516" v="3"/>
        <pc:sldMkLst>
          <pc:docMk/>
          <pc:sldMk cId="196779373" sldId="295"/>
        </pc:sldMkLst>
        <pc:spChg chg="ord">
          <ac:chgData name="Kaiman, Mike" userId="S::mike.kaiman@stls.frb.org::744cce2d-5d35-448d-aa39-efac2b024be9" providerId="AD" clId="Web-{01375FEC-783A-D0F9-AD17-6E6A7DAB253C}" dt="2026-05-15T13:43:26.516" v="3"/>
          <ac:spMkLst>
            <pc:docMk/>
            <pc:sldMk cId="196779373" sldId="295"/>
            <ac:spMk id="3" creationId="{793820E2-FD32-BBEA-8FDB-89729ED3A413}"/>
          </ac:spMkLst>
        </pc:spChg>
      </pc:sldChg>
      <pc:sldChg chg="modSp">
        <pc:chgData name="Kaiman, Mike" userId="S::mike.kaiman@stls.frb.org::744cce2d-5d35-448d-aa39-efac2b024be9" providerId="AD" clId="Web-{01375FEC-783A-D0F9-AD17-6E6A7DAB253C}" dt="2026-05-15T13:43:31.188" v="4"/>
        <pc:sldMkLst>
          <pc:docMk/>
          <pc:sldMk cId="569646839" sldId="296"/>
        </pc:sldMkLst>
        <pc:graphicFrameChg chg="ord">
          <ac:chgData name="Kaiman, Mike" userId="S::mike.kaiman@stls.frb.org::744cce2d-5d35-448d-aa39-efac2b024be9" providerId="AD" clId="Web-{01375FEC-783A-D0F9-AD17-6E6A7DAB253C}" dt="2026-05-15T13:43:31.188" v="4"/>
          <ac:graphicFrameMkLst>
            <pc:docMk/>
            <pc:sldMk cId="569646839" sldId="296"/>
            <ac:graphicFrameMk id="4" creationId="{4A0F7992-CF13-4B86-4CA5-E16E9B6DFC8E}"/>
          </ac:graphicFrameMkLst>
        </pc:graphicFrameChg>
      </pc:sldChg>
      <pc:sldChg chg="modSp">
        <pc:chgData name="Kaiman, Mike" userId="S::mike.kaiman@stls.frb.org::744cce2d-5d35-448d-aa39-efac2b024be9" providerId="AD" clId="Web-{01375FEC-783A-D0F9-AD17-6E6A7DAB253C}" dt="2026-05-15T13:43:40.329" v="5"/>
        <pc:sldMkLst>
          <pc:docMk/>
          <pc:sldMk cId="3834155965" sldId="299"/>
        </pc:sldMkLst>
        <pc:spChg chg="ord">
          <ac:chgData name="Kaiman, Mike" userId="S::mike.kaiman@stls.frb.org::744cce2d-5d35-448d-aa39-efac2b024be9" providerId="AD" clId="Web-{01375FEC-783A-D0F9-AD17-6E6A7DAB253C}" dt="2026-05-15T13:43:40.329" v="5"/>
          <ac:spMkLst>
            <pc:docMk/>
            <pc:sldMk cId="3834155965" sldId="299"/>
            <ac:spMk id="3" creationId="{75AFBF90-546A-E9B9-5021-0F45D8F56FF2}"/>
          </ac:spMkLst>
        </pc:spChg>
      </pc:sldChg>
      <pc:sldChg chg="modSp">
        <pc:chgData name="Kaiman, Mike" userId="S::mike.kaiman@stls.frb.org::744cce2d-5d35-448d-aa39-efac2b024be9" providerId="AD" clId="Web-{01375FEC-783A-D0F9-AD17-6E6A7DAB253C}" dt="2026-05-15T13:44:01.391" v="10"/>
        <pc:sldMkLst>
          <pc:docMk/>
          <pc:sldMk cId="105764913" sldId="300"/>
        </pc:sldMkLst>
        <pc:spChg chg="mod modVis">
          <ac:chgData name="Kaiman, Mike" userId="S::mike.kaiman@stls.frb.org::744cce2d-5d35-448d-aa39-efac2b024be9" providerId="AD" clId="Web-{01375FEC-783A-D0F9-AD17-6E6A7DAB253C}" dt="2026-05-15T13:44:01.391" v="10"/>
          <ac:spMkLst>
            <pc:docMk/>
            <pc:sldMk cId="105764913" sldId="300"/>
            <ac:spMk id="12" creationId="{827DC2C4-B485-428A-BF4A-472D2967F47F}"/>
          </ac:spMkLst>
        </pc:spChg>
        <pc:spChg chg="mod modVis">
          <ac:chgData name="Kaiman, Mike" userId="S::mike.kaiman@stls.frb.org::744cce2d-5d35-448d-aa39-efac2b024be9" providerId="AD" clId="Web-{01375FEC-783A-D0F9-AD17-6E6A7DAB253C}" dt="2026-05-15T13:44:00.485" v="9"/>
          <ac:spMkLst>
            <pc:docMk/>
            <pc:sldMk cId="105764913" sldId="300"/>
            <ac:spMk id="14" creationId="{EE04B5EB-F158-4507-90DD-BD23620C7CC9}"/>
          </ac:spMkLst>
        </pc:spChg>
      </pc:sldChg>
    </pc:docChg>
  </pc:docChgLst>
  <pc:docChgLst>
    <pc:chgData name="Kaiman, Mike" userId="744cce2d-5d35-448d-aa39-efac2b024be9" providerId="ADAL" clId="{D9FE721A-1ED1-4910-8729-2577A8EF239A}"/>
    <pc:docChg chg="modSld">
      <pc:chgData name="Kaiman, Mike" userId="744cce2d-5d35-448d-aa39-efac2b024be9" providerId="ADAL" clId="{D9FE721A-1ED1-4910-8729-2577A8EF239A}" dt="2026-05-15T13:45:06.652" v="5"/>
      <pc:docMkLst>
        <pc:docMk/>
      </pc:docMkLst>
      <pc:sldChg chg="modSp mod">
        <pc:chgData name="Kaiman, Mike" userId="744cce2d-5d35-448d-aa39-efac2b024be9" providerId="ADAL" clId="{D9FE721A-1ED1-4910-8729-2577A8EF239A}" dt="2026-05-15T13:44:42.559" v="0"/>
        <pc:sldMkLst>
          <pc:docMk/>
          <pc:sldMk cId="295803061" sldId="290"/>
        </pc:sldMkLst>
        <pc:spChg chg="ord">
          <ac:chgData name="Kaiman, Mike" userId="744cce2d-5d35-448d-aa39-efac2b024be9" providerId="ADAL" clId="{D9FE721A-1ED1-4910-8729-2577A8EF239A}" dt="2026-05-15T13:44:42.559" v="0"/>
          <ac:spMkLst>
            <pc:docMk/>
            <pc:sldMk cId="295803061" sldId="290"/>
            <ac:spMk id="2" creationId="{A57368E5-25FD-9AC5-4739-256AA7F4F6E6}"/>
          </ac:spMkLst>
        </pc:spChg>
      </pc:sldChg>
      <pc:sldChg chg="modSp mod">
        <pc:chgData name="Kaiman, Mike" userId="744cce2d-5d35-448d-aa39-efac2b024be9" providerId="ADAL" clId="{D9FE721A-1ED1-4910-8729-2577A8EF239A}" dt="2026-05-15T13:44:46.588" v="1"/>
        <pc:sldMkLst>
          <pc:docMk/>
          <pc:sldMk cId="2172857233" sldId="292"/>
        </pc:sldMkLst>
        <pc:spChg chg="ord">
          <ac:chgData name="Kaiman, Mike" userId="744cce2d-5d35-448d-aa39-efac2b024be9" providerId="ADAL" clId="{D9FE721A-1ED1-4910-8729-2577A8EF239A}" dt="2026-05-15T13:44:46.588" v="1"/>
          <ac:spMkLst>
            <pc:docMk/>
            <pc:sldMk cId="2172857233" sldId="292"/>
            <ac:spMk id="2" creationId="{FEC1B036-C83E-B5AE-0F62-5A2DF753004C}"/>
          </ac:spMkLst>
        </pc:spChg>
      </pc:sldChg>
      <pc:sldChg chg="modSp mod">
        <pc:chgData name="Kaiman, Mike" userId="744cce2d-5d35-448d-aa39-efac2b024be9" providerId="ADAL" clId="{D9FE721A-1ED1-4910-8729-2577A8EF239A}" dt="2026-05-15T13:44:49.954" v="2"/>
        <pc:sldMkLst>
          <pc:docMk/>
          <pc:sldMk cId="1986540807" sldId="294"/>
        </pc:sldMkLst>
        <pc:spChg chg="ord">
          <ac:chgData name="Kaiman, Mike" userId="744cce2d-5d35-448d-aa39-efac2b024be9" providerId="ADAL" clId="{D9FE721A-1ED1-4910-8729-2577A8EF239A}" dt="2026-05-15T13:44:49.954" v="2"/>
          <ac:spMkLst>
            <pc:docMk/>
            <pc:sldMk cId="1986540807" sldId="294"/>
            <ac:spMk id="2" creationId="{90E33D63-AAAB-0139-D5AE-66873E183471}"/>
          </ac:spMkLst>
        </pc:spChg>
      </pc:sldChg>
      <pc:sldChg chg="modSp mod">
        <pc:chgData name="Kaiman, Mike" userId="744cce2d-5d35-448d-aa39-efac2b024be9" providerId="ADAL" clId="{D9FE721A-1ED1-4910-8729-2577A8EF239A}" dt="2026-05-15T13:44:53.302" v="3"/>
        <pc:sldMkLst>
          <pc:docMk/>
          <pc:sldMk cId="196779373" sldId="295"/>
        </pc:sldMkLst>
        <pc:spChg chg="ord">
          <ac:chgData name="Kaiman, Mike" userId="744cce2d-5d35-448d-aa39-efac2b024be9" providerId="ADAL" clId="{D9FE721A-1ED1-4910-8729-2577A8EF239A}" dt="2026-05-15T13:44:53.302" v="3"/>
          <ac:spMkLst>
            <pc:docMk/>
            <pc:sldMk cId="196779373" sldId="295"/>
            <ac:spMk id="2" creationId="{B55C4327-55B4-C404-1EEA-FC6F4721591D}"/>
          </ac:spMkLst>
        </pc:spChg>
      </pc:sldChg>
      <pc:sldChg chg="modSp mod">
        <pc:chgData name="Kaiman, Mike" userId="744cce2d-5d35-448d-aa39-efac2b024be9" providerId="ADAL" clId="{D9FE721A-1ED1-4910-8729-2577A8EF239A}" dt="2026-05-15T13:44:57.681" v="4"/>
        <pc:sldMkLst>
          <pc:docMk/>
          <pc:sldMk cId="569646839" sldId="296"/>
        </pc:sldMkLst>
        <pc:spChg chg="ord">
          <ac:chgData name="Kaiman, Mike" userId="744cce2d-5d35-448d-aa39-efac2b024be9" providerId="ADAL" clId="{D9FE721A-1ED1-4910-8729-2577A8EF239A}" dt="2026-05-15T13:44:57.681" v="4"/>
          <ac:spMkLst>
            <pc:docMk/>
            <pc:sldMk cId="569646839" sldId="296"/>
            <ac:spMk id="2" creationId="{AC12FEE6-D39A-DD5B-E612-2551A5DE36FF}"/>
          </ac:spMkLst>
        </pc:spChg>
      </pc:sldChg>
      <pc:sldChg chg="modSp mod">
        <pc:chgData name="Kaiman, Mike" userId="744cce2d-5d35-448d-aa39-efac2b024be9" providerId="ADAL" clId="{D9FE721A-1ED1-4910-8729-2577A8EF239A}" dt="2026-05-15T13:45:06.652" v="5"/>
        <pc:sldMkLst>
          <pc:docMk/>
          <pc:sldMk cId="3834155965" sldId="299"/>
        </pc:sldMkLst>
        <pc:spChg chg="ord">
          <ac:chgData name="Kaiman, Mike" userId="744cce2d-5d35-448d-aa39-efac2b024be9" providerId="ADAL" clId="{D9FE721A-1ED1-4910-8729-2577A8EF239A}" dt="2026-05-15T13:45:06.652" v="5"/>
          <ac:spMkLst>
            <pc:docMk/>
            <pc:sldMk cId="3834155965" sldId="299"/>
            <ac:spMk id="2" creationId="{7053B1EE-85DC-3681-6CDC-9DE1AE6930C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8C557B2-836E-6A42-AAD9-75CA58B924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CBD0A39-7E86-D442-9A90-105275A285F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33BC13-95F3-A448-AD82-07806BBF5A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681415"/>
            <a:ext cx="9144000" cy="828547"/>
          </a:xfrm>
        </p:spPr>
        <p:txBody>
          <a:bodyPr anchor="b">
            <a:normAutofit/>
          </a:bodyPr>
          <a:lstStyle>
            <a:lvl1pPr algn="ctr">
              <a:defRPr sz="5400" b="0" i="0">
                <a:solidFill>
                  <a:schemeClr val="bg1"/>
                </a:solidFill>
                <a:latin typeface="Tw Cen MT" panose="020B0602020104020603" pitchFamily="34" charset="77"/>
                <a:cs typeface="Futura Medium" panose="020B0602020204020303" pitchFamily="34" charset="-79"/>
              </a:defRPr>
            </a:lvl1pPr>
          </a:lstStyle>
          <a:p>
            <a:r>
              <a:rPr lang="en-US" dirty="0"/>
              <a:t>Title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BE844D-E586-AF44-BC03-3ACFC333018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69FD27C-9B84-5345-9210-30540209E7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3913" y="480141"/>
            <a:ext cx="3680957" cy="73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703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BFC523-70C6-8E48-83E0-802F66F75A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11813" y="987425"/>
            <a:ext cx="5743574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2364F2-4195-DD4F-B66F-ADFE0A7A0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8D04E-6B7B-9F4E-8A1C-46AF2F32E5D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9069B31-04DA-6743-9B7D-4DFAA54AFD6D}"/>
              </a:ext>
            </a:extLst>
          </p:cNvPr>
          <p:cNvSpPr/>
          <p:nvPr userDrawn="1"/>
        </p:nvSpPr>
        <p:spPr>
          <a:xfrm>
            <a:off x="0" y="0"/>
            <a:ext cx="5076497" cy="67214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2FECC79-8310-3340-A847-B913E3F6C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0A78CB00-B11C-C948-AEB6-1A51A0E11C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1376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Title (Lt. 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CBD0A39-7E86-D442-9A90-105275A285F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33BC13-95F3-A448-AD82-07806BBF5A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681415"/>
            <a:ext cx="9144000" cy="828547"/>
          </a:xfrm>
        </p:spPr>
        <p:txBody>
          <a:bodyPr anchor="b">
            <a:normAutofit/>
          </a:bodyPr>
          <a:lstStyle>
            <a:lvl1pPr algn="ctr">
              <a:defRPr sz="5400" b="0" i="0">
                <a:solidFill>
                  <a:schemeClr val="bg1"/>
                </a:solidFill>
                <a:latin typeface="Tw Cen MT" panose="020B0602020104020603" pitchFamily="34" charset="77"/>
                <a:cs typeface="Futura Medium" panose="020B0602020204020303" pitchFamily="34" charset="-79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BE844D-E586-AF44-BC03-3ACFC333018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A094F5-68DC-E049-9417-32C6E37159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2000"/>
          </a:blip>
          <a:stretch>
            <a:fillRect/>
          </a:stretch>
        </p:blipFill>
        <p:spPr>
          <a:xfrm>
            <a:off x="-219492" y="-731071"/>
            <a:ext cx="3636930" cy="363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826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B9810-D3B6-CE46-9BE2-189EDF9BF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E10631-E9EF-AA40-9612-879FB000F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63A36E-EC8F-4E4F-90AD-DF445F4B8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8D04E-6B7B-9F4E-8A1C-46AF2F32E5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960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2683E-F626-2945-B547-B0C3E5DCC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D4BAF-894C-314B-AF99-655D8CB062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EB8A59-7395-C347-AD6D-4EA5485EE5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1A09CD-09B2-5D40-BEF8-27E48FC56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8D04E-6B7B-9F4E-8A1C-46AF2F32E5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740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545808-06F6-4245-968C-50231E481D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C96B88-8B52-3649-92BD-415E0007C0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C4D74F-5B22-624E-935D-7B670AC3CD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2B57B1-7570-904F-A848-5569ADD030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6F76C2-3ECD-DB4A-931E-8277847DE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8D04E-6B7B-9F4E-8A1C-46AF2F32E5D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E1753E2-441E-3944-8D69-9E73468E2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2734"/>
            <a:ext cx="10515600" cy="6068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63782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AF48C-12DF-B140-9BDB-66BDE3182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07CBB4-0969-C645-870F-FD166A782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8D04E-6B7B-9F4E-8A1C-46AF2F32E5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956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A5047E-9044-6748-B90F-D0BF284F1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8D04E-6B7B-9F4E-8A1C-46AF2F32E5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180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CBD0A39-7E86-D442-9A90-105275A285FE}"/>
              </a:ext>
            </a:extLst>
          </p:cNvPr>
          <p:cNvSpPr/>
          <p:nvPr userDrawn="1"/>
        </p:nvSpPr>
        <p:spPr>
          <a:xfrm>
            <a:off x="0" y="113384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BE844D-E586-AF44-BC03-3ACFC333018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56409" y="2038930"/>
            <a:ext cx="6079183" cy="2419124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</a:t>
            </a:r>
            <a:r>
              <a:rPr lang="en-US" dirty="0" err="1"/>
              <a:t>quae</a:t>
            </a:r>
            <a:r>
              <a:rPr lang="en-US" dirty="0"/>
              <a:t>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 </a:t>
            </a:r>
            <a:r>
              <a:rPr lang="en-US" dirty="0" err="1"/>
              <a:t>veritatis</a:t>
            </a:r>
            <a:r>
              <a:rPr lang="en-US" dirty="0"/>
              <a:t> et quasi architect </a:t>
            </a:r>
            <a:r>
              <a:rPr lang="en-US" dirty="0" err="1"/>
              <a:t>beatae</a:t>
            </a:r>
            <a:r>
              <a:rPr lang="en-US" dirty="0"/>
              <a:t> vitae dicta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explicabo</a:t>
            </a:r>
            <a:r>
              <a:rPr lang="en-US" dirty="0"/>
              <a:t>. Nemo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ipsam</a:t>
            </a:r>
            <a:r>
              <a:rPr lang="en-US" dirty="0"/>
              <a:t> </a:t>
            </a:r>
            <a:r>
              <a:rPr lang="en-US" dirty="0" err="1"/>
              <a:t>volputatem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voluptas</a:t>
            </a:r>
            <a:r>
              <a:rPr lang="en-US" dirty="0"/>
              <a:t> sit </a:t>
            </a:r>
            <a:r>
              <a:rPr lang="en-US" dirty="0" err="1"/>
              <a:t>aspernatur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odit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fugit,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consequuntur</a:t>
            </a:r>
            <a:r>
              <a:rPr lang="en-US" dirty="0"/>
              <a:t> </a:t>
            </a:r>
            <a:r>
              <a:rPr lang="en-US" dirty="0" err="1"/>
              <a:t>magni</a:t>
            </a:r>
            <a:r>
              <a:rPr lang="en-US" dirty="0"/>
              <a:t> </a:t>
            </a:r>
            <a:r>
              <a:rPr lang="en-US" dirty="0" err="1"/>
              <a:t>dolores</a:t>
            </a:r>
            <a:r>
              <a:rPr lang="en-US" dirty="0"/>
              <a:t>.”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A99B5F0B-803B-5240-9ABB-15B1F537BFB1}"/>
              </a:ext>
            </a:extLst>
          </p:cNvPr>
          <p:cNvSpPr txBox="1">
            <a:spLocks/>
          </p:cNvSpPr>
          <p:nvPr userDrawn="1"/>
        </p:nvSpPr>
        <p:spPr>
          <a:xfrm>
            <a:off x="2951304" y="5529992"/>
            <a:ext cx="6079183" cy="29353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Tw Cen MT" panose="020B0602020104020603" pitchFamily="34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Tw Cen MT" panose="020B0602020104020603" pitchFamily="34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Tw Cen MT" panose="020B0602020104020603" pitchFamily="34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w Cen MT" panose="020B0602020104020603" pitchFamily="34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w Cen MT" panose="020B0602020104020603" pitchFamily="34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60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300E2E7-6C2A-3343-8E80-1F39056C2C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1263" y="4547338"/>
            <a:ext cx="6009474" cy="286232"/>
          </a:xfrm>
        </p:spPr>
        <p:txBody>
          <a:bodyPr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ATTRIBUTION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3E29BD2-E4C5-094C-9946-EA5A171CCDD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91657" y="4783810"/>
            <a:ext cx="6008687" cy="286232"/>
          </a:xfrm>
        </p:spPr>
        <p:txBody>
          <a:bodyPr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Byline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409FB3-7988-BF4A-80ED-88187A01D2B8}"/>
              </a:ext>
            </a:extLst>
          </p:cNvPr>
          <p:cNvSpPr txBox="1"/>
          <p:nvPr userDrawn="1"/>
        </p:nvSpPr>
        <p:spPr>
          <a:xfrm>
            <a:off x="2730924" y="1602188"/>
            <a:ext cx="4162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bg1">
                    <a:alpha val="12000"/>
                  </a:schemeClr>
                </a:solidFill>
                <a:latin typeface="Tw Cen MT" panose="020B0602020104020603" pitchFamily="34" charset="77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401079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51ED8FB-29FE-F648-9A74-07EEBF188565}"/>
              </a:ext>
            </a:extLst>
          </p:cNvPr>
          <p:cNvSpPr/>
          <p:nvPr userDrawn="1"/>
        </p:nvSpPr>
        <p:spPr>
          <a:xfrm>
            <a:off x="0" y="0"/>
            <a:ext cx="5076497" cy="67214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173B0F-291D-CB44-BF96-F1B813907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6A93F-EC38-7B46-A69A-652414171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4875" y="987425"/>
            <a:ext cx="56805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CFADB0-FE25-8C49-BA7E-5F26D390C4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24A973-D631-AC49-9B92-F7C8BE3F9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8D04E-6B7B-9F4E-8A1C-46AF2F32E5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014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6D54E5-FB22-1041-A9A5-D036494EC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2734"/>
            <a:ext cx="10515600" cy="606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FE9892-DDF6-6C4A-94D0-6FA4E2E9D3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7713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21911-9919-0443-B8EB-96A54E2E88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77"/>
              </a:defRPr>
            </a:lvl1pPr>
          </a:lstStyle>
          <a:p>
            <a:fld id="{1508D04E-6B7B-9F4E-8A1C-46AF2F32E5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198B47E-FE55-7F4E-9D1B-8B024B3506A8}"/>
              </a:ext>
            </a:extLst>
          </p:cNvPr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751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65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Tw Cen MT" panose="020B06020201040206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w Cen MT" panose="020B06020201040206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w Cen MT" panose="020B06020201040206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w Cen MT" panose="020B06020201040206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Federal Reserve Economic Fundamentals">
            <a:extLst>
              <a:ext uri="{FF2B5EF4-FFF2-40B4-BE49-F238E27FC236}">
                <a16:creationId xmlns:a16="http://schemas.microsoft.com/office/drawing/2014/main" id="{2E1B0382-B419-7E49-AAF9-0F1E6B8A6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303" y="1300644"/>
            <a:ext cx="9613397" cy="1850578"/>
          </a:xfrm>
          <a:prstGeom prst="rect">
            <a:avLst/>
          </a:prstGeom>
        </p:spPr>
      </p:pic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84D8C48-B3C9-BA1B-3CF5-5EA3992E94C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515220" y="3093313"/>
            <a:ext cx="9158160" cy="13234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w Cen MT" panose="020B0602020104020603" pitchFamily="34" charset="77"/>
                <a:ea typeface="+mj-ea"/>
                <a:cs typeface="Futura Medium" panose="020B0602020204020303" pitchFamily="34" charset="-79"/>
              </a:rPr>
              <a:t>Teaching About Money, Spending, and Inflation Using a Classroom Inflation Auction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764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10BA1-A72C-0736-CAA0-3A2F5A3BE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Closure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84E2B-666D-3346-A1FA-3E76C1B300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What is money?</a:t>
            </a:r>
          </a:p>
          <a:p>
            <a:endParaRPr lang="en-US" dirty="0"/>
          </a:p>
          <a:p>
            <a:r>
              <a:rPr lang="en-US" dirty="0"/>
              <a:t>What is fiat money? </a:t>
            </a:r>
          </a:p>
          <a:p>
            <a:endParaRPr lang="en-US" dirty="0"/>
          </a:p>
          <a:p>
            <a:r>
              <a:rPr lang="en-US" dirty="0"/>
              <a:t>Why is money useful?</a:t>
            </a:r>
          </a:p>
          <a:p>
            <a:endParaRPr lang="en-US" dirty="0"/>
          </a:p>
          <a:p>
            <a:r>
              <a:rPr lang="en-US" dirty="0"/>
              <a:t>What is inflation?</a:t>
            </a:r>
          </a:p>
          <a:p>
            <a:endParaRPr lang="en-US" dirty="0"/>
          </a:p>
          <a:p>
            <a:r>
              <a:rPr lang="en-US" dirty="0"/>
              <a:t>What is the relationship between money, spending, and inflation?</a:t>
            </a:r>
            <a:endParaRPr lang="en-US" sz="1800" kern="100" spc="0" dirty="0">
              <a:effectLst/>
              <a:highlight>
                <a:srgbClr val="FFFFFF"/>
              </a:highlight>
              <a:latin typeface="Aptos" panose="020B0004020202020204" pitchFamily="34" charset="0"/>
              <a:ea typeface="Apple Symbols"/>
              <a:cs typeface="Apple Symbols"/>
            </a:endParaRPr>
          </a:p>
        </p:txBody>
      </p:sp>
    </p:spTree>
    <p:extLst>
      <p:ext uri="{BB962C8B-B14F-4D97-AF65-F5344CB8AC3E}">
        <p14:creationId xmlns:p14="http://schemas.microsoft.com/office/powerpoint/2010/main" val="307761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2E3AA2-05D6-E548-D403-6445EF83F2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64DEF4E-15E4-7A74-995F-15FE318DB7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Federal Reserve Economic Fundamentals">
            <a:extLst>
              <a:ext uri="{FF2B5EF4-FFF2-40B4-BE49-F238E27FC236}">
                <a16:creationId xmlns:a16="http://schemas.microsoft.com/office/drawing/2014/main" id="{EED0F777-B2D1-9F57-B14C-BBFAD54005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303" y="1300644"/>
            <a:ext cx="9613397" cy="1850578"/>
          </a:xfrm>
          <a:prstGeom prst="rect">
            <a:avLst/>
          </a:prstGeom>
        </p:spPr>
      </p:pic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1D80CB9A-E197-669B-F87C-7A1D658E1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8A41B7-35C2-24A3-BE52-28B7FEBC65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8944E2F-09B4-7379-EDD7-3141C24F064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981024" y="3093313"/>
            <a:ext cx="9158160" cy="193899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C61A5"/>
                </a:solidFill>
                <a:effectLst/>
                <a:uLnTx/>
                <a:uFillTx/>
                <a:latin typeface="Tw Cen MT" panose="020B0602020104020603" pitchFamily="34" charset="77"/>
                <a:ea typeface="+mn-ea"/>
                <a:cs typeface="Futura Medium" panose="020B0602020204020303" pitchFamily="34" charset="-79"/>
              </a:rPr>
              <a:t>Teaching About Money, Spending, and Inflation Using a Classroom Inflation Auction</a:t>
            </a:r>
            <a:b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C61A5"/>
                </a:solidFill>
                <a:effectLst/>
                <a:uLnTx/>
                <a:uFillTx/>
                <a:latin typeface="Tw Cen MT" panose="020B0602020104020603" pitchFamily="34" charset="77"/>
                <a:ea typeface="+mn-ea"/>
                <a:cs typeface="Futura Medium" panose="020B0602020204020303" pitchFamily="34" charset="-79"/>
              </a:rPr>
            </a:br>
            <a:r>
              <a:rPr lang="en-US" dirty="0">
                <a:solidFill>
                  <a:srgbClr val="7C61A5"/>
                </a:solidFill>
                <a:ea typeface="+mn-ea"/>
                <a:cs typeface="Futura Medium" panose="020B0602020204020303" pitchFamily="34" charset="-79"/>
              </a:rPr>
              <a:t>Lesson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7C61A5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2888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368E5-25FD-9AC5-4739-256AA7F4F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Money?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D7BA5B-23DE-4808-ED82-EF73DA6A82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600"/>
              <a:t>What is Money?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5803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1B036-C83E-B5AE-0F62-5A2DF7530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Relationship Between Money and Spending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591A0-3008-6C63-1FFF-98B5E2F548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general, spending is good for the economy.</a:t>
            </a:r>
          </a:p>
          <a:p>
            <a:endParaRPr lang="en-US" dirty="0"/>
          </a:p>
          <a:p>
            <a:r>
              <a:rPr lang="en-US" dirty="0"/>
              <a:t>More spending can lead to more production of goods and services.</a:t>
            </a:r>
          </a:p>
          <a:p>
            <a:endParaRPr lang="en-US" dirty="0"/>
          </a:p>
          <a:p>
            <a:r>
              <a:rPr lang="en-US" dirty="0"/>
              <a:t>More production can lead to more jobs and income for people.</a:t>
            </a:r>
          </a:p>
          <a:p>
            <a:endParaRPr lang="en-US" dirty="0"/>
          </a:p>
          <a:p>
            <a:r>
              <a:rPr lang="en-US" dirty="0"/>
              <a:t>This change of events can result in an expanding economy.</a:t>
            </a:r>
          </a:p>
        </p:txBody>
      </p:sp>
    </p:spTree>
    <p:extLst>
      <p:ext uri="{BB962C8B-B14F-4D97-AF65-F5344CB8AC3E}">
        <p14:creationId xmlns:p14="http://schemas.microsoft.com/office/powerpoint/2010/main" val="2172857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E8CE3-782F-4FB2-5419-B87366C08D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Money is anything widely accepted in exchange for goods and services.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dirty="0"/>
              <a:t>Fiat money is a substance or device used as money that has no intrinsic value; that is no value of its own or no representational value; that is, not representing anything of value, such as gold.</a:t>
            </a:r>
            <a:endParaRPr lang="en-US" sz="1800" kern="100" dirty="0">
              <a:effectLst/>
              <a:highlight>
                <a:srgbClr val="FFFFFF"/>
              </a:highligh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AE7556-C75A-0537-A97A-B078F3155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Vocabulary: Money and Fiat Money	</a:t>
            </a:r>
          </a:p>
        </p:txBody>
      </p:sp>
    </p:spTree>
    <p:extLst>
      <p:ext uri="{BB962C8B-B14F-4D97-AF65-F5344CB8AC3E}">
        <p14:creationId xmlns:p14="http://schemas.microsoft.com/office/powerpoint/2010/main" val="1069107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33D63-AAAB-0139-D5AE-66873E183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Relationship Between Money and Spending (pt. 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30C65-8D19-0A42-E7E8-DD907C6E45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more money results in more spending, and more spending can cause economic growth, why shouldn’t the government continuously add money to the economy?</a:t>
            </a:r>
          </a:p>
        </p:txBody>
      </p:sp>
    </p:spTree>
    <p:extLst>
      <p:ext uri="{BB962C8B-B14F-4D97-AF65-F5344CB8AC3E}">
        <p14:creationId xmlns:p14="http://schemas.microsoft.com/office/powerpoint/2010/main" val="1986540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C4327-55B4-C404-1EEA-FC6F47215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Auction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3820E2-FD32-BBEA-8FDB-89729ED3A4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Three items will be auctioned.</a:t>
            </a:r>
          </a:p>
          <a:p>
            <a:endParaRPr lang="en-US" dirty="0"/>
          </a:p>
          <a:p>
            <a:r>
              <a:rPr lang="en-US" dirty="0"/>
              <a:t>The three items represent total output of goods and services produced in the classroom economy.</a:t>
            </a:r>
          </a:p>
          <a:p>
            <a:endParaRPr lang="en-US" dirty="0"/>
          </a:p>
          <a:p>
            <a:r>
              <a:rPr lang="en-US" dirty="0"/>
              <a:t>The highest bidder will win each item.</a:t>
            </a:r>
          </a:p>
          <a:p>
            <a:endParaRPr lang="en-US" dirty="0"/>
          </a:p>
          <a:p>
            <a:r>
              <a:rPr lang="en-US" dirty="0"/>
              <a:t>Each Funny Money bill (or bean) is worth $1.</a:t>
            </a:r>
          </a:p>
          <a:p>
            <a:endParaRPr lang="en-US" dirty="0"/>
          </a:p>
          <a:p>
            <a:r>
              <a:rPr lang="en-US" dirty="0"/>
              <a:t>You may NOT combine your money with anyone else’s in the room.</a:t>
            </a:r>
          </a:p>
        </p:txBody>
      </p:sp>
    </p:spTree>
    <p:extLst>
      <p:ext uri="{BB962C8B-B14F-4D97-AF65-F5344CB8AC3E}">
        <p14:creationId xmlns:p14="http://schemas.microsoft.com/office/powerpoint/2010/main" val="196779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2FEE6-D39A-DD5B-E612-2551A5DE3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Auction Record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A0F7992-CF13-4B86-4CA5-E16E9B6DFC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2089933"/>
              </p:ext>
            </p:extLst>
          </p:nvPr>
        </p:nvGraphicFramePr>
        <p:xfrm>
          <a:off x="838200" y="1676400"/>
          <a:ext cx="10515597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1726199266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1833221474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19125003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ROUND 1 PRICE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ROUND 2 PRICE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2354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0301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5510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37293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TOTALS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03026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9646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CDB26-2A87-1C14-A6B8-B52BE70A9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Vocabulary: Inflation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9F85F-789A-84AE-D445-93BEAE305E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Inflation is a general, sustained, upward movement of prices for goods and services in an economy. Economists say inflation occurs when “too much spending is chasing too few goods.”</a:t>
            </a:r>
          </a:p>
        </p:txBody>
      </p:sp>
    </p:spTree>
    <p:extLst>
      <p:ext uri="{BB962C8B-B14F-4D97-AF65-F5344CB8AC3E}">
        <p14:creationId xmlns:p14="http://schemas.microsoft.com/office/powerpoint/2010/main" val="3655740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3B1EE-85DC-3681-6CDC-9DE1AE693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Relationship Between Money and Spending (pt.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AFBF90-546A-E9B9-5021-0F45D8F56F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If more money results in more spending, and more spending can cause economic growth, why shouldn’t the government continuously add money to the economy?</a:t>
            </a:r>
          </a:p>
        </p:txBody>
      </p:sp>
    </p:spTree>
    <p:extLst>
      <p:ext uri="{BB962C8B-B14F-4D97-AF65-F5344CB8AC3E}">
        <p14:creationId xmlns:p14="http://schemas.microsoft.com/office/powerpoint/2010/main" val="38341559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REF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69C3D1"/>
      </a:accent1>
      <a:accent2>
        <a:srgbClr val="5795CD"/>
      </a:accent2>
      <a:accent3>
        <a:srgbClr val="383C49"/>
      </a:accent3>
      <a:accent4>
        <a:srgbClr val="382C4E"/>
      </a:accent4>
      <a:accent5>
        <a:srgbClr val="7C61A5"/>
      </a:accent5>
      <a:accent6>
        <a:srgbClr val="C8C8C8"/>
      </a:accent6>
      <a:hlink>
        <a:srgbClr val="7C61A5"/>
      </a:hlink>
      <a:folHlink>
        <a:srgbClr val="7C61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523E7D315B7547931FA5FF60C4B2C4" ma:contentTypeVersion="15" ma:contentTypeDescription="Create a new document." ma:contentTypeScope="" ma:versionID="693f117edcdba418f789b99ee6ce6a36">
  <xsd:schema xmlns:xsd="http://www.w3.org/2001/XMLSchema" xmlns:xs="http://www.w3.org/2001/XMLSchema" xmlns:p="http://schemas.microsoft.com/office/2006/metadata/properties" xmlns:ns2="b7db504c-0fbc-451d-87a5-be053ab2b035" xmlns:ns3="9dc92413-c097-4f39-b83c-a56d2fdc145d" xmlns:ns4="d64264fa-5603-4e4e-a2f4-32f4724a08c4" targetNamespace="http://schemas.microsoft.com/office/2006/metadata/properties" ma:root="true" ma:fieldsID="b85b2fbfa70e0c525514eaa3fab4abe4" ns2:_="" ns3:_="" ns4:_="">
    <xsd:import namespace="b7db504c-0fbc-451d-87a5-be053ab2b035"/>
    <xsd:import namespace="9dc92413-c097-4f39-b83c-a56d2fdc145d"/>
    <xsd:import namespace="d64264fa-5603-4e4e-a2f4-32f4724a08c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lcf76f155ced4ddcb4097134ff3c332f" minOccurs="0"/>
                <xsd:element ref="ns4:TaxCatchAll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Note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db504c-0fbc-451d-87a5-be053ab2b03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c92413-c097-4f39-b83c-a56d2fdc14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b94cc3ae-357c-4eb4-84e8-520ab3b4f5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Notes" ma:index="24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4264fa-5603-4e4e-a2f4-32f4724a08c4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4c0d51c7-0df4-4dc2-8a32-1af4c3d06417}" ma:internalName="TaxCatchAll" ma:showField="CatchAllData" ma:web="b7db504c-0fbc-451d-87a5-be053ab2b0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dc92413-c097-4f39-b83c-a56d2fdc145d">
      <Terms xmlns="http://schemas.microsoft.com/office/infopath/2007/PartnerControls"/>
    </lcf76f155ced4ddcb4097134ff3c332f>
    <TaxCatchAll xmlns="d64264fa-5603-4e4e-a2f4-32f4724a08c4" xsi:nil="true"/>
    <Notes xmlns="9dc92413-c097-4f39-b83c-a56d2fdc145d" xsi:nil="true"/>
    <_dlc_DocId xmlns="b7db504c-0fbc-451d-87a5-be053ab2b035">HNVKUVHTHR6Q-1297957993-11999</_dlc_DocId>
    <_dlc_DocIdUrl xmlns="b7db504c-0fbc-451d-87a5-be053ab2b035">
      <Url>https://frbprod1.sharepoint.com/sites/8H-SEAALs/ResearchPMO/econlowdown2/_layouts/15/DocIdRedir.aspx?ID=HNVKUVHTHR6Q-1297957993-11999</Url>
      <Description>HNVKUVHTHR6Q-1297957993-11999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32277ED-AB43-4FFD-87A3-1C75E338BA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7db504c-0fbc-451d-87a5-be053ab2b035"/>
    <ds:schemaRef ds:uri="9dc92413-c097-4f39-b83c-a56d2fdc145d"/>
    <ds:schemaRef ds:uri="d64264fa-5603-4e4e-a2f4-32f4724a08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C9025D3-8EF3-4CDE-A5A1-493F0FD829A4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AB43F2A4-A1F2-42DC-9622-58B3DEDBEFEA}">
  <ds:schemaRefs>
    <ds:schemaRef ds:uri="http://schemas.microsoft.com/office/2006/documentManagement/types"/>
    <ds:schemaRef ds:uri="http://purl.org/dc/dcmitype/"/>
    <ds:schemaRef ds:uri="http://www.w3.org/XML/1998/namespace"/>
    <ds:schemaRef ds:uri="d64264fa-5603-4e4e-a2f4-32f4724a08c4"/>
    <ds:schemaRef ds:uri="b7db504c-0fbc-451d-87a5-be053ab2b035"/>
    <ds:schemaRef ds:uri="http://purl.org/dc/elements/1.1/"/>
    <ds:schemaRef ds:uri="http://schemas.microsoft.com/office/infopath/2007/PartnerControls"/>
    <ds:schemaRef ds:uri="9dc92413-c097-4f39-b83c-a56d2fdc145d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4.xml><?xml version="1.0" encoding="utf-8"?>
<ds:datastoreItem xmlns:ds="http://schemas.openxmlformats.org/officeDocument/2006/customXml" ds:itemID="{CA246DEF-EF8C-4C49-9A55-197AB92345A0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65269c60-0483-4c57-9e8c-3779d6900235}" enabled="1" method="Privileged" siteId="{b397c653-5b19-463f-b9fc-af658ded9128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2295</TotalTime>
  <Words>359</Words>
  <Application>Microsoft Office PowerPoint</Application>
  <PresentationFormat>Widescreen</PresentationFormat>
  <Paragraphs>47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Aptos</vt:lpstr>
      <vt:lpstr>Arial</vt:lpstr>
      <vt:lpstr>Calibri</vt:lpstr>
      <vt:lpstr>Tw Cen MT</vt:lpstr>
      <vt:lpstr>Office Theme</vt:lpstr>
      <vt:lpstr>Teaching About Money, Spending, and Inflation Using a Classroom Inflation Auction</vt:lpstr>
      <vt:lpstr>What is Money?</vt:lpstr>
      <vt:lpstr>The Relationship Between Money and Spending</vt:lpstr>
      <vt:lpstr>Vocabulary: Money and Fiat Money </vt:lpstr>
      <vt:lpstr>The Relationship Between Money and Spending (pt. 1)</vt:lpstr>
      <vt:lpstr>Auction Rules</vt:lpstr>
      <vt:lpstr>Auction Record</vt:lpstr>
      <vt:lpstr>Vocabulary: Inflation</vt:lpstr>
      <vt:lpstr>The Relationship Between Money and Spending (pt. 2)</vt:lpstr>
      <vt:lpstr>Closure</vt:lpstr>
      <vt:lpstr>Teaching About Money, Spending, and Inflation Using a Classroom Inflation Auction Lesson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Mike Kaiman</cp:lastModifiedBy>
  <cp:revision>39</cp:revision>
  <dcterms:created xsi:type="dcterms:W3CDTF">2019-08-27T14:59:33Z</dcterms:created>
  <dcterms:modified xsi:type="dcterms:W3CDTF">2026-05-15T13:45:13Z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0x0101006D523E7D315B7547931FA5FF60C4B2C4</vt:lpwstr>
  </property>
  <property fmtid="{D5CDD505-2E9C-101B-9397-08002B2CF9AE}" pid="3" name="_dlc_DocIdItemGuid">
    <vt:lpwstr>46251b7d-7d9e-4e8e-8097-5765cd7f3922</vt:lpwstr>
  </property>
  <property fmtid="{D5CDD505-2E9C-101B-9397-08002B2CF9AE}" pid="4" name="Tags">
    <vt:lpwstr/>
  </property>
  <property fmtid="{D5CDD505-2E9C-101B-9397-08002B2CF9AE}" pid="5" name="TitusGUID">
    <vt:lpwstr>c3ceed15-b1cd-4a42-89d8-724a16976a9e</vt:lpwstr>
  </property>
  <property fmtid="{D5CDD505-2E9C-101B-9397-08002B2CF9AE}" pid="6" name="MSIP_Label_65269c60-0483-4c57-9e8c-3779d6900235_Enabled">
    <vt:lpwstr>true</vt:lpwstr>
  </property>
  <property fmtid="{D5CDD505-2E9C-101B-9397-08002B2CF9AE}" pid="7" name="MSIP_Label_65269c60-0483-4c57-9e8c-3779d6900235_SetDate">
    <vt:lpwstr>2022-05-02T19:28:35Z</vt:lpwstr>
  </property>
  <property fmtid="{D5CDD505-2E9C-101B-9397-08002B2CF9AE}" pid="8" name="MSIP_Label_65269c60-0483-4c57-9e8c-3779d6900235_Method">
    <vt:lpwstr>Privileged</vt:lpwstr>
  </property>
  <property fmtid="{D5CDD505-2E9C-101B-9397-08002B2CF9AE}" pid="9" name="MSIP_Label_65269c60-0483-4c57-9e8c-3779d6900235_Name">
    <vt:lpwstr>65269c60-0483-4c57-9e8c-3779d6900235</vt:lpwstr>
  </property>
  <property fmtid="{D5CDD505-2E9C-101B-9397-08002B2CF9AE}" pid="10" name="MSIP_Label_65269c60-0483-4c57-9e8c-3779d6900235_SiteId">
    <vt:lpwstr>b397c653-5b19-463f-b9fc-af658ded9128</vt:lpwstr>
  </property>
  <property fmtid="{D5CDD505-2E9C-101B-9397-08002B2CF9AE}" pid="11" name="MSIP_Label_65269c60-0483-4c57-9e8c-3779d6900235_ActionId">
    <vt:lpwstr>346f8ff7-618b-4038-9cb8-91489eef4f07</vt:lpwstr>
  </property>
  <property fmtid="{D5CDD505-2E9C-101B-9397-08002B2CF9AE}" pid="12" name="MSIP_Label_65269c60-0483-4c57-9e8c-3779d6900235_ContentBits">
    <vt:lpwstr>0</vt:lpwstr>
  </property>
  <property fmtid="{D5CDD505-2E9C-101B-9397-08002B2CF9AE}" pid="13" name="MediaServiceImageTags">
    <vt:lpwstr/>
  </property>
</Properties>
</file>