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B844-5B2F-4936-9282-E1FFA4A8715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8850-9010-42CB-8591-9F5EBE92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9000"/>
              </a:schemeClr>
            </a:gs>
            <a:gs pos="8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C2A7-BD78-4DA3-9665-4D25ADDF21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73E4-51E6-433C-9B3F-D708D834D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5"/>
            <a:ext cx="9160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1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1" y="-7620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5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124200" y="20574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3" y="-30892"/>
            <a:ext cx="9228438" cy="68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62600" y="4648200"/>
            <a:ext cx="304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2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74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" y="6178"/>
            <a:ext cx="9141941" cy="68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0"/>
            <a:ext cx="9228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92"/>
            <a:ext cx="9144000" cy="688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Eva K</dc:creator>
  <cp:lastModifiedBy>Mike Kaiman</cp:lastModifiedBy>
  <cp:revision>9</cp:revision>
  <dcterms:created xsi:type="dcterms:W3CDTF">2015-06-29T19:48:58Z</dcterms:created>
  <dcterms:modified xsi:type="dcterms:W3CDTF">2025-03-31T12:48:53Z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2025-03-31T12:48:38Z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a7c71cb1-e4ce-454b-9839-5b936c66af00</vt:lpwstr>
  </property>
  <property fmtid="{D5CDD505-2E9C-101B-9397-08002B2CF9AE}" pid="8" name="MSIP_Label_65269c60-0483-4c57-9e8c-3779d6900235_ContentBits">
    <vt:lpwstr>0</vt:lpwstr>
  </property>
  <property fmtid="{D5CDD505-2E9C-101B-9397-08002B2CF9AE}" pid="9" name="MSIP_Label_65269c60-0483-4c57-9e8c-3779d6900235_Tag">
    <vt:lpwstr>10, 0, 1, 1</vt:lpwstr>
  </property>
</Properties>
</file>