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5" r:id="rId6"/>
    <p:sldId id="264" r:id="rId7"/>
    <p:sldId id="270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69691E2-C90D-2E45-F4DE-8C229ADC6BE9}" name="Peate, Mary Clare" initials="MP" userId="S::MaryClare.Peate@stls.frb.org::cbbc010a-7142-40e9-9925-1c1a16f72b1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8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77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5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1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85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07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83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0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9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0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08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6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F9EF2-5BB9-4D88-94B2-0049CB3D9D37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F5B67-785E-45AE-9235-00BD34FCB2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1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216" y="2685535"/>
            <a:ext cx="78341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Teaching About Money, Spending, and Inflation Using a Classroom Inflation Auction</a:t>
            </a:r>
            <a:endParaRPr lang="en-US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655953-564A-547E-0C4F-ACF54943B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0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718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4908" y="2021228"/>
            <a:ext cx="7834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money?</a:t>
            </a: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74A912-26A2-B305-A880-0128FE81E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0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06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5947" y="1458518"/>
            <a:ext cx="755210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r>
              <a:rPr lang="en-US" sz="2800" b="1" dirty="0"/>
              <a:t>Money</a:t>
            </a:r>
            <a:r>
              <a:rPr lang="en-US" sz="2800" dirty="0"/>
              <a:t>—Anything widely accepted in exchange for goods and services.</a:t>
            </a:r>
          </a:p>
          <a:p>
            <a:endParaRPr lang="en-US" sz="2800" dirty="0"/>
          </a:p>
          <a:p>
            <a:r>
              <a:rPr lang="en-US" sz="2800" b="1" dirty="0"/>
              <a:t>Fiat money</a:t>
            </a:r>
            <a:r>
              <a:rPr lang="en-US" sz="2800" dirty="0"/>
              <a:t>—A substance or device used as money, having no intrinsic value (no value of its own) or representational value (not representing anything of value, such as gold).</a:t>
            </a:r>
          </a:p>
          <a:p>
            <a:endParaRPr lang="en-US" sz="2800" dirty="0"/>
          </a:p>
          <a:p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8C3717-E68B-FCBE-717F-33B868DC0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0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18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4908" y="2021228"/>
            <a:ext cx="7834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the relationship between spending and inflation?</a:t>
            </a: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D1B33F-5BD7-A0CA-1DA8-0957B8581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0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29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1892" y="1461238"/>
            <a:ext cx="7780216" cy="4760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Auction Rules</a:t>
            </a:r>
          </a:p>
          <a:p>
            <a:endParaRPr lang="en-US" dirty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Three items will be auctioned.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The highest bidder will win each item.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The three items represent total output of goods and services produced in the classroom economy.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Each Funny Money bill (or bean) is worth $1.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You may not combine your money with anyone else’s in the room. </a:t>
            </a: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2806F2-54B4-0E57-8BEB-BE65FB72D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0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75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178782"/>
              </p:ext>
            </p:extLst>
          </p:nvPr>
        </p:nvGraphicFramePr>
        <p:xfrm>
          <a:off x="1524000" y="1831704"/>
          <a:ext cx="6096000" cy="3903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F3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Round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F3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Round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F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55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8558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783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46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/>
                        <a:t>Totals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DE1F3E72-8177-010C-CAD2-D3AC33734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0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081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11578" y="1677351"/>
            <a:ext cx="752084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r>
              <a:rPr lang="en-US" sz="2800" b="1" dirty="0"/>
              <a:t>Inflation</a:t>
            </a:r>
            <a:r>
              <a:rPr lang="en-US" sz="2800" dirty="0"/>
              <a:t>—A general, sustained upward movement of prices for goods and services in an economy. </a:t>
            </a:r>
          </a:p>
          <a:p>
            <a:endParaRPr lang="en-US" sz="2800" dirty="0"/>
          </a:p>
          <a:p>
            <a:r>
              <a:rPr lang="en-US" sz="2800" dirty="0"/>
              <a:t>Economists say inflation occurs when “too much spending is chasing too few goods.” </a:t>
            </a:r>
          </a:p>
          <a:p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F51627-B0FC-9EB7-97C0-08C93A102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0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070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2940" y="1287244"/>
            <a:ext cx="73981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What is money?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Why is money useful?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What is inflation? </a:t>
            </a:r>
          </a:p>
          <a:p>
            <a:pPr lvl="0"/>
            <a:endParaRPr lang="en-US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What is the relationship between spending and inflation?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lvl="0"/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5BF1652-A57C-F0C6-E6D8-6CCC7F9C8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0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15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DF8CEF-370B-4988-946B-C50A20E841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119190-3F4C-4467-AF78-0021DA2977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1A06575-0568-4E1A-909E-89AFBBD4AE1E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1037</TotalTime>
  <Words>198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Wolla, Scott A</dc:creator>
  <cp:lastModifiedBy>Wolla, Scott A</cp:lastModifiedBy>
  <cp:revision>47</cp:revision>
  <dcterms:created xsi:type="dcterms:W3CDTF">2019-05-10T16:23:40Z</dcterms:created>
  <dcterms:modified xsi:type="dcterms:W3CDTF">2025-04-28T15:59:44Z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6c8f8af8-40d4-4f79-8f57-d98c1d6f2245</vt:lpwstr>
  </property>
  <property fmtid="{D5CDD505-2E9C-101B-9397-08002B2CF9AE}" pid="3" name="MSIP_Label_65269c60-0483-4c57-9e8c-3779d6900235_Enabled">
    <vt:lpwstr>true</vt:lpwstr>
  </property>
  <property fmtid="{D5CDD505-2E9C-101B-9397-08002B2CF9AE}" pid="4" name="MSIP_Label_65269c60-0483-4c57-9e8c-3779d6900235_SetDate">
    <vt:lpwstr>2023-08-03T12:01:09Z</vt:lpwstr>
  </property>
  <property fmtid="{D5CDD505-2E9C-101B-9397-08002B2CF9AE}" pid="5" name="MSIP_Label_65269c60-0483-4c57-9e8c-3779d6900235_Method">
    <vt:lpwstr>Privileged</vt:lpwstr>
  </property>
  <property fmtid="{D5CDD505-2E9C-101B-9397-08002B2CF9AE}" pid="6" name="MSIP_Label_65269c60-0483-4c57-9e8c-3779d6900235_Name">
    <vt:lpwstr>65269c60-0483-4c57-9e8c-3779d6900235</vt:lpwstr>
  </property>
  <property fmtid="{D5CDD505-2E9C-101B-9397-08002B2CF9AE}" pid="7" name="MSIP_Label_65269c60-0483-4c57-9e8c-3779d6900235_SiteId">
    <vt:lpwstr>b397c653-5b19-463f-b9fc-af658ded9128</vt:lpwstr>
  </property>
  <property fmtid="{D5CDD505-2E9C-101B-9397-08002B2CF9AE}" pid="8" name="MSIP_Label_65269c60-0483-4c57-9e8c-3779d6900235_ActionId">
    <vt:lpwstr>69d4e4e6-928e-411d-bfb9-6ea6bc54b8bd</vt:lpwstr>
  </property>
  <property fmtid="{D5CDD505-2E9C-101B-9397-08002B2CF9AE}" pid="9" name="MSIP_Label_65269c60-0483-4c57-9e8c-3779d6900235_ContentBits">
    <vt:lpwstr>0</vt:lpwstr>
  </property>
</Properties>
</file>