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27.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 id="2147483660" r:id="rId5"/>
  </p:sldMasterIdLst>
  <p:notesMasterIdLst>
    <p:notesMasterId r:id="rId34"/>
  </p:notesMasterIdLst>
  <p:handoutMasterIdLst>
    <p:handoutMasterId r:id="rId35"/>
  </p:handoutMasterIdLst>
  <p:sldIdLst>
    <p:sldId id="288" r:id="rId6"/>
    <p:sldId id="256" r:id="rId7"/>
    <p:sldId id="311" r:id="rId8"/>
    <p:sldId id="258" r:id="rId9"/>
    <p:sldId id="264" r:id="rId10"/>
    <p:sldId id="268" r:id="rId11"/>
    <p:sldId id="267" r:id="rId12"/>
    <p:sldId id="265" r:id="rId13"/>
    <p:sldId id="290" r:id="rId14"/>
    <p:sldId id="291" r:id="rId15"/>
    <p:sldId id="292" r:id="rId16"/>
    <p:sldId id="293" r:id="rId17"/>
    <p:sldId id="294" r:id="rId18"/>
    <p:sldId id="314" r:id="rId19"/>
    <p:sldId id="296" r:id="rId20"/>
    <p:sldId id="297" r:id="rId21"/>
    <p:sldId id="298" r:id="rId22"/>
    <p:sldId id="299" r:id="rId23"/>
    <p:sldId id="300" r:id="rId24"/>
    <p:sldId id="301" r:id="rId25"/>
    <p:sldId id="302" r:id="rId26"/>
    <p:sldId id="304" r:id="rId27"/>
    <p:sldId id="305" r:id="rId28"/>
    <p:sldId id="309" r:id="rId29"/>
    <p:sldId id="307" r:id="rId30"/>
    <p:sldId id="308" r:id="rId31"/>
    <p:sldId id="313" r:id="rId32"/>
    <p:sldId id="286" r:id="rId33"/>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usd" initials="c" lastIdx="1" clrIdx="0">
    <p:extLst>
      <p:ext uri="{19B8F6BF-5375-455C-9EA6-DF929625EA0E}">
        <p15:presenceInfo xmlns:p15="http://schemas.microsoft.com/office/powerpoint/2012/main" userId="cusd" providerId="None"/>
      </p:ext>
    </p:extLst>
  </p:cmAuthor>
  <p:cmAuthor id="2" name="Flowers, Barbara" initials="FB" lastIdx="1" clrIdx="1">
    <p:extLst>
      <p:ext uri="{19B8F6BF-5375-455C-9EA6-DF929625EA0E}">
        <p15:presenceInfo xmlns:p15="http://schemas.microsoft.com/office/powerpoint/2012/main" userId="S-1-5-21-662528488-348457345-1760376032-288701" providerId="AD"/>
      </p:ext>
    </p:extLst>
  </p:cmAuthor>
  <p:cmAuthor id="3" name="Johnson, Lydia H" initials="JH" lastIdx="2" clrIdx="2">
    <p:extLst>
      <p:ext uri="{19B8F6BF-5375-455C-9EA6-DF929625EA0E}">
        <p15:presenceInfo xmlns:p15="http://schemas.microsoft.com/office/powerpoint/2012/main" userId="S-1-5-21-662528488-348457345-1760376032-85446" providerId="AD"/>
      </p:ext>
    </p:extLst>
  </p:cmAuthor>
  <p:cmAuthor id="4" name="Johnson, Lydia H" initials="LHJ" lastIdx="2" clrIdx="3">
    <p:extLst>
      <p:ext uri="{19B8F6BF-5375-455C-9EA6-DF929625EA0E}">
        <p15:presenceInfo xmlns:p15="http://schemas.microsoft.com/office/powerpoint/2012/main" userId="Johnson, Lydia H"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F81BD"/>
    <a:srgbClr val="608F3D"/>
    <a:srgbClr val="4C7131"/>
    <a:srgbClr val="3B5826"/>
    <a:srgbClr val="C0D72F"/>
    <a:srgbClr val="93C33C"/>
    <a:srgbClr val="CDDC2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363" autoAdjust="0"/>
    <p:restoredTop sz="96279" autoAdjust="0"/>
  </p:normalViewPr>
  <p:slideViewPr>
    <p:cSldViewPr>
      <p:cViewPr varScale="1">
        <p:scale>
          <a:sx n="122" d="100"/>
          <a:sy n="122" d="100"/>
        </p:scale>
        <p:origin x="3422" y="86"/>
      </p:cViewPr>
      <p:guideLst>
        <p:guide orient="horz" pos="2160"/>
        <p:guide pos="2880"/>
      </p:guideLst>
    </p:cSldViewPr>
  </p:slideViewPr>
  <p:outlineViewPr>
    <p:cViewPr>
      <p:scale>
        <a:sx n="33" d="100"/>
        <a:sy n="33" d="100"/>
      </p:scale>
      <p:origin x="38"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theme" Target="theme/theme1.xml"/><Relationship Id="rId21" Type="http://schemas.openxmlformats.org/officeDocument/2006/relationships/slide" Target="slides/slide16.xml"/><Relationship Id="rId34" Type="http://schemas.openxmlformats.org/officeDocument/2006/relationships/notesMaster" Target="notesMasters/notesMaster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commentAuthors" Target="commentAuthors.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handoutMaster" Target="handoutMasters/handoutMaster1.xml"/><Relationship Id="rId8" Type="http://schemas.openxmlformats.org/officeDocument/2006/relationships/slide" Target="slides/slide3.xml"/><Relationship Id="rId3" Type="http://schemas.openxmlformats.org/officeDocument/2006/relationships/customXml" Target="../customXml/item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A2BAE38-56E9-4239-AB57-28FAB6D2AC62}" type="doc">
      <dgm:prSet loTypeId="urn:microsoft.com/office/officeart/2005/8/layout/arrow3" loCatId="relationship" qsTypeId="urn:microsoft.com/office/officeart/2005/8/quickstyle/simple1" qsCatId="simple" csTypeId="urn:microsoft.com/office/officeart/2005/8/colors/accent1_2" csCatId="accent1" phldr="1"/>
      <dgm:spPr/>
      <dgm:t>
        <a:bodyPr/>
        <a:lstStyle/>
        <a:p>
          <a:endParaRPr lang="en-US"/>
        </a:p>
      </dgm:t>
    </dgm:pt>
    <dgm:pt modelId="{852E7B32-0B35-46DB-A038-AF73588134BF}">
      <dgm:prSet phldrT="[Text]"/>
      <dgm:spPr/>
      <dgm:t>
        <a:bodyPr/>
        <a:lstStyle/>
        <a:p>
          <a:r>
            <a:rPr lang="en-US" dirty="0" smtClean="0"/>
            <a:t>Debtor</a:t>
          </a:r>
          <a:endParaRPr lang="en-US" dirty="0"/>
        </a:p>
      </dgm:t>
    </dgm:pt>
    <dgm:pt modelId="{23D9BC30-7F2A-4F9B-B050-CCBF30C044FB}" type="parTrans" cxnId="{A9567189-8FF3-43CE-82F5-9915988AE774}">
      <dgm:prSet/>
      <dgm:spPr/>
      <dgm:t>
        <a:bodyPr/>
        <a:lstStyle/>
        <a:p>
          <a:endParaRPr lang="en-US"/>
        </a:p>
      </dgm:t>
    </dgm:pt>
    <dgm:pt modelId="{003F97DB-7231-40A3-B186-B1807F423707}" type="sibTrans" cxnId="{A9567189-8FF3-43CE-82F5-9915988AE774}">
      <dgm:prSet/>
      <dgm:spPr/>
      <dgm:t>
        <a:bodyPr/>
        <a:lstStyle/>
        <a:p>
          <a:endParaRPr lang="en-US"/>
        </a:p>
      </dgm:t>
    </dgm:pt>
    <dgm:pt modelId="{DB4145BD-ABA9-402F-8466-74232D77DF0C}">
      <dgm:prSet phldrT="[Text]"/>
      <dgm:spPr/>
      <dgm:t>
        <a:bodyPr/>
        <a:lstStyle/>
        <a:p>
          <a:r>
            <a:rPr lang="en-US" dirty="0" smtClean="0"/>
            <a:t>Creditors</a:t>
          </a:r>
          <a:endParaRPr lang="en-US" dirty="0"/>
        </a:p>
      </dgm:t>
    </dgm:pt>
    <dgm:pt modelId="{995B3A14-94B9-498D-B7B2-5D80A6E660B0}" type="parTrans" cxnId="{7CE8C9FC-33FA-4277-9606-0FE2018F2A31}">
      <dgm:prSet/>
      <dgm:spPr/>
      <dgm:t>
        <a:bodyPr/>
        <a:lstStyle/>
        <a:p>
          <a:endParaRPr lang="en-US"/>
        </a:p>
      </dgm:t>
    </dgm:pt>
    <dgm:pt modelId="{9ADC4E61-94A1-4D4C-9CAB-0BC7123D215D}" type="sibTrans" cxnId="{7CE8C9FC-33FA-4277-9606-0FE2018F2A31}">
      <dgm:prSet/>
      <dgm:spPr/>
      <dgm:t>
        <a:bodyPr/>
        <a:lstStyle/>
        <a:p>
          <a:endParaRPr lang="en-US"/>
        </a:p>
      </dgm:t>
    </dgm:pt>
    <dgm:pt modelId="{88F9AC7B-14F2-4479-957B-904FE131ADCE}" type="pres">
      <dgm:prSet presAssocID="{2A2BAE38-56E9-4239-AB57-28FAB6D2AC62}" presName="compositeShape" presStyleCnt="0">
        <dgm:presLayoutVars>
          <dgm:chMax val="2"/>
          <dgm:dir/>
          <dgm:resizeHandles val="exact"/>
        </dgm:presLayoutVars>
      </dgm:prSet>
      <dgm:spPr/>
      <dgm:t>
        <a:bodyPr/>
        <a:lstStyle/>
        <a:p>
          <a:endParaRPr lang="en-US"/>
        </a:p>
      </dgm:t>
    </dgm:pt>
    <dgm:pt modelId="{387F116C-AE34-4AEF-B663-E54332EBEEFE}" type="pres">
      <dgm:prSet presAssocID="{2A2BAE38-56E9-4239-AB57-28FAB6D2AC62}" presName="divider" presStyleLbl="fgShp" presStyleIdx="0" presStyleCnt="1"/>
      <dgm:spPr/>
    </dgm:pt>
    <dgm:pt modelId="{EF5848C0-3B34-48B9-831A-3DC2312B0E99}" type="pres">
      <dgm:prSet presAssocID="{852E7B32-0B35-46DB-A038-AF73588134BF}" presName="downArrow" presStyleLbl="node1" presStyleIdx="0" presStyleCnt="2"/>
      <dgm:spPr/>
      <dgm:t>
        <a:bodyPr/>
        <a:lstStyle/>
        <a:p>
          <a:endParaRPr lang="en-US"/>
        </a:p>
      </dgm:t>
    </dgm:pt>
    <dgm:pt modelId="{A5DBAE4C-4508-40F1-AB9C-33E260D925B2}" type="pres">
      <dgm:prSet presAssocID="{852E7B32-0B35-46DB-A038-AF73588134BF}" presName="downArrowText" presStyleLbl="revTx" presStyleIdx="0" presStyleCnt="2">
        <dgm:presLayoutVars>
          <dgm:bulletEnabled val="1"/>
        </dgm:presLayoutVars>
      </dgm:prSet>
      <dgm:spPr/>
      <dgm:t>
        <a:bodyPr/>
        <a:lstStyle/>
        <a:p>
          <a:endParaRPr lang="en-US"/>
        </a:p>
      </dgm:t>
    </dgm:pt>
    <dgm:pt modelId="{17F96FC5-B47B-4D16-A78B-95C326B5E84A}" type="pres">
      <dgm:prSet presAssocID="{DB4145BD-ABA9-402F-8466-74232D77DF0C}" presName="upArrow" presStyleLbl="node1" presStyleIdx="1" presStyleCnt="2"/>
      <dgm:spPr/>
    </dgm:pt>
    <dgm:pt modelId="{9736D0FA-6DB9-4BB1-9EC4-839DC928CCEC}" type="pres">
      <dgm:prSet presAssocID="{DB4145BD-ABA9-402F-8466-74232D77DF0C}" presName="upArrowText" presStyleLbl="revTx" presStyleIdx="1" presStyleCnt="2">
        <dgm:presLayoutVars>
          <dgm:bulletEnabled val="1"/>
        </dgm:presLayoutVars>
      </dgm:prSet>
      <dgm:spPr/>
      <dgm:t>
        <a:bodyPr/>
        <a:lstStyle/>
        <a:p>
          <a:endParaRPr lang="en-US"/>
        </a:p>
      </dgm:t>
    </dgm:pt>
  </dgm:ptLst>
  <dgm:cxnLst>
    <dgm:cxn modelId="{37B3607C-21D4-4F59-A0AB-961A39C0D9AE}" type="presOf" srcId="{2A2BAE38-56E9-4239-AB57-28FAB6D2AC62}" destId="{88F9AC7B-14F2-4479-957B-904FE131ADCE}" srcOrd="0" destOrd="0" presId="urn:microsoft.com/office/officeart/2005/8/layout/arrow3"/>
    <dgm:cxn modelId="{015CF62F-9187-440A-9ADB-020A20BD3191}" type="presOf" srcId="{DB4145BD-ABA9-402F-8466-74232D77DF0C}" destId="{9736D0FA-6DB9-4BB1-9EC4-839DC928CCEC}" srcOrd="0" destOrd="0" presId="urn:microsoft.com/office/officeart/2005/8/layout/arrow3"/>
    <dgm:cxn modelId="{7CE8C9FC-33FA-4277-9606-0FE2018F2A31}" srcId="{2A2BAE38-56E9-4239-AB57-28FAB6D2AC62}" destId="{DB4145BD-ABA9-402F-8466-74232D77DF0C}" srcOrd="1" destOrd="0" parTransId="{995B3A14-94B9-498D-B7B2-5D80A6E660B0}" sibTransId="{9ADC4E61-94A1-4D4C-9CAB-0BC7123D215D}"/>
    <dgm:cxn modelId="{A9567189-8FF3-43CE-82F5-9915988AE774}" srcId="{2A2BAE38-56E9-4239-AB57-28FAB6D2AC62}" destId="{852E7B32-0B35-46DB-A038-AF73588134BF}" srcOrd="0" destOrd="0" parTransId="{23D9BC30-7F2A-4F9B-B050-CCBF30C044FB}" sibTransId="{003F97DB-7231-40A3-B186-B1807F423707}"/>
    <dgm:cxn modelId="{7585B100-C072-4DED-83DD-577D75A90726}" type="presOf" srcId="{852E7B32-0B35-46DB-A038-AF73588134BF}" destId="{A5DBAE4C-4508-40F1-AB9C-33E260D925B2}" srcOrd="0" destOrd="0" presId="urn:microsoft.com/office/officeart/2005/8/layout/arrow3"/>
    <dgm:cxn modelId="{136D6A76-86CA-4DB6-B667-06E229A3C0BE}" type="presParOf" srcId="{88F9AC7B-14F2-4479-957B-904FE131ADCE}" destId="{387F116C-AE34-4AEF-B663-E54332EBEEFE}" srcOrd="0" destOrd="0" presId="urn:microsoft.com/office/officeart/2005/8/layout/arrow3"/>
    <dgm:cxn modelId="{C21E6F78-F748-4AC8-BEE4-B5C9452F63F6}" type="presParOf" srcId="{88F9AC7B-14F2-4479-957B-904FE131ADCE}" destId="{EF5848C0-3B34-48B9-831A-3DC2312B0E99}" srcOrd="1" destOrd="0" presId="urn:microsoft.com/office/officeart/2005/8/layout/arrow3"/>
    <dgm:cxn modelId="{E302E0B1-E416-4E8E-8065-CDFA012F69E3}" type="presParOf" srcId="{88F9AC7B-14F2-4479-957B-904FE131ADCE}" destId="{A5DBAE4C-4508-40F1-AB9C-33E260D925B2}" srcOrd="2" destOrd="0" presId="urn:microsoft.com/office/officeart/2005/8/layout/arrow3"/>
    <dgm:cxn modelId="{2B2B8279-E5A8-45F9-9F74-D9A17E6CF245}" type="presParOf" srcId="{88F9AC7B-14F2-4479-957B-904FE131ADCE}" destId="{17F96FC5-B47B-4D16-A78B-95C326B5E84A}" srcOrd="3" destOrd="0" presId="urn:microsoft.com/office/officeart/2005/8/layout/arrow3"/>
    <dgm:cxn modelId="{0238B37C-CCEF-4988-A54B-B9D009959049}" type="presParOf" srcId="{88F9AC7B-14F2-4479-957B-904FE131ADCE}" destId="{9736D0FA-6DB9-4BB1-9EC4-839DC928CCEC}" srcOrd="4" destOrd="0" presId="urn:microsoft.com/office/officeart/2005/8/layout/arrow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E0BAB8B-287B-43B8-9958-9C6954D1D407}"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n-US"/>
        </a:p>
      </dgm:t>
    </dgm:pt>
    <dgm:pt modelId="{5678631B-9ED3-4C61-BD4C-C020F988D298}">
      <dgm:prSet phldrT="[Text]" custT="1"/>
      <dgm:spPr>
        <a:solidFill>
          <a:srgbClr val="4F81BD"/>
        </a:solidFill>
      </dgm:spPr>
      <dgm:t>
        <a:bodyPr/>
        <a:lstStyle/>
        <a:p>
          <a:r>
            <a:rPr lang="en-US" sz="2000" b="1" dirty="0" smtClean="0"/>
            <a:t>Chapter 7</a:t>
          </a:r>
          <a:endParaRPr lang="en-US" sz="2000" b="1" dirty="0"/>
        </a:p>
      </dgm:t>
    </dgm:pt>
    <dgm:pt modelId="{85ED5141-4464-4645-919F-A234876A3DBE}" type="parTrans" cxnId="{60BA57CB-58D3-4100-9B22-DD785F759156}">
      <dgm:prSet/>
      <dgm:spPr/>
      <dgm:t>
        <a:bodyPr/>
        <a:lstStyle/>
        <a:p>
          <a:endParaRPr lang="en-US"/>
        </a:p>
      </dgm:t>
    </dgm:pt>
    <dgm:pt modelId="{809E0DA4-3B25-4CB0-A0E2-9248BE1894A3}" type="sibTrans" cxnId="{60BA57CB-58D3-4100-9B22-DD785F759156}">
      <dgm:prSet/>
      <dgm:spPr/>
      <dgm:t>
        <a:bodyPr/>
        <a:lstStyle/>
        <a:p>
          <a:endParaRPr lang="en-US"/>
        </a:p>
      </dgm:t>
    </dgm:pt>
    <dgm:pt modelId="{BFE735A6-1F8F-470A-A2CF-1EDE18BF4528}">
      <dgm:prSet phldrT="[Text]" custT="1"/>
      <dgm:spPr/>
      <dgm:t>
        <a:bodyPr/>
        <a:lstStyle/>
        <a:p>
          <a:r>
            <a:rPr lang="en-US" sz="1800" b="1" dirty="0" smtClean="0"/>
            <a:t>“Liquidation” or “straight” bankruptcy</a:t>
          </a:r>
          <a:endParaRPr lang="en-US" sz="1800" b="1" dirty="0"/>
        </a:p>
      </dgm:t>
    </dgm:pt>
    <dgm:pt modelId="{617E8E60-C6C2-41D8-8B66-2C021CB4C907}" type="parTrans" cxnId="{B92B02E4-777B-43F4-89B9-C7DEAE7B6B26}">
      <dgm:prSet/>
      <dgm:spPr/>
      <dgm:t>
        <a:bodyPr/>
        <a:lstStyle/>
        <a:p>
          <a:endParaRPr lang="en-US"/>
        </a:p>
      </dgm:t>
    </dgm:pt>
    <dgm:pt modelId="{90C84046-944E-40F5-82AC-69FAD8558A8B}" type="sibTrans" cxnId="{B92B02E4-777B-43F4-89B9-C7DEAE7B6B26}">
      <dgm:prSet/>
      <dgm:spPr/>
      <dgm:t>
        <a:bodyPr/>
        <a:lstStyle/>
        <a:p>
          <a:endParaRPr lang="en-US"/>
        </a:p>
      </dgm:t>
    </dgm:pt>
    <dgm:pt modelId="{DE9B85F6-2575-4C79-886F-185667A1537D}">
      <dgm:prSet phldrT="[Text]" custT="1"/>
      <dgm:spPr>
        <a:solidFill>
          <a:srgbClr val="4F81BD"/>
        </a:solidFill>
      </dgm:spPr>
      <dgm:t>
        <a:bodyPr/>
        <a:lstStyle/>
        <a:p>
          <a:r>
            <a:rPr lang="en-US" sz="2000" b="1" dirty="0" smtClean="0"/>
            <a:t>Chapter 9</a:t>
          </a:r>
          <a:endParaRPr lang="en-US" sz="2000" b="1" dirty="0"/>
        </a:p>
      </dgm:t>
    </dgm:pt>
    <dgm:pt modelId="{49077EC8-043A-4C0D-9F58-6F015E71C131}" type="parTrans" cxnId="{82551B1B-383E-4C40-B623-5E68B704B889}">
      <dgm:prSet/>
      <dgm:spPr/>
      <dgm:t>
        <a:bodyPr/>
        <a:lstStyle/>
        <a:p>
          <a:endParaRPr lang="en-US"/>
        </a:p>
      </dgm:t>
    </dgm:pt>
    <dgm:pt modelId="{612FD21A-7902-4518-A647-E4D0BF97F11C}" type="sibTrans" cxnId="{82551B1B-383E-4C40-B623-5E68B704B889}">
      <dgm:prSet/>
      <dgm:spPr/>
      <dgm:t>
        <a:bodyPr/>
        <a:lstStyle/>
        <a:p>
          <a:endParaRPr lang="en-US"/>
        </a:p>
      </dgm:t>
    </dgm:pt>
    <dgm:pt modelId="{6F74B0D6-7E20-4FF5-BFED-F6CB83C679B0}">
      <dgm:prSet phldrT="[Text]" custT="1"/>
      <dgm:spPr/>
      <dgm:t>
        <a:bodyPr/>
        <a:lstStyle/>
        <a:p>
          <a:r>
            <a:rPr lang="en-US" sz="1800" b="1" dirty="0" smtClean="0"/>
            <a:t>For reorganization of municipalities</a:t>
          </a:r>
          <a:endParaRPr lang="en-US" sz="1800" b="1" dirty="0"/>
        </a:p>
      </dgm:t>
    </dgm:pt>
    <dgm:pt modelId="{275B6E23-D253-4DCE-A480-A59150FBBA3A}" type="parTrans" cxnId="{E260352C-89A6-4645-B84E-A60E80230EA0}">
      <dgm:prSet/>
      <dgm:spPr/>
      <dgm:t>
        <a:bodyPr/>
        <a:lstStyle/>
        <a:p>
          <a:endParaRPr lang="en-US"/>
        </a:p>
      </dgm:t>
    </dgm:pt>
    <dgm:pt modelId="{3A6B070E-3C1B-449F-BE37-0F99E3F1ADCB}" type="sibTrans" cxnId="{E260352C-89A6-4645-B84E-A60E80230EA0}">
      <dgm:prSet/>
      <dgm:spPr/>
      <dgm:t>
        <a:bodyPr/>
        <a:lstStyle/>
        <a:p>
          <a:endParaRPr lang="en-US"/>
        </a:p>
      </dgm:t>
    </dgm:pt>
    <dgm:pt modelId="{B168ED63-BA48-4C43-8B98-9A3A8DF908DD}">
      <dgm:prSet phldrT="[Text]" custT="1"/>
      <dgm:spPr/>
      <dgm:t>
        <a:bodyPr/>
        <a:lstStyle/>
        <a:p>
          <a:r>
            <a:rPr lang="en-US" sz="1800" b="1" dirty="0" smtClean="0"/>
            <a:t>For individuals and businesses with </a:t>
          </a:r>
          <a:r>
            <a:rPr lang="en-US" sz="1800" b="1" u="none" dirty="0" smtClean="0"/>
            <a:t>insufficient</a:t>
          </a:r>
          <a:r>
            <a:rPr lang="en-US" sz="1800" b="1" dirty="0" smtClean="0"/>
            <a:t> income to pay debts</a:t>
          </a:r>
          <a:endParaRPr lang="en-US" sz="1800" b="1" dirty="0"/>
        </a:p>
      </dgm:t>
    </dgm:pt>
    <dgm:pt modelId="{A99030A8-A4A6-4E72-A8B2-68BAE74B52CA}" type="parTrans" cxnId="{D2653EB5-D28D-4C64-A74E-081747FC027E}">
      <dgm:prSet/>
      <dgm:spPr/>
      <dgm:t>
        <a:bodyPr/>
        <a:lstStyle/>
        <a:p>
          <a:endParaRPr lang="en-US"/>
        </a:p>
      </dgm:t>
    </dgm:pt>
    <dgm:pt modelId="{DBE7389A-2E27-43A8-919D-2E26D6772C69}" type="sibTrans" cxnId="{D2653EB5-D28D-4C64-A74E-081747FC027E}">
      <dgm:prSet/>
      <dgm:spPr/>
      <dgm:t>
        <a:bodyPr/>
        <a:lstStyle/>
        <a:p>
          <a:endParaRPr lang="en-US"/>
        </a:p>
      </dgm:t>
    </dgm:pt>
    <dgm:pt modelId="{2D62F971-DEDF-4754-A428-73F9F6911A8A}">
      <dgm:prSet phldrT="[Text]" custT="1"/>
      <dgm:spPr>
        <a:solidFill>
          <a:srgbClr val="4F81BD"/>
        </a:solidFill>
      </dgm:spPr>
      <dgm:t>
        <a:bodyPr/>
        <a:lstStyle/>
        <a:p>
          <a:r>
            <a:rPr lang="en-US" sz="2000" b="1" dirty="0" smtClean="0"/>
            <a:t>Chapter 11</a:t>
          </a:r>
        </a:p>
      </dgm:t>
    </dgm:pt>
    <dgm:pt modelId="{291EDF85-7B44-4DCE-B41C-4F6343884A2E}" type="parTrans" cxnId="{BB462B66-0598-42D4-8C31-87973E9CB253}">
      <dgm:prSet/>
      <dgm:spPr/>
      <dgm:t>
        <a:bodyPr/>
        <a:lstStyle/>
        <a:p>
          <a:endParaRPr lang="en-US"/>
        </a:p>
      </dgm:t>
    </dgm:pt>
    <dgm:pt modelId="{18A02579-E992-4587-8D67-7700FB06DBE6}" type="sibTrans" cxnId="{BB462B66-0598-42D4-8C31-87973E9CB253}">
      <dgm:prSet/>
      <dgm:spPr/>
      <dgm:t>
        <a:bodyPr/>
        <a:lstStyle/>
        <a:p>
          <a:endParaRPr lang="en-US"/>
        </a:p>
      </dgm:t>
    </dgm:pt>
    <dgm:pt modelId="{1E9A9FE5-7C2B-4325-8E2A-6760F1207D06}">
      <dgm:prSet phldrT="[Text]" custT="1"/>
      <dgm:spPr/>
      <dgm:t>
        <a:bodyPr/>
        <a:lstStyle/>
        <a:p>
          <a:r>
            <a:rPr lang="en-US" sz="1800" b="1" dirty="0" smtClean="0"/>
            <a:t>For reorganization of businesses</a:t>
          </a:r>
        </a:p>
      </dgm:t>
    </dgm:pt>
    <dgm:pt modelId="{B80EEEC3-EA81-4906-8F0D-79C24525AB4C}" type="parTrans" cxnId="{30C17270-5A43-4678-B147-A1BA9D118BE5}">
      <dgm:prSet/>
      <dgm:spPr/>
      <dgm:t>
        <a:bodyPr/>
        <a:lstStyle/>
        <a:p>
          <a:endParaRPr lang="en-US"/>
        </a:p>
      </dgm:t>
    </dgm:pt>
    <dgm:pt modelId="{3A90C579-13AF-4E40-8A34-69BA97DF8FD6}" type="sibTrans" cxnId="{30C17270-5A43-4678-B147-A1BA9D118BE5}">
      <dgm:prSet/>
      <dgm:spPr/>
      <dgm:t>
        <a:bodyPr/>
        <a:lstStyle/>
        <a:p>
          <a:endParaRPr lang="en-US"/>
        </a:p>
      </dgm:t>
    </dgm:pt>
    <dgm:pt modelId="{7EC68434-9CD9-45ED-A0EE-8B1688880850}">
      <dgm:prSet phldrT="[Text]" custT="1"/>
      <dgm:spPr/>
      <dgm:t>
        <a:bodyPr/>
        <a:lstStyle/>
        <a:p>
          <a:r>
            <a:rPr lang="en-US" sz="1800" b="1" dirty="0" smtClean="0"/>
            <a:t>Debtor proposes a plan to stay in business and pay creditors over time</a:t>
          </a:r>
        </a:p>
      </dgm:t>
    </dgm:pt>
    <dgm:pt modelId="{9668372E-52D2-40DA-AB1F-E7183F55A586}" type="parTrans" cxnId="{F2621A05-5E2E-4608-96D0-97E2276328FB}">
      <dgm:prSet/>
      <dgm:spPr/>
      <dgm:t>
        <a:bodyPr/>
        <a:lstStyle/>
        <a:p>
          <a:endParaRPr lang="en-US"/>
        </a:p>
      </dgm:t>
    </dgm:pt>
    <dgm:pt modelId="{75E7EE0B-E467-404E-8642-5998AB5ABCA1}" type="sibTrans" cxnId="{F2621A05-5E2E-4608-96D0-97E2276328FB}">
      <dgm:prSet/>
      <dgm:spPr/>
      <dgm:t>
        <a:bodyPr/>
        <a:lstStyle/>
        <a:p>
          <a:endParaRPr lang="en-US"/>
        </a:p>
      </dgm:t>
    </dgm:pt>
    <dgm:pt modelId="{0CF1302B-13A7-4B32-950A-FB9E40E6EEAC}">
      <dgm:prSet phldrT="[Text]" custT="1"/>
      <dgm:spPr>
        <a:solidFill>
          <a:srgbClr val="4F81BD"/>
        </a:solidFill>
      </dgm:spPr>
      <dgm:t>
        <a:bodyPr/>
        <a:lstStyle/>
        <a:p>
          <a:r>
            <a:rPr lang="en-US" sz="2000" b="1" dirty="0" smtClean="0"/>
            <a:t>Chapter 12</a:t>
          </a:r>
        </a:p>
      </dgm:t>
    </dgm:pt>
    <dgm:pt modelId="{626F7FB0-CC2E-44DD-BD41-D01989E885A1}" type="parTrans" cxnId="{262215A8-5DD0-4D68-ADE6-68DA43678455}">
      <dgm:prSet/>
      <dgm:spPr/>
      <dgm:t>
        <a:bodyPr/>
        <a:lstStyle/>
        <a:p>
          <a:endParaRPr lang="en-US"/>
        </a:p>
      </dgm:t>
    </dgm:pt>
    <dgm:pt modelId="{38518E45-1627-46B9-83DB-4EDC25EF1E07}" type="sibTrans" cxnId="{262215A8-5DD0-4D68-ADE6-68DA43678455}">
      <dgm:prSet/>
      <dgm:spPr/>
      <dgm:t>
        <a:bodyPr/>
        <a:lstStyle/>
        <a:p>
          <a:endParaRPr lang="en-US"/>
        </a:p>
      </dgm:t>
    </dgm:pt>
    <dgm:pt modelId="{6342FF8E-60A1-4777-B760-0BCE000F726B}">
      <dgm:prSet phldrT="[Text]" custT="1"/>
      <dgm:spPr/>
      <dgm:t>
        <a:bodyPr/>
        <a:lstStyle/>
        <a:p>
          <a:r>
            <a:rPr lang="en-US" sz="1800" b="1" dirty="0" smtClean="0"/>
            <a:t>Provides financial relief for a family farmer or family fisherman</a:t>
          </a:r>
        </a:p>
      </dgm:t>
    </dgm:pt>
    <dgm:pt modelId="{B8EFED57-21FE-4B9D-9D0A-F10CE8371FDE}" type="parTrans" cxnId="{71BA9D0D-F980-4E97-97A1-FE8F4F06E111}">
      <dgm:prSet/>
      <dgm:spPr/>
      <dgm:t>
        <a:bodyPr/>
        <a:lstStyle/>
        <a:p>
          <a:endParaRPr lang="en-US"/>
        </a:p>
      </dgm:t>
    </dgm:pt>
    <dgm:pt modelId="{7B4F1412-8BA0-48F2-8339-08047C18AB68}" type="sibTrans" cxnId="{71BA9D0D-F980-4E97-97A1-FE8F4F06E111}">
      <dgm:prSet/>
      <dgm:spPr/>
      <dgm:t>
        <a:bodyPr/>
        <a:lstStyle/>
        <a:p>
          <a:endParaRPr lang="en-US"/>
        </a:p>
      </dgm:t>
    </dgm:pt>
    <dgm:pt modelId="{EA5D666C-00F4-4175-9C06-AD57B84FEAC7}">
      <dgm:prSet phldrT="[Text]" custT="1"/>
      <dgm:spPr>
        <a:solidFill>
          <a:srgbClr val="4F81BD"/>
        </a:solidFill>
      </dgm:spPr>
      <dgm:t>
        <a:bodyPr/>
        <a:lstStyle/>
        <a:p>
          <a:r>
            <a:rPr lang="en-US" sz="2000" b="1" dirty="0" smtClean="0"/>
            <a:t>Chapter 13</a:t>
          </a:r>
        </a:p>
      </dgm:t>
    </dgm:pt>
    <dgm:pt modelId="{DF0BC00E-3E7B-490C-A302-06EE9BDB9118}" type="parTrans" cxnId="{F04A5E4C-1B5F-46F5-B048-8D3650DB70DC}">
      <dgm:prSet/>
      <dgm:spPr/>
      <dgm:t>
        <a:bodyPr/>
        <a:lstStyle/>
        <a:p>
          <a:endParaRPr lang="en-US"/>
        </a:p>
      </dgm:t>
    </dgm:pt>
    <dgm:pt modelId="{78484CE5-82C6-4F61-98C2-8C2DFBA12417}" type="sibTrans" cxnId="{F04A5E4C-1B5F-46F5-B048-8D3650DB70DC}">
      <dgm:prSet/>
      <dgm:spPr/>
      <dgm:t>
        <a:bodyPr/>
        <a:lstStyle/>
        <a:p>
          <a:endParaRPr lang="en-US"/>
        </a:p>
      </dgm:t>
    </dgm:pt>
    <dgm:pt modelId="{72357162-2678-432A-845C-441A6EAD3689}">
      <dgm:prSet phldrT="[Text]" custT="1"/>
      <dgm:spPr/>
      <dgm:t>
        <a:bodyPr/>
        <a:lstStyle/>
        <a:p>
          <a:r>
            <a:rPr lang="en-US" sz="1800" b="1" dirty="0" smtClean="0"/>
            <a:t>For individuals with (i) regular income but temporarily unable to pay debts and (ii) sufficient income to make payments to creditors </a:t>
          </a:r>
        </a:p>
      </dgm:t>
    </dgm:pt>
    <dgm:pt modelId="{CA7A817C-D82D-41AE-B211-6EAB9F31BBB2}" type="parTrans" cxnId="{5C731B6D-5F77-489A-A423-F1AE1A66923C}">
      <dgm:prSet/>
      <dgm:spPr/>
      <dgm:t>
        <a:bodyPr/>
        <a:lstStyle/>
        <a:p>
          <a:endParaRPr lang="en-US"/>
        </a:p>
      </dgm:t>
    </dgm:pt>
    <dgm:pt modelId="{492FAB38-69A8-4CAF-AA47-36D54E2E8FA6}" type="sibTrans" cxnId="{5C731B6D-5F77-489A-A423-F1AE1A66923C}">
      <dgm:prSet/>
      <dgm:spPr/>
      <dgm:t>
        <a:bodyPr/>
        <a:lstStyle/>
        <a:p>
          <a:endParaRPr lang="en-US"/>
        </a:p>
      </dgm:t>
    </dgm:pt>
    <dgm:pt modelId="{9B015BB8-33B0-436B-B2D4-FD862AC4AE89}">
      <dgm:prSet phldrT="[Text]" custT="1"/>
      <dgm:spPr>
        <a:solidFill>
          <a:srgbClr val="4F81BD"/>
        </a:solidFill>
      </dgm:spPr>
      <dgm:t>
        <a:bodyPr/>
        <a:lstStyle/>
        <a:p>
          <a:r>
            <a:rPr lang="en-US" sz="2000" b="1" dirty="0" smtClean="0"/>
            <a:t>Chapter 15</a:t>
          </a:r>
        </a:p>
      </dgm:t>
    </dgm:pt>
    <dgm:pt modelId="{F72E41D9-667A-4716-A822-E69FCB2183FB}" type="parTrans" cxnId="{4FB40711-3CA4-4CA7-8C85-52B1C4847083}">
      <dgm:prSet/>
      <dgm:spPr/>
      <dgm:t>
        <a:bodyPr/>
        <a:lstStyle/>
        <a:p>
          <a:endParaRPr lang="en-US"/>
        </a:p>
      </dgm:t>
    </dgm:pt>
    <dgm:pt modelId="{6B99F43B-3CBE-454E-9959-A86C169D63D0}" type="sibTrans" cxnId="{4FB40711-3CA4-4CA7-8C85-52B1C4847083}">
      <dgm:prSet/>
      <dgm:spPr/>
      <dgm:t>
        <a:bodyPr/>
        <a:lstStyle/>
        <a:p>
          <a:endParaRPr lang="en-US"/>
        </a:p>
      </dgm:t>
    </dgm:pt>
    <dgm:pt modelId="{81D09F99-0230-4760-BC26-97DFFB6F3775}">
      <dgm:prSet phldrT="[Text]" custT="1"/>
      <dgm:spPr/>
      <dgm:t>
        <a:bodyPr/>
        <a:lstStyle/>
        <a:p>
          <a:r>
            <a:rPr lang="en-US" sz="1800" b="1" dirty="0" smtClean="0"/>
            <a:t>For foreign companies in foreign bankruptcy to access U.S. courts</a:t>
          </a:r>
        </a:p>
      </dgm:t>
    </dgm:pt>
    <dgm:pt modelId="{96C0C663-55EE-4A1C-AD8B-4E19406A5F06}" type="parTrans" cxnId="{33BDBD84-21CD-4AF5-B0E7-E2CC206C4B2B}">
      <dgm:prSet/>
      <dgm:spPr/>
      <dgm:t>
        <a:bodyPr/>
        <a:lstStyle/>
        <a:p>
          <a:endParaRPr lang="en-US"/>
        </a:p>
      </dgm:t>
    </dgm:pt>
    <dgm:pt modelId="{7D4F5CE2-6A69-411E-BF88-CB558F119838}" type="sibTrans" cxnId="{33BDBD84-21CD-4AF5-B0E7-E2CC206C4B2B}">
      <dgm:prSet/>
      <dgm:spPr/>
      <dgm:t>
        <a:bodyPr/>
        <a:lstStyle/>
        <a:p>
          <a:endParaRPr lang="en-US"/>
        </a:p>
      </dgm:t>
    </dgm:pt>
    <dgm:pt modelId="{0F8A171B-8CCD-4694-AE84-6F7503D78889}">
      <dgm:prSet phldrT="[Text]" custT="1"/>
      <dgm:spPr/>
      <dgm:t>
        <a:bodyPr/>
        <a:lstStyle/>
        <a:p>
          <a:r>
            <a:rPr lang="en-US" sz="1800" b="1" dirty="0" smtClean="0"/>
            <a:t>“Pay back” or “wage earner” plan</a:t>
          </a:r>
        </a:p>
      </dgm:t>
    </dgm:pt>
    <dgm:pt modelId="{AABF6D14-7C59-4EA5-8DD4-0D33AB94906F}" type="parTrans" cxnId="{88FC3D80-C41B-4D31-966F-4C80D352C7C6}">
      <dgm:prSet/>
      <dgm:spPr/>
      <dgm:t>
        <a:bodyPr/>
        <a:lstStyle/>
        <a:p>
          <a:endParaRPr lang="en-US"/>
        </a:p>
      </dgm:t>
    </dgm:pt>
    <dgm:pt modelId="{445F1F84-37FD-4719-9A71-CA9195218B5E}" type="sibTrans" cxnId="{88FC3D80-C41B-4D31-966F-4C80D352C7C6}">
      <dgm:prSet/>
      <dgm:spPr/>
      <dgm:t>
        <a:bodyPr/>
        <a:lstStyle/>
        <a:p>
          <a:endParaRPr lang="en-US"/>
        </a:p>
      </dgm:t>
    </dgm:pt>
    <dgm:pt modelId="{8A61ADCC-A489-4085-8019-EF4632A8E539}" type="pres">
      <dgm:prSet presAssocID="{DE0BAB8B-287B-43B8-9958-9C6954D1D407}" presName="linear" presStyleCnt="0">
        <dgm:presLayoutVars>
          <dgm:dir/>
          <dgm:animLvl val="lvl"/>
          <dgm:resizeHandles val="exact"/>
        </dgm:presLayoutVars>
      </dgm:prSet>
      <dgm:spPr/>
      <dgm:t>
        <a:bodyPr/>
        <a:lstStyle/>
        <a:p>
          <a:endParaRPr lang="en-US"/>
        </a:p>
      </dgm:t>
    </dgm:pt>
    <dgm:pt modelId="{EB2AFA1D-DED2-406B-8EF3-3A7BD48E1D5D}" type="pres">
      <dgm:prSet presAssocID="{5678631B-9ED3-4C61-BD4C-C020F988D298}" presName="parentLin" presStyleCnt="0"/>
      <dgm:spPr/>
    </dgm:pt>
    <dgm:pt modelId="{072AF2E2-8B61-431C-BA2F-8939D94E2C86}" type="pres">
      <dgm:prSet presAssocID="{5678631B-9ED3-4C61-BD4C-C020F988D298}" presName="parentLeftMargin" presStyleLbl="node1" presStyleIdx="0" presStyleCnt="6"/>
      <dgm:spPr/>
      <dgm:t>
        <a:bodyPr/>
        <a:lstStyle/>
        <a:p>
          <a:endParaRPr lang="en-US"/>
        </a:p>
      </dgm:t>
    </dgm:pt>
    <dgm:pt modelId="{29C147C0-95C1-4019-8B33-0B4A7962289F}" type="pres">
      <dgm:prSet presAssocID="{5678631B-9ED3-4C61-BD4C-C020F988D298}" presName="parentText" presStyleLbl="node1" presStyleIdx="0" presStyleCnt="6">
        <dgm:presLayoutVars>
          <dgm:chMax val="0"/>
          <dgm:bulletEnabled val="1"/>
        </dgm:presLayoutVars>
      </dgm:prSet>
      <dgm:spPr/>
      <dgm:t>
        <a:bodyPr/>
        <a:lstStyle/>
        <a:p>
          <a:endParaRPr lang="en-US"/>
        </a:p>
      </dgm:t>
    </dgm:pt>
    <dgm:pt modelId="{DFB97F33-39A5-490B-A45B-F5336802F0D5}" type="pres">
      <dgm:prSet presAssocID="{5678631B-9ED3-4C61-BD4C-C020F988D298}" presName="negativeSpace" presStyleCnt="0"/>
      <dgm:spPr/>
    </dgm:pt>
    <dgm:pt modelId="{EC457BF6-E4C8-4A6D-AFBD-5A0AD7A63EC0}" type="pres">
      <dgm:prSet presAssocID="{5678631B-9ED3-4C61-BD4C-C020F988D298}" presName="childText" presStyleLbl="conFgAcc1" presStyleIdx="0" presStyleCnt="6" custScaleX="100000">
        <dgm:presLayoutVars>
          <dgm:bulletEnabled val="1"/>
        </dgm:presLayoutVars>
      </dgm:prSet>
      <dgm:spPr/>
      <dgm:t>
        <a:bodyPr/>
        <a:lstStyle/>
        <a:p>
          <a:endParaRPr lang="en-US"/>
        </a:p>
      </dgm:t>
    </dgm:pt>
    <dgm:pt modelId="{1F76BF04-1C84-4213-9990-434386BCDA1D}" type="pres">
      <dgm:prSet presAssocID="{809E0DA4-3B25-4CB0-A0E2-9248BE1894A3}" presName="spaceBetweenRectangles" presStyleCnt="0"/>
      <dgm:spPr/>
    </dgm:pt>
    <dgm:pt modelId="{DD072357-F890-4E25-B399-5960E8DF6BB1}" type="pres">
      <dgm:prSet presAssocID="{DE9B85F6-2575-4C79-886F-185667A1537D}" presName="parentLin" presStyleCnt="0"/>
      <dgm:spPr/>
    </dgm:pt>
    <dgm:pt modelId="{26330860-CBBC-429F-BE2B-05108124C891}" type="pres">
      <dgm:prSet presAssocID="{DE9B85F6-2575-4C79-886F-185667A1537D}" presName="parentLeftMargin" presStyleLbl="node1" presStyleIdx="0" presStyleCnt="6"/>
      <dgm:spPr/>
      <dgm:t>
        <a:bodyPr/>
        <a:lstStyle/>
        <a:p>
          <a:endParaRPr lang="en-US"/>
        </a:p>
      </dgm:t>
    </dgm:pt>
    <dgm:pt modelId="{81B04067-895E-4C6D-824E-F6C4E38FB9E0}" type="pres">
      <dgm:prSet presAssocID="{DE9B85F6-2575-4C79-886F-185667A1537D}" presName="parentText" presStyleLbl="node1" presStyleIdx="1" presStyleCnt="6">
        <dgm:presLayoutVars>
          <dgm:chMax val="0"/>
          <dgm:bulletEnabled val="1"/>
        </dgm:presLayoutVars>
      </dgm:prSet>
      <dgm:spPr/>
      <dgm:t>
        <a:bodyPr/>
        <a:lstStyle/>
        <a:p>
          <a:endParaRPr lang="en-US"/>
        </a:p>
      </dgm:t>
    </dgm:pt>
    <dgm:pt modelId="{B7D4847B-57D0-4788-A9A0-33C4A4218718}" type="pres">
      <dgm:prSet presAssocID="{DE9B85F6-2575-4C79-886F-185667A1537D}" presName="negativeSpace" presStyleCnt="0"/>
      <dgm:spPr/>
    </dgm:pt>
    <dgm:pt modelId="{18AB624F-D733-4C08-B890-85AD4060CE12}" type="pres">
      <dgm:prSet presAssocID="{DE9B85F6-2575-4C79-886F-185667A1537D}" presName="childText" presStyleLbl="conFgAcc1" presStyleIdx="1" presStyleCnt="6">
        <dgm:presLayoutVars>
          <dgm:bulletEnabled val="1"/>
        </dgm:presLayoutVars>
      </dgm:prSet>
      <dgm:spPr/>
      <dgm:t>
        <a:bodyPr/>
        <a:lstStyle/>
        <a:p>
          <a:endParaRPr lang="en-US"/>
        </a:p>
      </dgm:t>
    </dgm:pt>
    <dgm:pt modelId="{541AD991-6063-4E10-890F-D864849CF128}" type="pres">
      <dgm:prSet presAssocID="{612FD21A-7902-4518-A647-E4D0BF97F11C}" presName="spaceBetweenRectangles" presStyleCnt="0"/>
      <dgm:spPr/>
    </dgm:pt>
    <dgm:pt modelId="{06AFA2DB-D33A-469D-BEE9-667357931148}" type="pres">
      <dgm:prSet presAssocID="{2D62F971-DEDF-4754-A428-73F9F6911A8A}" presName="parentLin" presStyleCnt="0"/>
      <dgm:spPr/>
    </dgm:pt>
    <dgm:pt modelId="{E9E59758-533D-4FAE-B1FC-8BBB8810F0D3}" type="pres">
      <dgm:prSet presAssocID="{2D62F971-DEDF-4754-A428-73F9F6911A8A}" presName="parentLeftMargin" presStyleLbl="node1" presStyleIdx="1" presStyleCnt="6"/>
      <dgm:spPr/>
      <dgm:t>
        <a:bodyPr/>
        <a:lstStyle/>
        <a:p>
          <a:endParaRPr lang="en-US"/>
        </a:p>
      </dgm:t>
    </dgm:pt>
    <dgm:pt modelId="{0BD67558-7295-42D1-92BF-15964D204579}" type="pres">
      <dgm:prSet presAssocID="{2D62F971-DEDF-4754-A428-73F9F6911A8A}" presName="parentText" presStyleLbl="node1" presStyleIdx="2" presStyleCnt="6">
        <dgm:presLayoutVars>
          <dgm:chMax val="0"/>
          <dgm:bulletEnabled val="1"/>
        </dgm:presLayoutVars>
      </dgm:prSet>
      <dgm:spPr/>
      <dgm:t>
        <a:bodyPr/>
        <a:lstStyle/>
        <a:p>
          <a:endParaRPr lang="en-US"/>
        </a:p>
      </dgm:t>
    </dgm:pt>
    <dgm:pt modelId="{5AB9705D-80FE-49B6-A80C-B625A9C91490}" type="pres">
      <dgm:prSet presAssocID="{2D62F971-DEDF-4754-A428-73F9F6911A8A}" presName="negativeSpace" presStyleCnt="0"/>
      <dgm:spPr/>
    </dgm:pt>
    <dgm:pt modelId="{5845A1A0-4030-4D7B-A755-710F2B6F325C}" type="pres">
      <dgm:prSet presAssocID="{2D62F971-DEDF-4754-A428-73F9F6911A8A}" presName="childText" presStyleLbl="conFgAcc1" presStyleIdx="2" presStyleCnt="6">
        <dgm:presLayoutVars>
          <dgm:bulletEnabled val="1"/>
        </dgm:presLayoutVars>
      </dgm:prSet>
      <dgm:spPr/>
      <dgm:t>
        <a:bodyPr/>
        <a:lstStyle/>
        <a:p>
          <a:endParaRPr lang="en-US"/>
        </a:p>
      </dgm:t>
    </dgm:pt>
    <dgm:pt modelId="{4A42CE19-F2AB-4705-9F6A-9B2B108BD821}" type="pres">
      <dgm:prSet presAssocID="{18A02579-E992-4587-8D67-7700FB06DBE6}" presName="spaceBetweenRectangles" presStyleCnt="0"/>
      <dgm:spPr/>
    </dgm:pt>
    <dgm:pt modelId="{8B46A105-184B-4C59-822E-873AAB9397E1}" type="pres">
      <dgm:prSet presAssocID="{0CF1302B-13A7-4B32-950A-FB9E40E6EEAC}" presName="parentLin" presStyleCnt="0"/>
      <dgm:spPr/>
    </dgm:pt>
    <dgm:pt modelId="{8EA47FE4-3E02-49A8-948C-34AF2440E88B}" type="pres">
      <dgm:prSet presAssocID="{0CF1302B-13A7-4B32-950A-FB9E40E6EEAC}" presName="parentLeftMargin" presStyleLbl="node1" presStyleIdx="2" presStyleCnt="6"/>
      <dgm:spPr/>
      <dgm:t>
        <a:bodyPr/>
        <a:lstStyle/>
        <a:p>
          <a:endParaRPr lang="en-US"/>
        </a:p>
      </dgm:t>
    </dgm:pt>
    <dgm:pt modelId="{117E4FE8-1712-468B-8508-356ABA90BE6B}" type="pres">
      <dgm:prSet presAssocID="{0CF1302B-13A7-4B32-950A-FB9E40E6EEAC}" presName="parentText" presStyleLbl="node1" presStyleIdx="3" presStyleCnt="6">
        <dgm:presLayoutVars>
          <dgm:chMax val="0"/>
          <dgm:bulletEnabled val="1"/>
        </dgm:presLayoutVars>
      </dgm:prSet>
      <dgm:spPr/>
      <dgm:t>
        <a:bodyPr/>
        <a:lstStyle/>
        <a:p>
          <a:endParaRPr lang="en-US"/>
        </a:p>
      </dgm:t>
    </dgm:pt>
    <dgm:pt modelId="{E800EC8F-1876-4890-BCB9-F8B644192C94}" type="pres">
      <dgm:prSet presAssocID="{0CF1302B-13A7-4B32-950A-FB9E40E6EEAC}" presName="negativeSpace" presStyleCnt="0"/>
      <dgm:spPr/>
    </dgm:pt>
    <dgm:pt modelId="{D1516C38-8E1A-4DEB-BD52-0C5AAA85DD7E}" type="pres">
      <dgm:prSet presAssocID="{0CF1302B-13A7-4B32-950A-FB9E40E6EEAC}" presName="childText" presStyleLbl="conFgAcc1" presStyleIdx="3" presStyleCnt="6">
        <dgm:presLayoutVars>
          <dgm:bulletEnabled val="1"/>
        </dgm:presLayoutVars>
      </dgm:prSet>
      <dgm:spPr/>
      <dgm:t>
        <a:bodyPr/>
        <a:lstStyle/>
        <a:p>
          <a:endParaRPr lang="en-US"/>
        </a:p>
      </dgm:t>
    </dgm:pt>
    <dgm:pt modelId="{9BB37251-1B95-44FA-9300-0FDFE22D348A}" type="pres">
      <dgm:prSet presAssocID="{38518E45-1627-46B9-83DB-4EDC25EF1E07}" presName="spaceBetweenRectangles" presStyleCnt="0"/>
      <dgm:spPr/>
    </dgm:pt>
    <dgm:pt modelId="{DD59DC79-E822-429B-8060-41D41A71C047}" type="pres">
      <dgm:prSet presAssocID="{EA5D666C-00F4-4175-9C06-AD57B84FEAC7}" presName="parentLin" presStyleCnt="0"/>
      <dgm:spPr/>
    </dgm:pt>
    <dgm:pt modelId="{7E748428-5B6E-4A99-BA0A-A5992F5771AC}" type="pres">
      <dgm:prSet presAssocID="{EA5D666C-00F4-4175-9C06-AD57B84FEAC7}" presName="parentLeftMargin" presStyleLbl="node1" presStyleIdx="3" presStyleCnt="6"/>
      <dgm:spPr/>
      <dgm:t>
        <a:bodyPr/>
        <a:lstStyle/>
        <a:p>
          <a:endParaRPr lang="en-US"/>
        </a:p>
      </dgm:t>
    </dgm:pt>
    <dgm:pt modelId="{E3C435AC-B459-45A3-9F95-A8B7C2D63CEE}" type="pres">
      <dgm:prSet presAssocID="{EA5D666C-00F4-4175-9C06-AD57B84FEAC7}" presName="parentText" presStyleLbl="node1" presStyleIdx="4" presStyleCnt="6">
        <dgm:presLayoutVars>
          <dgm:chMax val="0"/>
          <dgm:bulletEnabled val="1"/>
        </dgm:presLayoutVars>
      </dgm:prSet>
      <dgm:spPr/>
      <dgm:t>
        <a:bodyPr/>
        <a:lstStyle/>
        <a:p>
          <a:endParaRPr lang="en-US"/>
        </a:p>
      </dgm:t>
    </dgm:pt>
    <dgm:pt modelId="{58322CC2-95AD-4294-B820-33569007DFAB}" type="pres">
      <dgm:prSet presAssocID="{EA5D666C-00F4-4175-9C06-AD57B84FEAC7}" presName="negativeSpace" presStyleCnt="0"/>
      <dgm:spPr/>
    </dgm:pt>
    <dgm:pt modelId="{6F6F9D08-9C59-4BF1-857F-AA6E5684D44A}" type="pres">
      <dgm:prSet presAssocID="{EA5D666C-00F4-4175-9C06-AD57B84FEAC7}" presName="childText" presStyleLbl="conFgAcc1" presStyleIdx="4" presStyleCnt="6">
        <dgm:presLayoutVars>
          <dgm:bulletEnabled val="1"/>
        </dgm:presLayoutVars>
      </dgm:prSet>
      <dgm:spPr/>
      <dgm:t>
        <a:bodyPr/>
        <a:lstStyle/>
        <a:p>
          <a:endParaRPr lang="en-US"/>
        </a:p>
      </dgm:t>
    </dgm:pt>
    <dgm:pt modelId="{7E6D6781-61B5-4604-9F2E-7E968D06213E}" type="pres">
      <dgm:prSet presAssocID="{78484CE5-82C6-4F61-98C2-8C2DFBA12417}" presName="spaceBetweenRectangles" presStyleCnt="0"/>
      <dgm:spPr/>
    </dgm:pt>
    <dgm:pt modelId="{A8168B26-05F6-47EB-B2E6-552455963617}" type="pres">
      <dgm:prSet presAssocID="{9B015BB8-33B0-436B-B2D4-FD862AC4AE89}" presName="parentLin" presStyleCnt="0"/>
      <dgm:spPr/>
    </dgm:pt>
    <dgm:pt modelId="{AE5F0D7D-A3C6-4B2A-9B8B-F0B1B19D7816}" type="pres">
      <dgm:prSet presAssocID="{9B015BB8-33B0-436B-B2D4-FD862AC4AE89}" presName="parentLeftMargin" presStyleLbl="node1" presStyleIdx="4" presStyleCnt="6"/>
      <dgm:spPr/>
      <dgm:t>
        <a:bodyPr/>
        <a:lstStyle/>
        <a:p>
          <a:endParaRPr lang="en-US"/>
        </a:p>
      </dgm:t>
    </dgm:pt>
    <dgm:pt modelId="{F888705C-C62E-4596-8D9F-12F6BCD17FDF}" type="pres">
      <dgm:prSet presAssocID="{9B015BB8-33B0-436B-B2D4-FD862AC4AE89}" presName="parentText" presStyleLbl="node1" presStyleIdx="5" presStyleCnt="6">
        <dgm:presLayoutVars>
          <dgm:chMax val="0"/>
          <dgm:bulletEnabled val="1"/>
        </dgm:presLayoutVars>
      </dgm:prSet>
      <dgm:spPr/>
      <dgm:t>
        <a:bodyPr/>
        <a:lstStyle/>
        <a:p>
          <a:endParaRPr lang="en-US"/>
        </a:p>
      </dgm:t>
    </dgm:pt>
    <dgm:pt modelId="{505F5138-0427-4CD9-A262-7D7E06E11AF9}" type="pres">
      <dgm:prSet presAssocID="{9B015BB8-33B0-436B-B2D4-FD862AC4AE89}" presName="negativeSpace" presStyleCnt="0"/>
      <dgm:spPr/>
    </dgm:pt>
    <dgm:pt modelId="{43ED5C1D-260A-4181-A9AC-F189875F9360}" type="pres">
      <dgm:prSet presAssocID="{9B015BB8-33B0-436B-B2D4-FD862AC4AE89}" presName="childText" presStyleLbl="conFgAcc1" presStyleIdx="5" presStyleCnt="6">
        <dgm:presLayoutVars>
          <dgm:bulletEnabled val="1"/>
        </dgm:presLayoutVars>
      </dgm:prSet>
      <dgm:spPr/>
      <dgm:t>
        <a:bodyPr/>
        <a:lstStyle/>
        <a:p>
          <a:endParaRPr lang="en-US"/>
        </a:p>
      </dgm:t>
    </dgm:pt>
  </dgm:ptLst>
  <dgm:cxnLst>
    <dgm:cxn modelId="{D4A2BC99-BDFC-493F-B843-EB534E172DE3}" type="presOf" srcId="{BFE735A6-1F8F-470A-A2CF-1EDE18BF4528}" destId="{EC457BF6-E4C8-4A6D-AFBD-5A0AD7A63EC0}" srcOrd="0" destOrd="0" presId="urn:microsoft.com/office/officeart/2005/8/layout/list1"/>
    <dgm:cxn modelId="{91154587-8135-4C63-96C3-CEEDFAC5C3F3}" type="presOf" srcId="{DE9B85F6-2575-4C79-886F-185667A1537D}" destId="{26330860-CBBC-429F-BE2B-05108124C891}" srcOrd="0" destOrd="0" presId="urn:microsoft.com/office/officeart/2005/8/layout/list1"/>
    <dgm:cxn modelId="{33BDBD84-21CD-4AF5-B0E7-E2CC206C4B2B}" srcId="{9B015BB8-33B0-436B-B2D4-FD862AC4AE89}" destId="{81D09F99-0230-4760-BC26-97DFFB6F3775}" srcOrd="0" destOrd="0" parTransId="{96C0C663-55EE-4A1C-AD8B-4E19406A5F06}" sibTransId="{7D4F5CE2-6A69-411E-BF88-CB558F119838}"/>
    <dgm:cxn modelId="{F04A5E4C-1B5F-46F5-B048-8D3650DB70DC}" srcId="{DE0BAB8B-287B-43B8-9958-9C6954D1D407}" destId="{EA5D666C-00F4-4175-9C06-AD57B84FEAC7}" srcOrd="4" destOrd="0" parTransId="{DF0BC00E-3E7B-490C-A302-06EE9BDB9118}" sibTransId="{78484CE5-82C6-4F61-98C2-8C2DFBA12417}"/>
    <dgm:cxn modelId="{F3440CAA-6B8D-421A-AB3D-1367A374943F}" type="presOf" srcId="{0F8A171B-8CCD-4694-AE84-6F7503D78889}" destId="{6F6F9D08-9C59-4BF1-857F-AA6E5684D44A}" srcOrd="0" destOrd="1" presId="urn:microsoft.com/office/officeart/2005/8/layout/list1"/>
    <dgm:cxn modelId="{9F36C1CE-C88F-4273-B1B8-5DC47C2F3284}" type="presOf" srcId="{0CF1302B-13A7-4B32-950A-FB9E40E6EEAC}" destId="{117E4FE8-1712-468B-8508-356ABA90BE6B}" srcOrd="1" destOrd="0" presId="urn:microsoft.com/office/officeart/2005/8/layout/list1"/>
    <dgm:cxn modelId="{30C17270-5A43-4678-B147-A1BA9D118BE5}" srcId="{2D62F971-DEDF-4754-A428-73F9F6911A8A}" destId="{1E9A9FE5-7C2B-4325-8E2A-6760F1207D06}" srcOrd="0" destOrd="0" parTransId="{B80EEEC3-EA81-4906-8F0D-79C24525AB4C}" sibTransId="{3A90C579-13AF-4E40-8A34-69BA97DF8FD6}"/>
    <dgm:cxn modelId="{3E996D4B-45FD-449C-AEA9-654D67061ADA}" type="presOf" srcId="{2D62F971-DEDF-4754-A428-73F9F6911A8A}" destId="{E9E59758-533D-4FAE-B1FC-8BBB8810F0D3}" srcOrd="0" destOrd="0" presId="urn:microsoft.com/office/officeart/2005/8/layout/list1"/>
    <dgm:cxn modelId="{5C731B6D-5F77-489A-A423-F1AE1A66923C}" srcId="{EA5D666C-00F4-4175-9C06-AD57B84FEAC7}" destId="{72357162-2678-432A-845C-441A6EAD3689}" srcOrd="0" destOrd="0" parTransId="{CA7A817C-D82D-41AE-B211-6EAB9F31BBB2}" sibTransId="{492FAB38-69A8-4CAF-AA47-36D54E2E8FA6}"/>
    <dgm:cxn modelId="{DDC8DC61-5F49-492D-A259-FF07D0709116}" type="presOf" srcId="{1E9A9FE5-7C2B-4325-8E2A-6760F1207D06}" destId="{5845A1A0-4030-4D7B-A755-710F2B6F325C}" srcOrd="0" destOrd="0" presId="urn:microsoft.com/office/officeart/2005/8/layout/list1"/>
    <dgm:cxn modelId="{CFC55C92-6392-4B47-9A9A-26E78FCBE947}" type="presOf" srcId="{72357162-2678-432A-845C-441A6EAD3689}" destId="{6F6F9D08-9C59-4BF1-857F-AA6E5684D44A}" srcOrd="0" destOrd="0" presId="urn:microsoft.com/office/officeart/2005/8/layout/list1"/>
    <dgm:cxn modelId="{7AB6B39D-3841-436F-83F7-7C9908845A1F}" type="presOf" srcId="{B168ED63-BA48-4C43-8B98-9A3A8DF908DD}" destId="{EC457BF6-E4C8-4A6D-AFBD-5A0AD7A63EC0}" srcOrd="0" destOrd="1" presId="urn:microsoft.com/office/officeart/2005/8/layout/list1"/>
    <dgm:cxn modelId="{0BD95785-C25C-4048-89F1-041CD94B9C91}" type="presOf" srcId="{EA5D666C-00F4-4175-9C06-AD57B84FEAC7}" destId="{7E748428-5B6E-4A99-BA0A-A5992F5771AC}" srcOrd="0" destOrd="0" presId="urn:microsoft.com/office/officeart/2005/8/layout/list1"/>
    <dgm:cxn modelId="{F2621A05-5E2E-4608-96D0-97E2276328FB}" srcId="{2D62F971-DEDF-4754-A428-73F9F6911A8A}" destId="{7EC68434-9CD9-45ED-A0EE-8B1688880850}" srcOrd="1" destOrd="0" parTransId="{9668372E-52D2-40DA-AB1F-E7183F55A586}" sibTransId="{75E7EE0B-E467-404E-8642-5998AB5ABCA1}"/>
    <dgm:cxn modelId="{27F5CBB2-248A-4BDF-B721-212E0455408B}" type="presOf" srcId="{0CF1302B-13A7-4B32-950A-FB9E40E6EEAC}" destId="{8EA47FE4-3E02-49A8-948C-34AF2440E88B}" srcOrd="0" destOrd="0" presId="urn:microsoft.com/office/officeart/2005/8/layout/list1"/>
    <dgm:cxn modelId="{D2653EB5-D28D-4C64-A74E-081747FC027E}" srcId="{5678631B-9ED3-4C61-BD4C-C020F988D298}" destId="{B168ED63-BA48-4C43-8B98-9A3A8DF908DD}" srcOrd="1" destOrd="0" parTransId="{A99030A8-A4A6-4E72-A8B2-68BAE74B52CA}" sibTransId="{DBE7389A-2E27-43A8-919D-2E26D6772C69}"/>
    <dgm:cxn modelId="{AC0E27B0-A318-4EAB-87D0-715D5AB385F0}" type="presOf" srcId="{81D09F99-0230-4760-BC26-97DFFB6F3775}" destId="{43ED5C1D-260A-4181-A9AC-F189875F9360}" srcOrd="0" destOrd="0" presId="urn:microsoft.com/office/officeart/2005/8/layout/list1"/>
    <dgm:cxn modelId="{77214A33-159A-4580-91D0-704928A53317}" type="presOf" srcId="{EA5D666C-00F4-4175-9C06-AD57B84FEAC7}" destId="{E3C435AC-B459-45A3-9F95-A8B7C2D63CEE}" srcOrd="1" destOrd="0" presId="urn:microsoft.com/office/officeart/2005/8/layout/list1"/>
    <dgm:cxn modelId="{A6B83BB1-FD6E-4153-BB1E-8FC1C9E6982C}" type="presOf" srcId="{2D62F971-DEDF-4754-A428-73F9F6911A8A}" destId="{0BD67558-7295-42D1-92BF-15964D204579}" srcOrd="1" destOrd="0" presId="urn:microsoft.com/office/officeart/2005/8/layout/list1"/>
    <dgm:cxn modelId="{88FC3D80-C41B-4D31-966F-4C80D352C7C6}" srcId="{EA5D666C-00F4-4175-9C06-AD57B84FEAC7}" destId="{0F8A171B-8CCD-4694-AE84-6F7503D78889}" srcOrd="1" destOrd="0" parTransId="{AABF6D14-7C59-4EA5-8DD4-0D33AB94906F}" sibTransId="{445F1F84-37FD-4719-9A71-CA9195218B5E}"/>
    <dgm:cxn modelId="{795B1950-E2CF-4BBC-B400-6D9D0CEE65C5}" type="presOf" srcId="{7EC68434-9CD9-45ED-A0EE-8B1688880850}" destId="{5845A1A0-4030-4D7B-A755-710F2B6F325C}" srcOrd="0" destOrd="1" presId="urn:microsoft.com/office/officeart/2005/8/layout/list1"/>
    <dgm:cxn modelId="{DF86F4D5-8931-4FA1-8642-64EE67D7D8D2}" type="presOf" srcId="{6F74B0D6-7E20-4FF5-BFED-F6CB83C679B0}" destId="{18AB624F-D733-4C08-B890-85AD4060CE12}" srcOrd="0" destOrd="0" presId="urn:microsoft.com/office/officeart/2005/8/layout/list1"/>
    <dgm:cxn modelId="{71BA9D0D-F980-4E97-97A1-FE8F4F06E111}" srcId="{0CF1302B-13A7-4B32-950A-FB9E40E6EEAC}" destId="{6342FF8E-60A1-4777-B760-0BCE000F726B}" srcOrd="0" destOrd="0" parTransId="{B8EFED57-21FE-4B9D-9D0A-F10CE8371FDE}" sibTransId="{7B4F1412-8BA0-48F2-8339-08047C18AB68}"/>
    <dgm:cxn modelId="{B198742D-73DF-4BE3-9F94-9BC306AAB862}" type="presOf" srcId="{5678631B-9ED3-4C61-BD4C-C020F988D298}" destId="{29C147C0-95C1-4019-8B33-0B4A7962289F}" srcOrd="1" destOrd="0" presId="urn:microsoft.com/office/officeart/2005/8/layout/list1"/>
    <dgm:cxn modelId="{82551B1B-383E-4C40-B623-5E68B704B889}" srcId="{DE0BAB8B-287B-43B8-9958-9C6954D1D407}" destId="{DE9B85F6-2575-4C79-886F-185667A1537D}" srcOrd="1" destOrd="0" parTransId="{49077EC8-043A-4C0D-9F58-6F015E71C131}" sibTransId="{612FD21A-7902-4518-A647-E4D0BF97F11C}"/>
    <dgm:cxn modelId="{3D26A0F2-3C4C-4ACF-B1C4-408DEF2E6474}" type="presOf" srcId="{9B015BB8-33B0-436B-B2D4-FD862AC4AE89}" destId="{F888705C-C62E-4596-8D9F-12F6BCD17FDF}" srcOrd="1" destOrd="0" presId="urn:microsoft.com/office/officeart/2005/8/layout/list1"/>
    <dgm:cxn modelId="{BB462B66-0598-42D4-8C31-87973E9CB253}" srcId="{DE0BAB8B-287B-43B8-9958-9C6954D1D407}" destId="{2D62F971-DEDF-4754-A428-73F9F6911A8A}" srcOrd="2" destOrd="0" parTransId="{291EDF85-7B44-4DCE-B41C-4F6343884A2E}" sibTransId="{18A02579-E992-4587-8D67-7700FB06DBE6}"/>
    <dgm:cxn modelId="{14F51586-1EC8-4DD9-9D8C-2DFAE4083382}" type="presOf" srcId="{6342FF8E-60A1-4777-B760-0BCE000F726B}" destId="{D1516C38-8E1A-4DEB-BD52-0C5AAA85DD7E}" srcOrd="0" destOrd="0" presId="urn:microsoft.com/office/officeart/2005/8/layout/list1"/>
    <dgm:cxn modelId="{AC4C282E-DED4-4475-AF06-BE0E3F0A53D2}" type="presOf" srcId="{DE9B85F6-2575-4C79-886F-185667A1537D}" destId="{81B04067-895E-4C6D-824E-F6C4E38FB9E0}" srcOrd="1" destOrd="0" presId="urn:microsoft.com/office/officeart/2005/8/layout/list1"/>
    <dgm:cxn modelId="{E260352C-89A6-4645-B84E-A60E80230EA0}" srcId="{DE9B85F6-2575-4C79-886F-185667A1537D}" destId="{6F74B0D6-7E20-4FF5-BFED-F6CB83C679B0}" srcOrd="0" destOrd="0" parTransId="{275B6E23-D253-4DCE-A480-A59150FBBA3A}" sibTransId="{3A6B070E-3C1B-449F-BE37-0F99E3F1ADCB}"/>
    <dgm:cxn modelId="{BCD2FD7F-B5DF-4926-9F65-F905A59EF4FC}" type="presOf" srcId="{5678631B-9ED3-4C61-BD4C-C020F988D298}" destId="{072AF2E2-8B61-431C-BA2F-8939D94E2C86}" srcOrd="0" destOrd="0" presId="urn:microsoft.com/office/officeart/2005/8/layout/list1"/>
    <dgm:cxn modelId="{4FB40711-3CA4-4CA7-8C85-52B1C4847083}" srcId="{DE0BAB8B-287B-43B8-9958-9C6954D1D407}" destId="{9B015BB8-33B0-436B-B2D4-FD862AC4AE89}" srcOrd="5" destOrd="0" parTransId="{F72E41D9-667A-4716-A822-E69FCB2183FB}" sibTransId="{6B99F43B-3CBE-454E-9959-A86C169D63D0}"/>
    <dgm:cxn modelId="{253FC40C-0226-49F5-A09B-3DA8EE499D8C}" type="presOf" srcId="{DE0BAB8B-287B-43B8-9958-9C6954D1D407}" destId="{8A61ADCC-A489-4085-8019-EF4632A8E539}" srcOrd="0" destOrd="0" presId="urn:microsoft.com/office/officeart/2005/8/layout/list1"/>
    <dgm:cxn modelId="{B92B02E4-777B-43F4-89B9-C7DEAE7B6B26}" srcId="{5678631B-9ED3-4C61-BD4C-C020F988D298}" destId="{BFE735A6-1F8F-470A-A2CF-1EDE18BF4528}" srcOrd="0" destOrd="0" parTransId="{617E8E60-C6C2-41D8-8B66-2C021CB4C907}" sibTransId="{90C84046-944E-40F5-82AC-69FAD8558A8B}"/>
    <dgm:cxn modelId="{DE1E29CF-20A1-4A94-B23A-1F692A9D8DF9}" type="presOf" srcId="{9B015BB8-33B0-436B-B2D4-FD862AC4AE89}" destId="{AE5F0D7D-A3C6-4B2A-9B8B-F0B1B19D7816}" srcOrd="0" destOrd="0" presId="urn:microsoft.com/office/officeart/2005/8/layout/list1"/>
    <dgm:cxn modelId="{60BA57CB-58D3-4100-9B22-DD785F759156}" srcId="{DE0BAB8B-287B-43B8-9958-9C6954D1D407}" destId="{5678631B-9ED3-4C61-BD4C-C020F988D298}" srcOrd="0" destOrd="0" parTransId="{85ED5141-4464-4645-919F-A234876A3DBE}" sibTransId="{809E0DA4-3B25-4CB0-A0E2-9248BE1894A3}"/>
    <dgm:cxn modelId="{262215A8-5DD0-4D68-ADE6-68DA43678455}" srcId="{DE0BAB8B-287B-43B8-9958-9C6954D1D407}" destId="{0CF1302B-13A7-4B32-950A-FB9E40E6EEAC}" srcOrd="3" destOrd="0" parTransId="{626F7FB0-CC2E-44DD-BD41-D01989E885A1}" sibTransId="{38518E45-1627-46B9-83DB-4EDC25EF1E07}"/>
    <dgm:cxn modelId="{E2516054-2881-4D5D-8FFC-273E92974207}" type="presParOf" srcId="{8A61ADCC-A489-4085-8019-EF4632A8E539}" destId="{EB2AFA1D-DED2-406B-8EF3-3A7BD48E1D5D}" srcOrd="0" destOrd="0" presId="urn:microsoft.com/office/officeart/2005/8/layout/list1"/>
    <dgm:cxn modelId="{639B7D28-584C-4299-A83F-D4447A672060}" type="presParOf" srcId="{EB2AFA1D-DED2-406B-8EF3-3A7BD48E1D5D}" destId="{072AF2E2-8B61-431C-BA2F-8939D94E2C86}" srcOrd="0" destOrd="0" presId="urn:microsoft.com/office/officeart/2005/8/layout/list1"/>
    <dgm:cxn modelId="{FEA6D8CD-39F4-49C8-9479-84B1F562E510}" type="presParOf" srcId="{EB2AFA1D-DED2-406B-8EF3-3A7BD48E1D5D}" destId="{29C147C0-95C1-4019-8B33-0B4A7962289F}" srcOrd="1" destOrd="0" presId="urn:microsoft.com/office/officeart/2005/8/layout/list1"/>
    <dgm:cxn modelId="{4635B690-8254-4DB2-983C-31DE1E9E57D5}" type="presParOf" srcId="{8A61ADCC-A489-4085-8019-EF4632A8E539}" destId="{DFB97F33-39A5-490B-A45B-F5336802F0D5}" srcOrd="1" destOrd="0" presId="urn:microsoft.com/office/officeart/2005/8/layout/list1"/>
    <dgm:cxn modelId="{C4F4AEA3-801B-4887-89AA-8662B357E448}" type="presParOf" srcId="{8A61ADCC-A489-4085-8019-EF4632A8E539}" destId="{EC457BF6-E4C8-4A6D-AFBD-5A0AD7A63EC0}" srcOrd="2" destOrd="0" presId="urn:microsoft.com/office/officeart/2005/8/layout/list1"/>
    <dgm:cxn modelId="{D6A1D9F4-54AF-4036-97AA-AA3AB2CDC02B}" type="presParOf" srcId="{8A61ADCC-A489-4085-8019-EF4632A8E539}" destId="{1F76BF04-1C84-4213-9990-434386BCDA1D}" srcOrd="3" destOrd="0" presId="urn:microsoft.com/office/officeart/2005/8/layout/list1"/>
    <dgm:cxn modelId="{94D9C4F6-C11C-4C22-A1D6-FF5C127385A2}" type="presParOf" srcId="{8A61ADCC-A489-4085-8019-EF4632A8E539}" destId="{DD072357-F890-4E25-B399-5960E8DF6BB1}" srcOrd="4" destOrd="0" presId="urn:microsoft.com/office/officeart/2005/8/layout/list1"/>
    <dgm:cxn modelId="{CB155504-AC8C-4570-9C7B-F4F18E3B5817}" type="presParOf" srcId="{DD072357-F890-4E25-B399-5960E8DF6BB1}" destId="{26330860-CBBC-429F-BE2B-05108124C891}" srcOrd="0" destOrd="0" presId="urn:microsoft.com/office/officeart/2005/8/layout/list1"/>
    <dgm:cxn modelId="{2B9528B7-9DA3-45A2-9A8C-8A648BC7ABB8}" type="presParOf" srcId="{DD072357-F890-4E25-B399-5960E8DF6BB1}" destId="{81B04067-895E-4C6D-824E-F6C4E38FB9E0}" srcOrd="1" destOrd="0" presId="urn:microsoft.com/office/officeart/2005/8/layout/list1"/>
    <dgm:cxn modelId="{3110B355-28A8-4394-A1DD-4777C7528401}" type="presParOf" srcId="{8A61ADCC-A489-4085-8019-EF4632A8E539}" destId="{B7D4847B-57D0-4788-A9A0-33C4A4218718}" srcOrd="5" destOrd="0" presId="urn:microsoft.com/office/officeart/2005/8/layout/list1"/>
    <dgm:cxn modelId="{FE2C2330-16D5-4DA0-96D4-6E9F4CF2FE4A}" type="presParOf" srcId="{8A61ADCC-A489-4085-8019-EF4632A8E539}" destId="{18AB624F-D733-4C08-B890-85AD4060CE12}" srcOrd="6" destOrd="0" presId="urn:microsoft.com/office/officeart/2005/8/layout/list1"/>
    <dgm:cxn modelId="{0760994C-F07B-492F-9B2F-04F806C1B2A8}" type="presParOf" srcId="{8A61ADCC-A489-4085-8019-EF4632A8E539}" destId="{541AD991-6063-4E10-890F-D864849CF128}" srcOrd="7" destOrd="0" presId="urn:microsoft.com/office/officeart/2005/8/layout/list1"/>
    <dgm:cxn modelId="{A9002BF2-3483-48FF-8AE0-121E6E4A6C9E}" type="presParOf" srcId="{8A61ADCC-A489-4085-8019-EF4632A8E539}" destId="{06AFA2DB-D33A-469D-BEE9-667357931148}" srcOrd="8" destOrd="0" presId="urn:microsoft.com/office/officeart/2005/8/layout/list1"/>
    <dgm:cxn modelId="{53F89571-EF34-4ACC-B93D-E1DF83713B2C}" type="presParOf" srcId="{06AFA2DB-D33A-469D-BEE9-667357931148}" destId="{E9E59758-533D-4FAE-B1FC-8BBB8810F0D3}" srcOrd="0" destOrd="0" presId="urn:microsoft.com/office/officeart/2005/8/layout/list1"/>
    <dgm:cxn modelId="{C7DCA63A-8082-4010-9B89-91BD80F2B26F}" type="presParOf" srcId="{06AFA2DB-D33A-469D-BEE9-667357931148}" destId="{0BD67558-7295-42D1-92BF-15964D204579}" srcOrd="1" destOrd="0" presId="urn:microsoft.com/office/officeart/2005/8/layout/list1"/>
    <dgm:cxn modelId="{79B8861F-FCEC-4E52-AAE6-79387EF24A40}" type="presParOf" srcId="{8A61ADCC-A489-4085-8019-EF4632A8E539}" destId="{5AB9705D-80FE-49B6-A80C-B625A9C91490}" srcOrd="9" destOrd="0" presId="urn:microsoft.com/office/officeart/2005/8/layout/list1"/>
    <dgm:cxn modelId="{E493CA25-9090-4C73-A3D4-357398365850}" type="presParOf" srcId="{8A61ADCC-A489-4085-8019-EF4632A8E539}" destId="{5845A1A0-4030-4D7B-A755-710F2B6F325C}" srcOrd="10" destOrd="0" presId="urn:microsoft.com/office/officeart/2005/8/layout/list1"/>
    <dgm:cxn modelId="{78DB9C22-251E-4A66-BCC7-17EA37FE4578}" type="presParOf" srcId="{8A61ADCC-A489-4085-8019-EF4632A8E539}" destId="{4A42CE19-F2AB-4705-9F6A-9B2B108BD821}" srcOrd="11" destOrd="0" presId="urn:microsoft.com/office/officeart/2005/8/layout/list1"/>
    <dgm:cxn modelId="{09D65F0D-B0D1-4129-9391-B6B51772DD83}" type="presParOf" srcId="{8A61ADCC-A489-4085-8019-EF4632A8E539}" destId="{8B46A105-184B-4C59-822E-873AAB9397E1}" srcOrd="12" destOrd="0" presId="urn:microsoft.com/office/officeart/2005/8/layout/list1"/>
    <dgm:cxn modelId="{394FD17C-8F56-4741-9625-52836829F3E8}" type="presParOf" srcId="{8B46A105-184B-4C59-822E-873AAB9397E1}" destId="{8EA47FE4-3E02-49A8-948C-34AF2440E88B}" srcOrd="0" destOrd="0" presId="urn:microsoft.com/office/officeart/2005/8/layout/list1"/>
    <dgm:cxn modelId="{313861A7-E2CB-4BFE-855D-45D3B404984F}" type="presParOf" srcId="{8B46A105-184B-4C59-822E-873AAB9397E1}" destId="{117E4FE8-1712-468B-8508-356ABA90BE6B}" srcOrd="1" destOrd="0" presId="urn:microsoft.com/office/officeart/2005/8/layout/list1"/>
    <dgm:cxn modelId="{C515C1BE-36BD-421F-8723-626421C7C027}" type="presParOf" srcId="{8A61ADCC-A489-4085-8019-EF4632A8E539}" destId="{E800EC8F-1876-4890-BCB9-F8B644192C94}" srcOrd="13" destOrd="0" presId="urn:microsoft.com/office/officeart/2005/8/layout/list1"/>
    <dgm:cxn modelId="{C5FA4ACB-6309-41E3-9BBD-3FAB7E0A5841}" type="presParOf" srcId="{8A61ADCC-A489-4085-8019-EF4632A8E539}" destId="{D1516C38-8E1A-4DEB-BD52-0C5AAA85DD7E}" srcOrd="14" destOrd="0" presId="urn:microsoft.com/office/officeart/2005/8/layout/list1"/>
    <dgm:cxn modelId="{751A6CD3-955A-4DB9-BDD9-A627AA941223}" type="presParOf" srcId="{8A61ADCC-A489-4085-8019-EF4632A8E539}" destId="{9BB37251-1B95-44FA-9300-0FDFE22D348A}" srcOrd="15" destOrd="0" presId="urn:microsoft.com/office/officeart/2005/8/layout/list1"/>
    <dgm:cxn modelId="{B1AA3C4A-CC93-4AB4-8C4D-89D0FF248ED3}" type="presParOf" srcId="{8A61ADCC-A489-4085-8019-EF4632A8E539}" destId="{DD59DC79-E822-429B-8060-41D41A71C047}" srcOrd="16" destOrd="0" presId="urn:microsoft.com/office/officeart/2005/8/layout/list1"/>
    <dgm:cxn modelId="{3DD17261-33E2-4EAF-8667-C83C638012F6}" type="presParOf" srcId="{DD59DC79-E822-429B-8060-41D41A71C047}" destId="{7E748428-5B6E-4A99-BA0A-A5992F5771AC}" srcOrd="0" destOrd="0" presId="urn:microsoft.com/office/officeart/2005/8/layout/list1"/>
    <dgm:cxn modelId="{74025A21-A04B-4AE4-A542-AD3D9304A690}" type="presParOf" srcId="{DD59DC79-E822-429B-8060-41D41A71C047}" destId="{E3C435AC-B459-45A3-9F95-A8B7C2D63CEE}" srcOrd="1" destOrd="0" presId="urn:microsoft.com/office/officeart/2005/8/layout/list1"/>
    <dgm:cxn modelId="{CFD34659-E816-4B93-9599-1266E4189061}" type="presParOf" srcId="{8A61ADCC-A489-4085-8019-EF4632A8E539}" destId="{58322CC2-95AD-4294-B820-33569007DFAB}" srcOrd="17" destOrd="0" presId="urn:microsoft.com/office/officeart/2005/8/layout/list1"/>
    <dgm:cxn modelId="{34B99FD3-110B-49B1-9090-5FBD290D7D8E}" type="presParOf" srcId="{8A61ADCC-A489-4085-8019-EF4632A8E539}" destId="{6F6F9D08-9C59-4BF1-857F-AA6E5684D44A}" srcOrd="18" destOrd="0" presId="urn:microsoft.com/office/officeart/2005/8/layout/list1"/>
    <dgm:cxn modelId="{2418A21B-AED3-4A43-95D8-B10D0FF728F0}" type="presParOf" srcId="{8A61ADCC-A489-4085-8019-EF4632A8E539}" destId="{7E6D6781-61B5-4604-9F2E-7E968D06213E}" srcOrd="19" destOrd="0" presId="urn:microsoft.com/office/officeart/2005/8/layout/list1"/>
    <dgm:cxn modelId="{BD7E0F62-C87D-49E0-A3E5-EA86C6A3C7D6}" type="presParOf" srcId="{8A61ADCC-A489-4085-8019-EF4632A8E539}" destId="{A8168B26-05F6-47EB-B2E6-552455963617}" srcOrd="20" destOrd="0" presId="urn:microsoft.com/office/officeart/2005/8/layout/list1"/>
    <dgm:cxn modelId="{5F822696-334C-4EDF-AB2C-C6EDDD1341A9}" type="presParOf" srcId="{A8168B26-05F6-47EB-B2E6-552455963617}" destId="{AE5F0D7D-A3C6-4B2A-9B8B-F0B1B19D7816}" srcOrd="0" destOrd="0" presId="urn:microsoft.com/office/officeart/2005/8/layout/list1"/>
    <dgm:cxn modelId="{35CA87D5-5135-4B60-A501-5117471B3031}" type="presParOf" srcId="{A8168B26-05F6-47EB-B2E6-552455963617}" destId="{F888705C-C62E-4596-8D9F-12F6BCD17FDF}" srcOrd="1" destOrd="0" presId="urn:microsoft.com/office/officeart/2005/8/layout/list1"/>
    <dgm:cxn modelId="{8197FC67-07CD-4C05-85C3-DCFAB3EA036B}" type="presParOf" srcId="{8A61ADCC-A489-4085-8019-EF4632A8E539}" destId="{505F5138-0427-4CD9-A262-7D7E06E11AF9}" srcOrd="21" destOrd="0" presId="urn:microsoft.com/office/officeart/2005/8/layout/list1"/>
    <dgm:cxn modelId="{B8D36197-C746-44B2-BD5B-CEA214203E26}" type="presParOf" srcId="{8A61ADCC-A489-4085-8019-EF4632A8E539}" destId="{43ED5C1D-260A-4181-A9AC-F189875F9360}" srcOrd="22" destOrd="0" presId="urn:microsoft.com/office/officeart/2005/8/layout/list1"/>
  </dgm:cxnLst>
  <dgm:bg/>
  <dgm:whole>
    <a:ln>
      <a:solidFill>
        <a:srgbClr val="608F3D"/>
      </a:solidFill>
    </a:ln>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73F56E17-6E2A-49AE-9D6F-467D06330FCC}" type="doc">
      <dgm:prSet loTypeId="urn:microsoft.com/office/officeart/2005/8/layout/hierarchy3" loCatId="relationship" qsTypeId="urn:microsoft.com/office/officeart/2005/8/quickstyle/simple1" qsCatId="simple" csTypeId="urn:microsoft.com/office/officeart/2005/8/colors/accent1_2" csCatId="accent1" phldr="1"/>
      <dgm:spPr/>
      <dgm:t>
        <a:bodyPr/>
        <a:lstStyle/>
        <a:p>
          <a:endParaRPr lang="en-US"/>
        </a:p>
      </dgm:t>
    </dgm:pt>
    <dgm:pt modelId="{BAF31815-71AF-4D55-BA2E-2F1CE4199023}">
      <dgm:prSet phldrT="[Text]"/>
      <dgm:spPr>
        <a:solidFill>
          <a:srgbClr val="608F3D"/>
        </a:solidFill>
      </dgm:spPr>
      <dgm:t>
        <a:bodyPr/>
        <a:lstStyle/>
        <a:p>
          <a:r>
            <a:rPr lang="en-US" b="1" dirty="0" smtClean="0"/>
            <a:t>Chapter 7</a:t>
          </a:r>
          <a:endParaRPr lang="en-US" b="1" dirty="0"/>
        </a:p>
      </dgm:t>
    </dgm:pt>
    <dgm:pt modelId="{6C7E546D-C225-4FAC-B7E8-E3DB1B332EBB}" type="parTrans" cxnId="{9F24D95D-840D-4CAF-A2F4-A4371CA4624E}">
      <dgm:prSet/>
      <dgm:spPr/>
      <dgm:t>
        <a:bodyPr/>
        <a:lstStyle/>
        <a:p>
          <a:endParaRPr lang="en-US"/>
        </a:p>
      </dgm:t>
    </dgm:pt>
    <dgm:pt modelId="{3E3A57D6-1E8F-4493-BC2D-36EE4153DECF}" type="sibTrans" cxnId="{9F24D95D-840D-4CAF-A2F4-A4371CA4624E}">
      <dgm:prSet/>
      <dgm:spPr/>
      <dgm:t>
        <a:bodyPr/>
        <a:lstStyle/>
        <a:p>
          <a:endParaRPr lang="en-US"/>
        </a:p>
      </dgm:t>
    </dgm:pt>
    <dgm:pt modelId="{C63DF0C5-B638-4843-BE21-6D6524AC1419}">
      <dgm:prSet phldrT="[Text]" custT="1"/>
      <dgm:spPr/>
      <dgm:t>
        <a:bodyPr/>
        <a:lstStyle/>
        <a:p>
          <a:pPr algn="l"/>
          <a:r>
            <a:rPr lang="en-US" sz="2800" dirty="0" smtClean="0"/>
            <a:t>Liquidation or straight bankruptcy</a:t>
          </a:r>
          <a:endParaRPr lang="en-US" sz="2800" dirty="0"/>
        </a:p>
      </dgm:t>
    </dgm:pt>
    <dgm:pt modelId="{02BCD78B-1D58-45E8-BC63-107733623028}" type="parTrans" cxnId="{3570A388-33ED-4095-B1AA-BCDAF9814931}">
      <dgm:prSet/>
      <dgm:spPr/>
      <dgm:t>
        <a:bodyPr/>
        <a:lstStyle/>
        <a:p>
          <a:endParaRPr lang="en-US"/>
        </a:p>
      </dgm:t>
    </dgm:pt>
    <dgm:pt modelId="{266A954D-5DBC-498C-AACE-F4E6D79AAD1A}" type="sibTrans" cxnId="{3570A388-33ED-4095-B1AA-BCDAF9814931}">
      <dgm:prSet/>
      <dgm:spPr/>
      <dgm:t>
        <a:bodyPr/>
        <a:lstStyle/>
        <a:p>
          <a:endParaRPr lang="en-US"/>
        </a:p>
      </dgm:t>
    </dgm:pt>
    <dgm:pt modelId="{5B42D013-9F5A-4990-BB30-79964B74411A}">
      <dgm:prSet phldrT="[Text]" custT="1"/>
      <dgm:spPr/>
      <dgm:t>
        <a:bodyPr/>
        <a:lstStyle/>
        <a:p>
          <a:pPr algn="l"/>
          <a:r>
            <a:rPr lang="en-US" sz="2800" dirty="0" smtClean="0"/>
            <a:t>Debtor </a:t>
          </a:r>
          <a:r>
            <a:rPr lang="en-US" sz="2800" b="0" i="0" u="none" dirty="0" smtClean="0"/>
            <a:t>has</a:t>
          </a:r>
          <a:r>
            <a:rPr lang="en-US" sz="2800" b="0" i="1" u="none" dirty="0" smtClean="0"/>
            <a:t> no </a:t>
          </a:r>
          <a:r>
            <a:rPr lang="en-US" sz="2800" dirty="0" smtClean="0"/>
            <a:t>steady </a:t>
          </a:r>
          <a:r>
            <a:rPr lang="en-US" sz="2800" b="0" i="1" dirty="0" smtClean="0"/>
            <a:t>or</a:t>
          </a:r>
          <a:r>
            <a:rPr lang="en-US" sz="2800" b="0" dirty="0" smtClean="0"/>
            <a:t> </a:t>
          </a:r>
          <a:r>
            <a:rPr lang="en-US" sz="2800" dirty="0" smtClean="0"/>
            <a:t>sufficient income to pay debts</a:t>
          </a:r>
          <a:endParaRPr lang="en-US" sz="2800" dirty="0"/>
        </a:p>
      </dgm:t>
    </dgm:pt>
    <dgm:pt modelId="{0A1C0346-739A-40A9-87EF-BEDC04B87C9E}" type="parTrans" cxnId="{F17C9A54-9DF2-446E-871A-55F7D947DDA7}">
      <dgm:prSet/>
      <dgm:spPr/>
      <dgm:t>
        <a:bodyPr/>
        <a:lstStyle/>
        <a:p>
          <a:endParaRPr lang="en-US"/>
        </a:p>
      </dgm:t>
    </dgm:pt>
    <dgm:pt modelId="{8F9432EC-572F-4FEC-B39A-D48CB964A4D7}" type="sibTrans" cxnId="{F17C9A54-9DF2-446E-871A-55F7D947DDA7}">
      <dgm:prSet/>
      <dgm:spPr/>
      <dgm:t>
        <a:bodyPr/>
        <a:lstStyle/>
        <a:p>
          <a:endParaRPr lang="en-US"/>
        </a:p>
      </dgm:t>
    </dgm:pt>
    <dgm:pt modelId="{E3C73E4E-E07A-4C0B-8B14-A0D4A706FDCB}">
      <dgm:prSet phldrT="[Text]" custT="1"/>
      <dgm:spPr/>
      <dgm:t>
        <a:bodyPr/>
        <a:lstStyle/>
        <a:p>
          <a:pPr>
            <a:lnSpc>
              <a:spcPts val="2800"/>
            </a:lnSpc>
            <a:spcAft>
              <a:spcPts val="600"/>
            </a:spcAft>
          </a:pPr>
          <a:r>
            <a:rPr lang="en-US" sz="2800" b="0" dirty="0" smtClean="0"/>
            <a:t>Main reasons to file</a:t>
          </a:r>
          <a:endParaRPr lang="en-US" sz="2800" b="0" dirty="0"/>
        </a:p>
      </dgm:t>
    </dgm:pt>
    <dgm:pt modelId="{8EC7D7A3-421C-4E80-AB75-50EACBE375FF}" type="parTrans" cxnId="{A241DEC7-3436-4246-BD37-D1889DEBF8B2}">
      <dgm:prSet/>
      <dgm:spPr/>
      <dgm:t>
        <a:bodyPr/>
        <a:lstStyle/>
        <a:p>
          <a:endParaRPr lang="en-US"/>
        </a:p>
      </dgm:t>
    </dgm:pt>
    <dgm:pt modelId="{77C07E81-239E-4B4D-86CE-32CD485CB7A1}" type="sibTrans" cxnId="{A241DEC7-3436-4246-BD37-D1889DEBF8B2}">
      <dgm:prSet/>
      <dgm:spPr/>
      <dgm:t>
        <a:bodyPr/>
        <a:lstStyle/>
        <a:p>
          <a:endParaRPr lang="en-US"/>
        </a:p>
      </dgm:t>
    </dgm:pt>
    <dgm:pt modelId="{C2C7FEFD-0F24-488B-A0DC-1C4BF4DED7FD}">
      <dgm:prSet phldrT="[Text]" custT="1"/>
      <dgm:spPr/>
      <dgm:t>
        <a:bodyPr/>
        <a:lstStyle/>
        <a:p>
          <a:pPr>
            <a:lnSpc>
              <a:spcPts val="2800"/>
            </a:lnSpc>
            <a:spcAft>
              <a:spcPts val="600"/>
            </a:spcAft>
          </a:pPr>
          <a:r>
            <a:rPr lang="en-US" sz="2800" b="0" dirty="0" smtClean="0"/>
            <a:t>Debt discharged</a:t>
          </a:r>
          <a:endParaRPr lang="en-US" sz="2800" b="0" dirty="0"/>
        </a:p>
      </dgm:t>
    </dgm:pt>
    <dgm:pt modelId="{BD7069FF-778D-4CAB-A34B-AEE020E1CF5C}" type="parTrans" cxnId="{BF67E493-457C-4004-8DFC-74E09768619C}">
      <dgm:prSet/>
      <dgm:spPr/>
      <dgm:t>
        <a:bodyPr/>
        <a:lstStyle/>
        <a:p>
          <a:endParaRPr lang="en-US"/>
        </a:p>
      </dgm:t>
    </dgm:pt>
    <dgm:pt modelId="{B3D0ABE7-8AAF-4C50-8487-D208589979B4}" type="sibTrans" cxnId="{BF67E493-457C-4004-8DFC-74E09768619C}">
      <dgm:prSet/>
      <dgm:spPr/>
      <dgm:t>
        <a:bodyPr/>
        <a:lstStyle/>
        <a:p>
          <a:endParaRPr lang="en-US"/>
        </a:p>
      </dgm:t>
    </dgm:pt>
    <dgm:pt modelId="{354D5078-0AA4-4954-B087-D309B62C17E3}">
      <dgm:prSet phldrT="[Text]" custT="1"/>
      <dgm:spPr/>
      <dgm:t>
        <a:bodyPr/>
        <a:lstStyle/>
        <a:p>
          <a:pPr>
            <a:lnSpc>
              <a:spcPts val="2800"/>
            </a:lnSpc>
            <a:spcAft>
              <a:spcPts val="600"/>
            </a:spcAft>
          </a:pPr>
          <a:r>
            <a:rPr lang="en-US" sz="2800" b="0" dirty="0" smtClean="0"/>
            <a:t>Automatic stay</a:t>
          </a:r>
          <a:endParaRPr lang="en-US" sz="2800" b="0" dirty="0"/>
        </a:p>
      </dgm:t>
    </dgm:pt>
    <dgm:pt modelId="{AAC7C7CC-FF9A-4615-A82A-2E11AAA49CAD}" type="sibTrans" cxnId="{D92F2ED9-EE01-45F7-849E-9BBB48D62F2C}">
      <dgm:prSet/>
      <dgm:spPr/>
      <dgm:t>
        <a:bodyPr/>
        <a:lstStyle/>
        <a:p>
          <a:endParaRPr lang="en-US"/>
        </a:p>
      </dgm:t>
    </dgm:pt>
    <dgm:pt modelId="{2F62CDF8-BC2B-4702-B985-07FFEECD5230}" type="parTrans" cxnId="{D92F2ED9-EE01-45F7-849E-9BBB48D62F2C}">
      <dgm:prSet/>
      <dgm:spPr/>
      <dgm:t>
        <a:bodyPr/>
        <a:lstStyle/>
        <a:p>
          <a:endParaRPr lang="en-US"/>
        </a:p>
      </dgm:t>
    </dgm:pt>
    <dgm:pt modelId="{58889B67-68E9-4AAD-B6FD-EE1412B4709A}">
      <dgm:prSet phldrT="[Text]" custT="1"/>
      <dgm:spPr/>
      <dgm:t>
        <a:bodyPr/>
        <a:lstStyle/>
        <a:p>
          <a:pPr algn="l"/>
          <a:r>
            <a:rPr lang="en-US" sz="2800" dirty="0" smtClean="0"/>
            <a:t>Pay-back or wage- earner plan</a:t>
          </a:r>
          <a:endParaRPr lang="en-US" sz="2800" dirty="0"/>
        </a:p>
      </dgm:t>
    </dgm:pt>
    <dgm:pt modelId="{3306CE5E-7282-4987-B3FD-F4C6B6322BC9}" type="sibTrans" cxnId="{D3875866-2929-4839-B043-D40376B22A15}">
      <dgm:prSet/>
      <dgm:spPr/>
      <dgm:t>
        <a:bodyPr/>
        <a:lstStyle/>
        <a:p>
          <a:endParaRPr lang="en-US"/>
        </a:p>
      </dgm:t>
    </dgm:pt>
    <dgm:pt modelId="{C98DD01B-B75F-4FC6-8950-9F9064D453E1}" type="parTrans" cxnId="{D3875866-2929-4839-B043-D40376B22A15}">
      <dgm:prSet/>
      <dgm:spPr/>
      <dgm:t>
        <a:bodyPr/>
        <a:lstStyle/>
        <a:p>
          <a:endParaRPr lang="en-US"/>
        </a:p>
      </dgm:t>
    </dgm:pt>
    <dgm:pt modelId="{92BE0FEB-BD93-4BAA-B793-7DD8DD1AC3AA}">
      <dgm:prSet phldrT="[Text]"/>
      <dgm:spPr>
        <a:solidFill>
          <a:srgbClr val="608F3D"/>
        </a:solidFill>
      </dgm:spPr>
      <dgm:t>
        <a:bodyPr/>
        <a:lstStyle/>
        <a:p>
          <a:r>
            <a:rPr lang="en-US" b="1" dirty="0" smtClean="0"/>
            <a:t>Chapter 13</a:t>
          </a:r>
          <a:endParaRPr lang="en-US" b="1" dirty="0"/>
        </a:p>
      </dgm:t>
    </dgm:pt>
    <dgm:pt modelId="{181F29F2-4504-4EC5-BF30-EB8C2741E632}" type="sibTrans" cxnId="{27465DF9-DDDE-4667-8EDB-40720FF383DC}">
      <dgm:prSet/>
      <dgm:spPr/>
      <dgm:t>
        <a:bodyPr/>
        <a:lstStyle/>
        <a:p>
          <a:endParaRPr lang="en-US"/>
        </a:p>
      </dgm:t>
    </dgm:pt>
    <dgm:pt modelId="{68813023-A5C9-4926-A89B-611E601CAFF9}" type="parTrans" cxnId="{27465DF9-DDDE-4667-8EDB-40720FF383DC}">
      <dgm:prSet/>
      <dgm:spPr/>
      <dgm:t>
        <a:bodyPr/>
        <a:lstStyle/>
        <a:p>
          <a:endParaRPr lang="en-US"/>
        </a:p>
      </dgm:t>
    </dgm:pt>
    <dgm:pt modelId="{29EB7774-B959-426D-A444-5537989C9B19}">
      <dgm:prSet phldrT="[Text]"/>
      <dgm:spPr/>
      <dgm:t>
        <a:bodyPr/>
        <a:lstStyle/>
        <a:p>
          <a:pPr algn="l"/>
          <a:r>
            <a:rPr lang="en-US" dirty="0" smtClean="0"/>
            <a:t>Debtor </a:t>
          </a:r>
          <a:r>
            <a:rPr lang="en-US" b="0" i="1" u="none" dirty="0" smtClean="0"/>
            <a:t>has </a:t>
          </a:r>
          <a:r>
            <a:rPr lang="en-US" dirty="0" smtClean="0"/>
            <a:t>steady </a:t>
          </a:r>
          <a:r>
            <a:rPr lang="en-US" b="0" i="1" dirty="0" smtClean="0"/>
            <a:t>and </a:t>
          </a:r>
          <a:r>
            <a:rPr lang="en-US" dirty="0" smtClean="0"/>
            <a:t>sufficient income to pay debts</a:t>
          </a:r>
          <a:endParaRPr lang="en-US" dirty="0"/>
        </a:p>
      </dgm:t>
    </dgm:pt>
    <dgm:pt modelId="{5CCF4787-BB06-4983-A4B4-2BF3F1AFEDEE}" type="parTrans" cxnId="{5DB1D322-CA5B-45E9-AEE6-1A4E39C329DC}">
      <dgm:prSet/>
      <dgm:spPr/>
      <dgm:t>
        <a:bodyPr/>
        <a:lstStyle/>
        <a:p>
          <a:endParaRPr lang="en-US"/>
        </a:p>
      </dgm:t>
    </dgm:pt>
    <dgm:pt modelId="{AB7E008E-CE82-4D79-8097-9E9B098E647D}" type="sibTrans" cxnId="{5DB1D322-CA5B-45E9-AEE6-1A4E39C329DC}">
      <dgm:prSet/>
      <dgm:spPr/>
      <dgm:t>
        <a:bodyPr/>
        <a:lstStyle/>
        <a:p>
          <a:endParaRPr lang="en-US"/>
        </a:p>
      </dgm:t>
    </dgm:pt>
    <dgm:pt modelId="{98AAA9C9-F9EE-40B9-B0D5-0D6F7EA91213}">
      <dgm:prSet phldrT="[Text]" custT="1"/>
      <dgm:spPr/>
      <dgm:t>
        <a:bodyPr/>
        <a:lstStyle/>
        <a:p>
          <a:pPr>
            <a:lnSpc>
              <a:spcPts val="2800"/>
            </a:lnSpc>
          </a:pPr>
          <a:r>
            <a:rPr lang="en-US" sz="2800" dirty="0" smtClean="0"/>
            <a:t>Main reasons to file</a:t>
          </a:r>
          <a:endParaRPr lang="en-US" sz="2800" dirty="0"/>
        </a:p>
      </dgm:t>
    </dgm:pt>
    <dgm:pt modelId="{D6EC2014-4AB6-4462-9884-F9DFA51DEFCC}" type="parTrans" cxnId="{AA9BC1A3-19E2-4EF3-B4FF-579D85C5F33B}">
      <dgm:prSet/>
      <dgm:spPr/>
      <dgm:t>
        <a:bodyPr/>
        <a:lstStyle/>
        <a:p>
          <a:endParaRPr lang="en-US"/>
        </a:p>
      </dgm:t>
    </dgm:pt>
    <dgm:pt modelId="{C9C32CB4-E648-4D39-8B46-8972051C89E3}" type="sibTrans" cxnId="{AA9BC1A3-19E2-4EF3-B4FF-579D85C5F33B}">
      <dgm:prSet/>
      <dgm:spPr/>
      <dgm:t>
        <a:bodyPr/>
        <a:lstStyle/>
        <a:p>
          <a:endParaRPr lang="en-US"/>
        </a:p>
      </dgm:t>
    </dgm:pt>
    <dgm:pt modelId="{3D60A696-220C-480A-B600-DAD936FC077A}">
      <dgm:prSet phldrT="[Text]" custT="1"/>
      <dgm:spPr/>
      <dgm:t>
        <a:bodyPr/>
        <a:lstStyle/>
        <a:p>
          <a:pPr>
            <a:lnSpc>
              <a:spcPts val="2800"/>
            </a:lnSpc>
          </a:pPr>
          <a:r>
            <a:rPr lang="en-US" sz="2800" dirty="0" smtClean="0"/>
            <a:t>Keep possession(s)</a:t>
          </a:r>
          <a:endParaRPr lang="en-US" sz="2800" dirty="0"/>
        </a:p>
      </dgm:t>
    </dgm:pt>
    <dgm:pt modelId="{865CF865-56B4-4222-AB32-1C5F31090CFD}" type="sibTrans" cxnId="{FD84CAEC-DBAA-4B54-B575-6878569DCA1F}">
      <dgm:prSet/>
      <dgm:spPr/>
      <dgm:t>
        <a:bodyPr/>
        <a:lstStyle/>
        <a:p>
          <a:endParaRPr lang="en-US"/>
        </a:p>
      </dgm:t>
    </dgm:pt>
    <dgm:pt modelId="{812A5615-59AC-4E68-8DAD-AC470F7E5D52}" type="parTrans" cxnId="{FD84CAEC-DBAA-4B54-B575-6878569DCA1F}">
      <dgm:prSet/>
      <dgm:spPr/>
      <dgm:t>
        <a:bodyPr/>
        <a:lstStyle/>
        <a:p>
          <a:endParaRPr lang="en-US"/>
        </a:p>
      </dgm:t>
    </dgm:pt>
    <dgm:pt modelId="{BEFEF6F5-DFAD-48EC-9739-AB07DCF3E622}">
      <dgm:prSet phldrT="[Text]" custT="1"/>
      <dgm:spPr/>
      <dgm:t>
        <a:bodyPr/>
        <a:lstStyle/>
        <a:p>
          <a:pPr>
            <a:lnSpc>
              <a:spcPts val="2800"/>
            </a:lnSpc>
          </a:pPr>
          <a:r>
            <a:rPr lang="en-US" sz="2800" dirty="0" smtClean="0"/>
            <a:t>Automatic stay</a:t>
          </a:r>
          <a:endParaRPr lang="en-US" sz="2800" dirty="0"/>
        </a:p>
      </dgm:t>
    </dgm:pt>
    <dgm:pt modelId="{3A0D6B92-FF7D-4631-A1E3-A4A6D2562AB7}" type="sibTrans" cxnId="{041CAA89-107D-44CF-9352-C95F01D1F6CB}">
      <dgm:prSet/>
      <dgm:spPr/>
      <dgm:t>
        <a:bodyPr/>
        <a:lstStyle/>
        <a:p>
          <a:endParaRPr lang="en-US"/>
        </a:p>
      </dgm:t>
    </dgm:pt>
    <dgm:pt modelId="{78C4CD42-AE89-463B-AC92-AAA5B9810FCC}" type="parTrans" cxnId="{041CAA89-107D-44CF-9352-C95F01D1F6CB}">
      <dgm:prSet/>
      <dgm:spPr/>
      <dgm:t>
        <a:bodyPr/>
        <a:lstStyle/>
        <a:p>
          <a:endParaRPr lang="en-US"/>
        </a:p>
      </dgm:t>
    </dgm:pt>
    <dgm:pt modelId="{4963D983-1475-4257-973D-10B1CF94C8B9}" type="pres">
      <dgm:prSet presAssocID="{73F56E17-6E2A-49AE-9D6F-467D06330FCC}" presName="diagram" presStyleCnt="0">
        <dgm:presLayoutVars>
          <dgm:chPref val="1"/>
          <dgm:dir/>
          <dgm:animOne val="branch"/>
          <dgm:animLvl val="lvl"/>
          <dgm:resizeHandles/>
        </dgm:presLayoutVars>
      </dgm:prSet>
      <dgm:spPr/>
      <dgm:t>
        <a:bodyPr/>
        <a:lstStyle/>
        <a:p>
          <a:endParaRPr lang="en-US"/>
        </a:p>
      </dgm:t>
    </dgm:pt>
    <dgm:pt modelId="{C402647C-E765-4020-8BEE-21B2240EA527}" type="pres">
      <dgm:prSet presAssocID="{BAF31815-71AF-4D55-BA2E-2F1CE4199023}" presName="root" presStyleCnt="0"/>
      <dgm:spPr/>
    </dgm:pt>
    <dgm:pt modelId="{6A0B0E20-FEEF-4A12-BBEA-768843CB94C2}" type="pres">
      <dgm:prSet presAssocID="{BAF31815-71AF-4D55-BA2E-2F1CE4199023}" presName="rootComposite" presStyleCnt="0"/>
      <dgm:spPr/>
    </dgm:pt>
    <dgm:pt modelId="{425DFA66-A4C0-4E2B-A35D-412BB66667DC}" type="pres">
      <dgm:prSet presAssocID="{BAF31815-71AF-4D55-BA2E-2F1CE4199023}" presName="rootText" presStyleLbl="node1" presStyleIdx="0" presStyleCnt="2" custScaleY="52163"/>
      <dgm:spPr/>
      <dgm:t>
        <a:bodyPr/>
        <a:lstStyle/>
        <a:p>
          <a:endParaRPr lang="en-US"/>
        </a:p>
      </dgm:t>
    </dgm:pt>
    <dgm:pt modelId="{3BC8CC1E-8740-4D15-91AD-47DA491B6E80}" type="pres">
      <dgm:prSet presAssocID="{BAF31815-71AF-4D55-BA2E-2F1CE4199023}" presName="rootConnector" presStyleLbl="node1" presStyleIdx="0" presStyleCnt="2"/>
      <dgm:spPr/>
      <dgm:t>
        <a:bodyPr/>
        <a:lstStyle/>
        <a:p>
          <a:endParaRPr lang="en-US"/>
        </a:p>
      </dgm:t>
    </dgm:pt>
    <dgm:pt modelId="{6AB82A31-55CF-4505-B0A0-B40198F3E39B}" type="pres">
      <dgm:prSet presAssocID="{BAF31815-71AF-4D55-BA2E-2F1CE4199023}" presName="childShape" presStyleCnt="0"/>
      <dgm:spPr/>
    </dgm:pt>
    <dgm:pt modelId="{F9A50FEC-C26E-4BF7-8326-B10BF367D628}" type="pres">
      <dgm:prSet presAssocID="{02BCD78B-1D58-45E8-BC63-107733623028}" presName="Name13" presStyleLbl="parChTrans1D2" presStyleIdx="0" presStyleCnt="6"/>
      <dgm:spPr/>
      <dgm:t>
        <a:bodyPr/>
        <a:lstStyle/>
        <a:p>
          <a:endParaRPr lang="en-US"/>
        </a:p>
      </dgm:t>
    </dgm:pt>
    <dgm:pt modelId="{522CAF65-B3B3-4861-BF1E-B57C5DE9932D}" type="pres">
      <dgm:prSet presAssocID="{C63DF0C5-B638-4843-BE21-6D6524AC1419}" presName="childText" presStyleLbl="bgAcc1" presStyleIdx="0" presStyleCnt="6" custScaleX="116531" custScaleY="67315" custLinFactNeighborY="-2594">
        <dgm:presLayoutVars>
          <dgm:bulletEnabled val="1"/>
        </dgm:presLayoutVars>
      </dgm:prSet>
      <dgm:spPr/>
      <dgm:t>
        <a:bodyPr/>
        <a:lstStyle/>
        <a:p>
          <a:endParaRPr lang="en-US"/>
        </a:p>
      </dgm:t>
    </dgm:pt>
    <dgm:pt modelId="{7C4EE563-6D16-4960-883A-C74B8F005E43}" type="pres">
      <dgm:prSet presAssocID="{0A1C0346-739A-40A9-87EF-BEDC04B87C9E}" presName="Name13" presStyleLbl="parChTrans1D2" presStyleIdx="1" presStyleCnt="6"/>
      <dgm:spPr/>
      <dgm:t>
        <a:bodyPr/>
        <a:lstStyle/>
        <a:p>
          <a:endParaRPr lang="en-US"/>
        </a:p>
      </dgm:t>
    </dgm:pt>
    <dgm:pt modelId="{DF82E620-8743-45A9-A810-6AEDF974829C}" type="pres">
      <dgm:prSet presAssocID="{5B42D013-9F5A-4990-BB30-79964B74411A}" presName="childText" presStyleLbl="bgAcc1" presStyleIdx="1" presStyleCnt="6" custScaleX="121868" custScaleY="81691" custLinFactNeighborX="-2711">
        <dgm:presLayoutVars>
          <dgm:bulletEnabled val="1"/>
        </dgm:presLayoutVars>
      </dgm:prSet>
      <dgm:spPr/>
      <dgm:t>
        <a:bodyPr/>
        <a:lstStyle/>
        <a:p>
          <a:endParaRPr lang="en-US"/>
        </a:p>
      </dgm:t>
    </dgm:pt>
    <dgm:pt modelId="{46DFFB64-018D-4D81-B8D6-293581FFB981}" type="pres">
      <dgm:prSet presAssocID="{8EC7D7A3-421C-4E80-AB75-50EACBE375FF}" presName="Name13" presStyleLbl="parChTrans1D2" presStyleIdx="2" presStyleCnt="6"/>
      <dgm:spPr/>
      <dgm:t>
        <a:bodyPr/>
        <a:lstStyle/>
        <a:p>
          <a:endParaRPr lang="en-US"/>
        </a:p>
      </dgm:t>
    </dgm:pt>
    <dgm:pt modelId="{19E077D8-E2D9-42D4-9A98-2EEA2BB81E8A}" type="pres">
      <dgm:prSet presAssocID="{E3C73E4E-E07A-4C0B-8B14-A0D4A706FDCB}" presName="childText" presStyleLbl="bgAcc1" presStyleIdx="2" presStyleCnt="6" custScaleX="119846" custScaleY="83362">
        <dgm:presLayoutVars>
          <dgm:bulletEnabled val="1"/>
        </dgm:presLayoutVars>
      </dgm:prSet>
      <dgm:spPr/>
      <dgm:t>
        <a:bodyPr/>
        <a:lstStyle/>
        <a:p>
          <a:endParaRPr lang="en-US"/>
        </a:p>
      </dgm:t>
    </dgm:pt>
    <dgm:pt modelId="{94461721-CF72-4F71-8180-8E288EA7DC49}" type="pres">
      <dgm:prSet presAssocID="{92BE0FEB-BD93-4BAA-B793-7DD8DD1AC3AA}" presName="root" presStyleCnt="0"/>
      <dgm:spPr/>
    </dgm:pt>
    <dgm:pt modelId="{79B325F6-49B2-4E65-8EA9-947E5AD37DED}" type="pres">
      <dgm:prSet presAssocID="{92BE0FEB-BD93-4BAA-B793-7DD8DD1AC3AA}" presName="rootComposite" presStyleCnt="0"/>
      <dgm:spPr/>
    </dgm:pt>
    <dgm:pt modelId="{979712EB-0119-4920-8CAC-B8CB91A4927E}" type="pres">
      <dgm:prSet presAssocID="{92BE0FEB-BD93-4BAA-B793-7DD8DD1AC3AA}" presName="rootText" presStyleLbl="node1" presStyleIdx="1" presStyleCnt="2" custScaleY="53917" custLinFactNeighborX="-31" custLinFactNeighborY="-291"/>
      <dgm:spPr/>
      <dgm:t>
        <a:bodyPr/>
        <a:lstStyle/>
        <a:p>
          <a:endParaRPr lang="en-US"/>
        </a:p>
      </dgm:t>
    </dgm:pt>
    <dgm:pt modelId="{CC7190C4-E1EE-4740-9484-F8337A86561C}" type="pres">
      <dgm:prSet presAssocID="{92BE0FEB-BD93-4BAA-B793-7DD8DD1AC3AA}" presName="rootConnector" presStyleLbl="node1" presStyleIdx="1" presStyleCnt="2"/>
      <dgm:spPr/>
      <dgm:t>
        <a:bodyPr/>
        <a:lstStyle/>
        <a:p>
          <a:endParaRPr lang="en-US"/>
        </a:p>
      </dgm:t>
    </dgm:pt>
    <dgm:pt modelId="{DA48B718-28EC-4432-A57C-181A6B22688D}" type="pres">
      <dgm:prSet presAssocID="{92BE0FEB-BD93-4BAA-B793-7DD8DD1AC3AA}" presName="childShape" presStyleCnt="0"/>
      <dgm:spPr/>
    </dgm:pt>
    <dgm:pt modelId="{BEF38D3D-26A3-45AB-85A8-FDCF4AFDEAA9}" type="pres">
      <dgm:prSet presAssocID="{C98DD01B-B75F-4FC6-8950-9F9064D453E1}" presName="Name13" presStyleLbl="parChTrans1D2" presStyleIdx="3" presStyleCnt="6"/>
      <dgm:spPr/>
      <dgm:t>
        <a:bodyPr/>
        <a:lstStyle/>
        <a:p>
          <a:endParaRPr lang="en-US"/>
        </a:p>
      </dgm:t>
    </dgm:pt>
    <dgm:pt modelId="{D98A35C2-1864-4FDA-A3C9-5F566813D401}" type="pres">
      <dgm:prSet presAssocID="{58889B67-68E9-4AAD-B6FD-EE1412B4709A}" presName="childText" presStyleLbl="bgAcc1" presStyleIdx="3" presStyleCnt="6" custScaleX="121676" custScaleY="71563" custLinFactNeighborY="-4348">
        <dgm:presLayoutVars>
          <dgm:bulletEnabled val="1"/>
        </dgm:presLayoutVars>
      </dgm:prSet>
      <dgm:spPr/>
      <dgm:t>
        <a:bodyPr/>
        <a:lstStyle/>
        <a:p>
          <a:endParaRPr lang="en-US"/>
        </a:p>
      </dgm:t>
    </dgm:pt>
    <dgm:pt modelId="{81B5B88E-9269-47EB-A5CA-8361A1333E49}" type="pres">
      <dgm:prSet presAssocID="{5CCF4787-BB06-4983-A4B4-2BF3F1AFEDEE}" presName="Name13" presStyleLbl="parChTrans1D2" presStyleIdx="4" presStyleCnt="6"/>
      <dgm:spPr/>
      <dgm:t>
        <a:bodyPr/>
        <a:lstStyle/>
        <a:p>
          <a:endParaRPr lang="en-US"/>
        </a:p>
      </dgm:t>
    </dgm:pt>
    <dgm:pt modelId="{3CEA867A-D05B-454B-87A1-3E08A966923D}" type="pres">
      <dgm:prSet presAssocID="{29EB7774-B959-426D-A444-5537989C9B19}" presName="childText" presStyleLbl="bgAcc1" presStyleIdx="4" presStyleCnt="6" custScaleX="121868" custScaleY="81691" custLinFactNeighborX="99" custLinFactNeighborY="-5075">
        <dgm:presLayoutVars>
          <dgm:bulletEnabled val="1"/>
        </dgm:presLayoutVars>
      </dgm:prSet>
      <dgm:spPr/>
      <dgm:t>
        <a:bodyPr/>
        <a:lstStyle/>
        <a:p>
          <a:endParaRPr lang="en-US"/>
        </a:p>
      </dgm:t>
    </dgm:pt>
    <dgm:pt modelId="{A5B0C982-B6E9-4E45-81F2-5A6950E03C70}" type="pres">
      <dgm:prSet presAssocID="{D6EC2014-4AB6-4462-9884-F9DFA51DEFCC}" presName="Name13" presStyleLbl="parChTrans1D2" presStyleIdx="5" presStyleCnt="6"/>
      <dgm:spPr/>
      <dgm:t>
        <a:bodyPr/>
        <a:lstStyle/>
        <a:p>
          <a:endParaRPr lang="en-US"/>
        </a:p>
      </dgm:t>
    </dgm:pt>
    <dgm:pt modelId="{006123F7-CCF5-42EA-AC84-B623B6B50B05}" type="pres">
      <dgm:prSet presAssocID="{98AAA9C9-F9EE-40B9-B0D5-0D6F7EA91213}" presName="childText" presStyleLbl="bgAcc1" presStyleIdx="5" presStyleCnt="6" custScaleX="121034" custScaleY="83362" custLinFactNeighborX="-586" custLinFactNeighborY="-5109">
        <dgm:presLayoutVars>
          <dgm:bulletEnabled val="1"/>
        </dgm:presLayoutVars>
      </dgm:prSet>
      <dgm:spPr/>
      <dgm:t>
        <a:bodyPr/>
        <a:lstStyle/>
        <a:p>
          <a:endParaRPr lang="en-US"/>
        </a:p>
      </dgm:t>
    </dgm:pt>
  </dgm:ptLst>
  <dgm:cxnLst>
    <dgm:cxn modelId="{5E0B0227-FB14-403C-B7B4-725E3FCFB5C5}" type="presOf" srcId="{29EB7774-B959-426D-A444-5537989C9B19}" destId="{3CEA867A-D05B-454B-87A1-3E08A966923D}" srcOrd="0" destOrd="0" presId="urn:microsoft.com/office/officeart/2005/8/layout/hierarchy3"/>
    <dgm:cxn modelId="{7AACBAAF-9D66-480C-B511-E400E6461B49}" type="presOf" srcId="{3D60A696-220C-480A-B600-DAD936FC077A}" destId="{006123F7-CCF5-42EA-AC84-B623B6B50B05}" srcOrd="0" destOrd="2" presId="urn:microsoft.com/office/officeart/2005/8/layout/hierarchy3"/>
    <dgm:cxn modelId="{1201258C-F43D-4AF0-93DB-FAE965EE5629}" type="presOf" srcId="{BAF31815-71AF-4D55-BA2E-2F1CE4199023}" destId="{425DFA66-A4C0-4E2B-A35D-412BB66667DC}" srcOrd="0" destOrd="0" presId="urn:microsoft.com/office/officeart/2005/8/layout/hierarchy3"/>
    <dgm:cxn modelId="{9F24D95D-840D-4CAF-A2F4-A4371CA4624E}" srcId="{73F56E17-6E2A-49AE-9D6F-467D06330FCC}" destId="{BAF31815-71AF-4D55-BA2E-2F1CE4199023}" srcOrd="0" destOrd="0" parTransId="{6C7E546D-C225-4FAC-B7E8-E3DB1B332EBB}" sibTransId="{3E3A57D6-1E8F-4493-BC2D-36EE4153DECF}"/>
    <dgm:cxn modelId="{AAA798E1-9499-4990-8005-CF8A987C1A53}" type="presOf" srcId="{58889B67-68E9-4AAD-B6FD-EE1412B4709A}" destId="{D98A35C2-1864-4FDA-A3C9-5F566813D401}" srcOrd="0" destOrd="0" presId="urn:microsoft.com/office/officeart/2005/8/layout/hierarchy3"/>
    <dgm:cxn modelId="{D92F2ED9-EE01-45F7-849E-9BBB48D62F2C}" srcId="{E3C73E4E-E07A-4C0B-8B14-A0D4A706FDCB}" destId="{354D5078-0AA4-4954-B087-D309B62C17E3}" srcOrd="0" destOrd="0" parTransId="{2F62CDF8-BC2B-4702-B985-07FFEECD5230}" sibTransId="{AAC7C7CC-FF9A-4615-A82A-2E11AAA49CAD}"/>
    <dgm:cxn modelId="{7563DBC9-8BD1-4AC0-80D9-D68188D06AFA}" type="presOf" srcId="{C2C7FEFD-0F24-488B-A0DC-1C4BF4DED7FD}" destId="{19E077D8-E2D9-42D4-9A98-2EEA2BB81E8A}" srcOrd="0" destOrd="2" presId="urn:microsoft.com/office/officeart/2005/8/layout/hierarchy3"/>
    <dgm:cxn modelId="{5359C564-F353-4ACE-9FDE-CF3060D156BB}" type="presOf" srcId="{5CCF4787-BB06-4983-A4B4-2BF3F1AFEDEE}" destId="{81B5B88E-9269-47EB-A5CA-8361A1333E49}" srcOrd="0" destOrd="0" presId="urn:microsoft.com/office/officeart/2005/8/layout/hierarchy3"/>
    <dgm:cxn modelId="{272A7CB6-E198-4030-8DB4-29FD78E1639E}" type="presOf" srcId="{354D5078-0AA4-4954-B087-D309B62C17E3}" destId="{19E077D8-E2D9-42D4-9A98-2EEA2BB81E8A}" srcOrd="0" destOrd="1" presId="urn:microsoft.com/office/officeart/2005/8/layout/hierarchy3"/>
    <dgm:cxn modelId="{041CAA89-107D-44CF-9352-C95F01D1F6CB}" srcId="{98AAA9C9-F9EE-40B9-B0D5-0D6F7EA91213}" destId="{BEFEF6F5-DFAD-48EC-9739-AB07DCF3E622}" srcOrd="0" destOrd="0" parTransId="{78C4CD42-AE89-463B-AC92-AAA5B9810FCC}" sibTransId="{3A0D6B92-FF7D-4631-A1E3-A4A6D2562AB7}"/>
    <dgm:cxn modelId="{400BFF0B-2B2E-4EB9-968B-A7C59A729F69}" type="presOf" srcId="{73F56E17-6E2A-49AE-9D6F-467D06330FCC}" destId="{4963D983-1475-4257-973D-10B1CF94C8B9}" srcOrd="0" destOrd="0" presId="urn:microsoft.com/office/officeart/2005/8/layout/hierarchy3"/>
    <dgm:cxn modelId="{A241DEC7-3436-4246-BD37-D1889DEBF8B2}" srcId="{BAF31815-71AF-4D55-BA2E-2F1CE4199023}" destId="{E3C73E4E-E07A-4C0B-8B14-A0D4A706FDCB}" srcOrd="2" destOrd="0" parTransId="{8EC7D7A3-421C-4E80-AB75-50EACBE375FF}" sibTransId="{77C07E81-239E-4B4D-86CE-32CD485CB7A1}"/>
    <dgm:cxn modelId="{2FBC6921-C7DD-48DE-9F05-32850BDC12FA}" type="presOf" srcId="{BAF31815-71AF-4D55-BA2E-2F1CE4199023}" destId="{3BC8CC1E-8740-4D15-91AD-47DA491B6E80}" srcOrd="1" destOrd="0" presId="urn:microsoft.com/office/officeart/2005/8/layout/hierarchy3"/>
    <dgm:cxn modelId="{949D9FFE-5524-43D8-B5CB-A032EC344A57}" type="presOf" srcId="{02BCD78B-1D58-45E8-BC63-107733623028}" destId="{F9A50FEC-C26E-4BF7-8326-B10BF367D628}" srcOrd="0" destOrd="0" presId="urn:microsoft.com/office/officeart/2005/8/layout/hierarchy3"/>
    <dgm:cxn modelId="{9EF90350-3381-4AD5-AC8C-D9FFAFEBE7F7}" type="presOf" srcId="{BEFEF6F5-DFAD-48EC-9739-AB07DCF3E622}" destId="{006123F7-CCF5-42EA-AC84-B623B6B50B05}" srcOrd="0" destOrd="1" presId="urn:microsoft.com/office/officeart/2005/8/layout/hierarchy3"/>
    <dgm:cxn modelId="{BF67E493-457C-4004-8DFC-74E09768619C}" srcId="{E3C73E4E-E07A-4C0B-8B14-A0D4A706FDCB}" destId="{C2C7FEFD-0F24-488B-A0DC-1C4BF4DED7FD}" srcOrd="1" destOrd="0" parTransId="{BD7069FF-778D-4CAB-A34B-AEE020E1CF5C}" sibTransId="{B3D0ABE7-8AAF-4C50-8487-D208589979B4}"/>
    <dgm:cxn modelId="{F17C9A54-9DF2-446E-871A-55F7D947DDA7}" srcId="{BAF31815-71AF-4D55-BA2E-2F1CE4199023}" destId="{5B42D013-9F5A-4990-BB30-79964B74411A}" srcOrd="1" destOrd="0" parTransId="{0A1C0346-739A-40A9-87EF-BEDC04B87C9E}" sibTransId="{8F9432EC-572F-4FEC-B39A-D48CB964A4D7}"/>
    <dgm:cxn modelId="{146450B6-0C46-41AE-881F-0863FA93B925}" type="presOf" srcId="{0A1C0346-739A-40A9-87EF-BEDC04B87C9E}" destId="{7C4EE563-6D16-4960-883A-C74B8F005E43}" srcOrd="0" destOrd="0" presId="urn:microsoft.com/office/officeart/2005/8/layout/hierarchy3"/>
    <dgm:cxn modelId="{AA9BC1A3-19E2-4EF3-B4FF-579D85C5F33B}" srcId="{92BE0FEB-BD93-4BAA-B793-7DD8DD1AC3AA}" destId="{98AAA9C9-F9EE-40B9-B0D5-0D6F7EA91213}" srcOrd="2" destOrd="0" parTransId="{D6EC2014-4AB6-4462-9884-F9DFA51DEFCC}" sibTransId="{C9C32CB4-E648-4D39-8B46-8972051C89E3}"/>
    <dgm:cxn modelId="{27465DF9-DDDE-4667-8EDB-40720FF383DC}" srcId="{73F56E17-6E2A-49AE-9D6F-467D06330FCC}" destId="{92BE0FEB-BD93-4BAA-B793-7DD8DD1AC3AA}" srcOrd="1" destOrd="0" parTransId="{68813023-A5C9-4926-A89B-611E601CAFF9}" sibTransId="{181F29F2-4504-4EC5-BF30-EB8C2741E632}"/>
    <dgm:cxn modelId="{3570A388-33ED-4095-B1AA-BCDAF9814931}" srcId="{BAF31815-71AF-4D55-BA2E-2F1CE4199023}" destId="{C63DF0C5-B638-4843-BE21-6D6524AC1419}" srcOrd="0" destOrd="0" parTransId="{02BCD78B-1D58-45E8-BC63-107733623028}" sibTransId="{266A954D-5DBC-498C-AACE-F4E6D79AAD1A}"/>
    <dgm:cxn modelId="{1C750A39-AE5C-453E-8352-64A98BBA6F9F}" type="presOf" srcId="{98AAA9C9-F9EE-40B9-B0D5-0D6F7EA91213}" destId="{006123F7-CCF5-42EA-AC84-B623B6B50B05}" srcOrd="0" destOrd="0" presId="urn:microsoft.com/office/officeart/2005/8/layout/hierarchy3"/>
    <dgm:cxn modelId="{DE8D001C-77C5-4334-A735-AC5FC4C91898}" type="presOf" srcId="{5B42D013-9F5A-4990-BB30-79964B74411A}" destId="{DF82E620-8743-45A9-A810-6AEDF974829C}" srcOrd="0" destOrd="0" presId="urn:microsoft.com/office/officeart/2005/8/layout/hierarchy3"/>
    <dgm:cxn modelId="{1E7E05CA-F12B-4E00-A7AD-99788E764965}" type="presOf" srcId="{8EC7D7A3-421C-4E80-AB75-50EACBE375FF}" destId="{46DFFB64-018D-4D81-B8D6-293581FFB981}" srcOrd="0" destOrd="0" presId="urn:microsoft.com/office/officeart/2005/8/layout/hierarchy3"/>
    <dgm:cxn modelId="{5DB1D322-CA5B-45E9-AEE6-1A4E39C329DC}" srcId="{92BE0FEB-BD93-4BAA-B793-7DD8DD1AC3AA}" destId="{29EB7774-B959-426D-A444-5537989C9B19}" srcOrd="1" destOrd="0" parTransId="{5CCF4787-BB06-4983-A4B4-2BF3F1AFEDEE}" sibTransId="{AB7E008E-CE82-4D79-8097-9E9B098E647D}"/>
    <dgm:cxn modelId="{BEF9C64F-4521-45C8-8F75-5A350B8B55A0}" type="presOf" srcId="{C63DF0C5-B638-4843-BE21-6D6524AC1419}" destId="{522CAF65-B3B3-4861-BF1E-B57C5DE9932D}" srcOrd="0" destOrd="0" presId="urn:microsoft.com/office/officeart/2005/8/layout/hierarchy3"/>
    <dgm:cxn modelId="{9B468F71-CE31-42A1-BD79-48356D82400B}" type="presOf" srcId="{92BE0FEB-BD93-4BAA-B793-7DD8DD1AC3AA}" destId="{979712EB-0119-4920-8CAC-B8CB91A4927E}" srcOrd="0" destOrd="0" presId="urn:microsoft.com/office/officeart/2005/8/layout/hierarchy3"/>
    <dgm:cxn modelId="{D3875866-2929-4839-B043-D40376B22A15}" srcId="{92BE0FEB-BD93-4BAA-B793-7DD8DD1AC3AA}" destId="{58889B67-68E9-4AAD-B6FD-EE1412B4709A}" srcOrd="0" destOrd="0" parTransId="{C98DD01B-B75F-4FC6-8950-9F9064D453E1}" sibTransId="{3306CE5E-7282-4987-B3FD-F4C6B6322BC9}"/>
    <dgm:cxn modelId="{384EB365-AF72-404C-86D4-C703F70BDBB9}" type="presOf" srcId="{C98DD01B-B75F-4FC6-8950-9F9064D453E1}" destId="{BEF38D3D-26A3-45AB-85A8-FDCF4AFDEAA9}" srcOrd="0" destOrd="0" presId="urn:microsoft.com/office/officeart/2005/8/layout/hierarchy3"/>
    <dgm:cxn modelId="{8BD07BD9-DDFC-41EC-80B1-E5F98F1F3227}" type="presOf" srcId="{D6EC2014-4AB6-4462-9884-F9DFA51DEFCC}" destId="{A5B0C982-B6E9-4E45-81F2-5A6950E03C70}" srcOrd="0" destOrd="0" presId="urn:microsoft.com/office/officeart/2005/8/layout/hierarchy3"/>
    <dgm:cxn modelId="{FD84CAEC-DBAA-4B54-B575-6878569DCA1F}" srcId="{98AAA9C9-F9EE-40B9-B0D5-0D6F7EA91213}" destId="{3D60A696-220C-480A-B600-DAD936FC077A}" srcOrd="1" destOrd="0" parTransId="{812A5615-59AC-4E68-8DAD-AC470F7E5D52}" sibTransId="{865CF865-56B4-4222-AB32-1C5F31090CFD}"/>
    <dgm:cxn modelId="{6B117D50-DBA3-4ED9-B93C-6613131B0662}" type="presOf" srcId="{E3C73E4E-E07A-4C0B-8B14-A0D4A706FDCB}" destId="{19E077D8-E2D9-42D4-9A98-2EEA2BB81E8A}" srcOrd="0" destOrd="0" presId="urn:microsoft.com/office/officeart/2005/8/layout/hierarchy3"/>
    <dgm:cxn modelId="{BEEB2ED4-BDF0-4134-A237-19E1614910FE}" type="presOf" srcId="{92BE0FEB-BD93-4BAA-B793-7DD8DD1AC3AA}" destId="{CC7190C4-E1EE-4740-9484-F8337A86561C}" srcOrd="1" destOrd="0" presId="urn:microsoft.com/office/officeart/2005/8/layout/hierarchy3"/>
    <dgm:cxn modelId="{9CF09F99-536D-448B-9960-D8B1550DE00F}" type="presParOf" srcId="{4963D983-1475-4257-973D-10B1CF94C8B9}" destId="{C402647C-E765-4020-8BEE-21B2240EA527}" srcOrd="0" destOrd="0" presId="urn:microsoft.com/office/officeart/2005/8/layout/hierarchy3"/>
    <dgm:cxn modelId="{27DDA0F4-2B57-42DE-A1C2-DB519FA83B62}" type="presParOf" srcId="{C402647C-E765-4020-8BEE-21B2240EA527}" destId="{6A0B0E20-FEEF-4A12-BBEA-768843CB94C2}" srcOrd="0" destOrd="0" presId="urn:microsoft.com/office/officeart/2005/8/layout/hierarchy3"/>
    <dgm:cxn modelId="{B31801D8-BE83-432F-82C4-BBC49B513ACF}" type="presParOf" srcId="{6A0B0E20-FEEF-4A12-BBEA-768843CB94C2}" destId="{425DFA66-A4C0-4E2B-A35D-412BB66667DC}" srcOrd="0" destOrd="0" presId="urn:microsoft.com/office/officeart/2005/8/layout/hierarchy3"/>
    <dgm:cxn modelId="{29E25FCC-789B-4A0A-A6D6-410371A7FF31}" type="presParOf" srcId="{6A0B0E20-FEEF-4A12-BBEA-768843CB94C2}" destId="{3BC8CC1E-8740-4D15-91AD-47DA491B6E80}" srcOrd="1" destOrd="0" presId="urn:microsoft.com/office/officeart/2005/8/layout/hierarchy3"/>
    <dgm:cxn modelId="{C567324C-CAEC-4BC1-8101-9C701A31A080}" type="presParOf" srcId="{C402647C-E765-4020-8BEE-21B2240EA527}" destId="{6AB82A31-55CF-4505-B0A0-B40198F3E39B}" srcOrd="1" destOrd="0" presId="urn:microsoft.com/office/officeart/2005/8/layout/hierarchy3"/>
    <dgm:cxn modelId="{6F642826-967E-4F85-92D2-C129E9D28EAF}" type="presParOf" srcId="{6AB82A31-55CF-4505-B0A0-B40198F3E39B}" destId="{F9A50FEC-C26E-4BF7-8326-B10BF367D628}" srcOrd="0" destOrd="0" presId="urn:microsoft.com/office/officeart/2005/8/layout/hierarchy3"/>
    <dgm:cxn modelId="{8FD1D7F7-960A-4108-BF0A-9E4E66B6256F}" type="presParOf" srcId="{6AB82A31-55CF-4505-B0A0-B40198F3E39B}" destId="{522CAF65-B3B3-4861-BF1E-B57C5DE9932D}" srcOrd="1" destOrd="0" presId="urn:microsoft.com/office/officeart/2005/8/layout/hierarchy3"/>
    <dgm:cxn modelId="{8A641035-A7DE-4557-88C0-A06932AFAEB0}" type="presParOf" srcId="{6AB82A31-55CF-4505-B0A0-B40198F3E39B}" destId="{7C4EE563-6D16-4960-883A-C74B8F005E43}" srcOrd="2" destOrd="0" presId="urn:microsoft.com/office/officeart/2005/8/layout/hierarchy3"/>
    <dgm:cxn modelId="{442D4B82-D4A1-41FA-A80E-4FAA711B9F38}" type="presParOf" srcId="{6AB82A31-55CF-4505-B0A0-B40198F3E39B}" destId="{DF82E620-8743-45A9-A810-6AEDF974829C}" srcOrd="3" destOrd="0" presId="urn:microsoft.com/office/officeart/2005/8/layout/hierarchy3"/>
    <dgm:cxn modelId="{4ECA25E9-4F39-478F-87FC-E3D783010441}" type="presParOf" srcId="{6AB82A31-55CF-4505-B0A0-B40198F3E39B}" destId="{46DFFB64-018D-4D81-B8D6-293581FFB981}" srcOrd="4" destOrd="0" presId="urn:microsoft.com/office/officeart/2005/8/layout/hierarchy3"/>
    <dgm:cxn modelId="{6C0D8CD1-5C5C-4638-B062-380FD8392B7A}" type="presParOf" srcId="{6AB82A31-55CF-4505-B0A0-B40198F3E39B}" destId="{19E077D8-E2D9-42D4-9A98-2EEA2BB81E8A}" srcOrd="5" destOrd="0" presId="urn:microsoft.com/office/officeart/2005/8/layout/hierarchy3"/>
    <dgm:cxn modelId="{E32D6CDF-FDDF-4240-A545-66CE168DF6F1}" type="presParOf" srcId="{4963D983-1475-4257-973D-10B1CF94C8B9}" destId="{94461721-CF72-4F71-8180-8E288EA7DC49}" srcOrd="1" destOrd="0" presId="urn:microsoft.com/office/officeart/2005/8/layout/hierarchy3"/>
    <dgm:cxn modelId="{7ED52833-8995-44CB-BB4E-980E0F542DE9}" type="presParOf" srcId="{94461721-CF72-4F71-8180-8E288EA7DC49}" destId="{79B325F6-49B2-4E65-8EA9-947E5AD37DED}" srcOrd="0" destOrd="0" presId="urn:microsoft.com/office/officeart/2005/8/layout/hierarchy3"/>
    <dgm:cxn modelId="{72ABD2DD-4E36-4388-B730-DD3A546D8AC0}" type="presParOf" srcId="{79B325F6-49B2-4E65-8EA9-947E5AD37DED}" destId="{979712EB-0119-4920-8CAC-B8CB91A4927E}" srcOrd="0" destOrd="0" presId="urn:microsoft.com/office/officeart/2005/8/layout/hierarchy3"/>
    <dgm:cxn modelId="{C29781C1-8CE0-46B6-A17B-D319A02B06CB}" type="presParOf" srcId="{79B325F6-49B2-4E65-8EA9-947E5AD37DED}" destId="{CC7190C4-E1EE-4740-9484-F8337A86561C}" srcOrd="1" destOrd="0" presId="urn:microsoft.com/office/officeart/2005/8/layout/hierarchy3"/>
    <dgm:cxn modelId="{2F8FB8C2-FC01-4C7B-A672-56AC68F7ACFC}" type="presParOf" srcId="{94461721-CF72-4F71-8180-8E288EA7DC49}" destId="{DA48B718-28EC-4432-A57C-181A6B22688D}" srcOrd="1" destOrd="0" presId="urn:microsoft.com/office/officeart/2005/8/layout/hierarchy3"/>
    <dgm:cxn modelId="{F0D915F9-6F11-4C25-B8CE-C865BDBD1262}" type="presParOf" srcId="{DA48B718-28EC-4432-A57C-181A6B22688D}" destId="{BEF38D3D-26A3-45AB-85A8-FDCF4AFDEAA9}" srcOrd="0" destOrd="0" presId="urn:microsoft.com/office/officeart/2005/8/layout/hierarchy3"/>
    <dgm:cxn modelId="{50903590-32C9-4E6D-B764-876478A8CAAC}" type="presParOf" srcId="{DA48B718-28EC-4432-A57C-181A6B22688D}" destId="{D98A35C2-1864-4FDA-A3C9-5F566813D401}" srcOrd="1" destOrd="0" presId="urn:microsoft.com/office/officeart/2005/8/layout/hierarchy3"/>
    <dgm:cxn modelId="{58424409-CF48-4884-8B16-66D1EFF55721}" type="presParOf" srcId="{DA48B718-28EC-4432-A57C-181A6B22688D}" destId="{81B5B88E-9269-47EB-A5CA-8361A1333E49}" srcOrd="2" destOrd="0" presId="urn:microsoft.com/office/officeart/2005/8/layout/hierarchy3"/>
    <dgm:cxn modelId="{7A13AE68-AFFD-4397-9E83-A4AC148B69C4}" type="presParOf" srcId="{DA48B718-28EC-4432-A57C-181A6B22688D}" destId="{3CEA867A-D05B-454B-87A1-3E08A966923D}" srcOrd="3" destOrd="0" presId="urn:microsoft.com/office/officeart/2005/8/layout/hierarchy3"/>
    <dgm:cxn modelId="{655C53A8-453F-4180-8060-638F9C1A2278}" type="presParOf" srcId="{DA48B718-28EC-4432-A57C-181A6B22688D}" destId="{A5B0C982-B6E9-4E45-81F2-5A6950E03C70}" srcOrd="4" destOrd="0" presId="urn:microsoft.com/office/officeart/2005/8/layout/hierarchy3"/>
    <dgm:cxn modelId="{5DB08A31-9A04-49A0-9DCB-4979C8B784BE}" type="presParOf" srcId="{DA48B718-28EC-4432-A57C-181A6B22688D}" destId="{006123F7-CCF5-42EA-AC84-B623B6B50B05}" srcOrd="5" destOrd="0" presId="urn:microsoft.com/office/officeart/2005/8/layout/hierarchy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2D295F3F-D812-4AE6-AC6A-803619D04574}" type="doc">
      <dgm:prSet loTypeId="urn:microsoft.com/office/officeart/2005/8/layout/radial1" loCatId="cycle" qsTypeId="urn:microsoft.com/office/officeart/2005/8/quickstyle/simple1" qsCatId="simple" csTypeId="urn:microsoft.com/office/officeart/2005/8/colors/accent1_2" csCatId="accent1" phldr="1"/>
      <dgm:spPr/>
      <dgm:t>
        <a:bodyPr/>
        <a:lstStyle/>
        <a:p>
          <a:endParaRPr lang="en-US"/>
        </a:p>
      </dgm:t>
    </dgm:pt>
    <dgm:pt modelId="{B3258E9A-E031-4337-8A3D-B255ADDE6B6D}">
      <dgm:prSet phldrT="[Text]" custT="1"/>
      <dgm:spPr/>
      <dgm:t>
        <a:bodyPr/>
        <a:lstStyle/>
        <a:p>
          <a:r>
            <a:rPr lang="en-US" sz="3200" b="1" dirty="0" smtClean="0"/>
            <a:t>Common Causes of Bankruptcy</a:t>
          </a:r>
          <a:endParaRPr lang="en-US" sz="3200" b="1" dirty="0"/>
        </a:p>
      </dgm:t>
    </dgm:pt>
    <dgm:pt modelId="{88DB1954-7C84-499D-9E4A-71CBF38937B0}" type="parTrans" cxnId="{BE1E0B3E-471C-4503-854F-E1A3E6650347}">
      <dgm:prSet/>
      <dgm:spPr/>
      <dgm:t>
        <a:bodyPr/>
        <a:lstStyle/>
        <a:p>
          <a:endParaRPr lang="en-US"/>
        </a:p>
      </dgm:t>
    </dgm:pt>
    <dgm:pt modelId="{D0155F35-5D75-4041-A90A-E4B10FDF7A3F}" type="sibTrans" cxnId="{BE1E0B3E-471C-4503-854F-E1A3E6650347}">
      <dgm:prSet/>
      <dgm:spPr/>
      <dgm:t>
        <a:bodyPr/>
        <a:lstStyle/>
        <a:p>
          <a:endParaRPr lang="en-US"/>
        </a:p>
      </dgm:t>
    </dgm:pt>
    <dgm:pt modelId="{9F576C92-48A2-43DE-BCF5-ABF0C655A280}">
      <dgm:prSet phldrT="[Text]" custT="1"/>
      <dgm:spPr/>
      <dgm:t>
        <a:bodyPr/>
        <a:lstStyle/>
        <a:p>
          <a:r>
            <a:rPr lang="en-US" sz="2000" b="1" dirty="0" smtClean="0"/>
            <a:t>Medical bills</a:t>
          </a:r>
          <a:endParaRPr lang="en-US" sz="2000" b="1" dirty="0"/>
        </a:p>
      </dgm:t>
    </dgm:pt>
    <dgm:pt modelId="{77290FBA-FC2B-4714-A347-3F9F204D06AD}" type="parTrans" cxnId="{BAE5C21A-D9F8-4243-924A-C4D67BFED1C9}">
      <dgm:prSet/>
      <dgm:spPr/>
      <dgm:t>
        <a:bodyPr/>
        <a:lstStyle/>
        <a:p>
          <a:endParaRPr lang="en-US"/>
        </a:p>
      </dgm:t>
    </dgm:pt>
    <dgm:pt modelId="{C64CA760-5C88-4202-8DEA-EBC1EC55BD89}" type="sibTrans" cxnId="{BAE5C21A-D9F8-4243-924A-C4D67BFED1C9}">
      <dgm:prSet/>
      <dgm:spPr/>
      <dgm:t>
        <a:bodyPr/>
        <a:lstStyle/>
        <a:p>
          <a:endParaRPr lang="en-US"/>
        </a:p>
      </dgm:t>
    </dgm:pt>
    <dgm:pt modelId="{57702980-9FCA-405E-936A-F7C45109A656}">
      <dgm:prSet phldrT="[Text]" custT="1"/>
      <dgm:spPr/>
      <dgm:t>
        <a:bodyPr/>
        <a:lstStyle/>
        <a:p>
          <a:r>
            <a:rPr lang="en-US" sz="2000" b="1" dirty="0" smtClean="0"/>
            <a:t>Unemployment</a:t>
          </a:r>
          <a:endParaRPr lang="en-US" sz="1200" b="1" dirty="0"/>
        </a:p>
      </dgm:t>
    </dgm:pt>
    <dgm:pt modelId="{530B1362-3BB1-4023-9B14-F6292C641EE3}" type="parTrans" cxnId="{363F3889-B3F6-43BF-A8FD-4C34EA6B16EA}">
      <dgm:prSet/>
      <dgm:spPr/>
      <dgm:t>
        <a:bodyPr/>
        <a:lstStyle/>
        <a:p>
          <a:endParaRPr lang="en-US"/>
        </a:p>
      </dgm:t>
    </dgm:pt>
    <dgm:pt modelId="{15095CBC-1A16-4C7E-B9E4-8C0B12DDE7E6}" type="sibTrans" cxnId="{363F3889-B3F6-43BF-A8FD-4C34EA6B16EA}">
      <dgm:prSet/>
      <dgm:spPr/>
      <dgm:t>
        <a:bodyPr/>
        <a:lstStyle/>
        <a:p>
          <a:endParaRPr lang="en-US"/>
        </a:p>
      </dgm:t>
    </dgm:pt>
    <dgm:pt modelId="{5A0A6C90-9C0A-4D59-8B0E-760BD35FA11A}">
      <dgm:prSet phldrT="[Text]" custT="1"/>
      <dgm:spPr/>
      <dgm:t>
        <a:bodyPr/>
        <a:lstStyle/>
        <a:p>
          <a:r>
            <a:rPr lang="en-US" sz="2000" b="1" dirty="0" smtClean="0"/>
            <a:t>Business failure</a:t>
          </a:r>
          <a:endParaRPr lang="en-US" sz="2000" b="1" dirty="0"/>
        </a:p>
      </dgm:t>
    </dgm:pt>
    <dgm:pt modelId="{3059F8E7-4D5F-4453-9450-03F2E7FE8BA7}" type="parTrans" cxnId="{98FC225F-D18C-44D4-BAF4-6630030906C1}">
      <dgm:prSet/>
      <dgm:spPr/>
      <dgm:t>
        <a:bodyPr/>
        <a:lstStyle/>
        <a:p>
          <a:endParaRPr lang="en-US"/>
        </a:p>
      </dgm:t>
    </dgm:pt>
    <dgm:pt modelId="{F148D68F-4F11-4795-88ED-F734BEB4FF85}" type="sibTrans" cxnId="{98FC225F-D18C-44D4-BAF4-6630030906C1}">
      <dgm:prSet/>
      <dgm:spPr/>
      <dgm:t>
        <a:bodyPr/>
        <a:lstStyle/>
        <a:p>
          <a:endParaRPr lang="en-US"/>
        </a:p>
      </dgm:t>
    </dgm:pt>
    <dgm:pt modelId="{E3FD5614-C86F-4DD8-B9AD-57611802B811}">
      <dgm:prSet phldrT="[Text]" custT="1"/>
      <dgm:spPr/>
      <dgm:t>
        <a:bodyPr/>
        <a:lstStyle/>
        <a:p>
          <a:r>
            <a:rPr lang="en-US" sz="2000" b="1" dirty="0" smtClean="0"/>
            <a:t>Lack of financial planning</a:t>
          </a:r>
          <a:endParaRPr lang="en-US" sz="2000" b="1" dirty="0"/>
        </a:p>
      </dgm:t>
    </dgm:pt>
    <dgm:pt modelId="{323734EA-7F1E-48DE-A73E-4C705FC331AD}" type="parTrans" cxnId="{E1B4E723-5D6C-456B-83F7-6CC5E1F554DD}">
      <dgm:prSet/>
      <dgm:spPr/>
      <dgm:t>
        <a:bodyPr/>
        <a:lstStyle/>
        <a:p>
          <a:endParaRPr lang="en-US"/>
        </a:p>
      </dgm:t>
    </dgm:pt>
    <dgm:pt modelId="{7EC00ACD-D5FF-424B-ADF9-D9E9750024FA}" type="sibTrans" cxnId="{E1B4E723-5D6C-456B-83F7-6CC5E1F554DD}">
      <dgm:prSet/>
      <dgm:spPr/>
      <dgm:t>
        <a:bodyPr/>
        <a:lstStyle/>
        <a:p>
          <a:endParaRPr lang="en-US"/>
        </a:p>
      </dgm:t>
    </dgm:pt>
    <dgm:pt modelId="{5FFD9602-FE62-4E4C-BCDE-048E96F12D26}">
      <dgm:prSet phldrT="[Text]" custT="1"/>
      <dgm:spPr/>
      <dgm:t>
        <a:bodyPr/>
        <a:lstStyle/>
        <a:p>
          <a:r>
            <a:rPr lang="en-US" sz="2000" b="1" dirty="0" smtClean="0"/>
            <a:t>Divorce</a:t>
          </a:r>
          <a:endParaRPr lang="en-US" sz="1900" b="1" dirty="0"/>
        </a:p>
      </dgm:t>
    </dgm:pt>
    <dgm:pt modelId="{196969DB-49A7-4C9A-82F2-5FAC13E916AE}" type="parTrans" cxnId="{9F6A1818-73BD-4B07-AB5A-D7DE16CE078E}">
      <dgm:prSet/>
      <dgm:spPr/>
      <dgm:t>
        <a:bodyPr/>
        <a:lstStyle/>
        <a:p>
          <a:endParaRPr lang="en-US"/>
        </a:p>
      </dgm:t>
    </dgm:pt>
    <dgm:pt modelId="{7D0026A9-0BEF-44CB-A46E-9C1988EC61D6}" type="sibTrans" cxnId="{9F6A1818-73BD-4B07-AB5A-D7DE16CE078E}">
      <dgm:prSet/>
      <dgm:spPr/>
      <dgm:t>
        <a:bodyPr/>
        <a:lstStyle/>
        <a:p>
          <a:endParaRPr lang="en-US"/>
        </a:p>
      </dgm:t>
    </dgm:pt>
    <dgm:pt modelId="{D55F79C4-1EF6-4BB9-A337-A0D0576B51BF}">
      <dgm:prSet phldrT="[Text]" custT="1"/>
      <dgm:spPr/>
      <dgm:t>
        <a:bodyPr/>
        <a:lstStyle/>
        <a:p>
          <a:r>
            <a:rPr lang="en-US" sz="2000" b="1" dirty="0" smtClean="0"/>
            <a:t>Disasters</a:t>
          </a:r>
          <a:endParaRPr lang="en-US" sz="1900" b="1" dirty="0"/>
        </a:p>
      </dgm:t>
    </dgm:pt>
    <dgm:pt modelId="{20003B95-5F3C-43AE-80DE-C31C91034AEA}" type="parTrans" cxnId="{4C2475E5-2FBD-44E1-9394-60F688DCCC3B}">
      <dgm:prSet/>
      <dgm:spPr/>
      <dgm:t>
        <a:bodyPr/>
        <a:lstStyle/>
        <a:p>
          <a:endParaRPr lang="en-US"/>
        </a:p>
      </dgm:t>
    </dgm:pt>
    <dgm:pt modelId="{40DBC306-D4CB-4540-BBA5-79FDA66D0A4A}" type="sibTrans" cxnId="{4C2475E5-2FBD-44E1-9394-60F688DCCC3B}">
      <dgm:prSet/>
      <dgm:spPr/>
      <dgm:t>
        <a:bodyPr/>
        <a:lstStyle/>
        <a:p>
          <a:endParaRPr lang="en-US"/>
        </a:p>
      </dgm:t>
    </dgm:pt>
    <dgm:pt modelId="{03301B91-F7E8-497C-A02F-9E6C62FCDE81}">
      <dgm:prSet phldrT="[Text]" custT="1"/>
      <dgm:spPr/>
      <dgm:t>
        <a:bodyPr/>
        <a:lstStyle/>
        <a:p>
          <a:r>
            <a:rPr lang="en-US" sz="2000" b="1" dirty="0" smtClean="0"/>
            <a:t>Accidents</a:t>
          </a:r>
          <a:endParaRPr lang="en-US" sz="1900" b="1" dirty="0"/>
        </a:p>
      </dgm:t>
    </dgm:pt>
    <dgm:pt modelId="{AF586762-0B7A-4941-B40C-327DA7F478EB}" type="parTrans" cxnId="{5F598F69-7284-4CA0-B78E-24BB4514A24A}">
      <dgm:prSet/>
      <dgm:spPr/>
      <dgm:t>
        <a:bodyPr/>
        <a:lstStyle/>
        <a:p>
          <a:endParaRPr lang="en-US"/>
        </a:p>
      </dgm:t>
    </dgm:pt>
    <dgm:pt modelId="{15585E12-1C2A-41EC-95AA-E331DD2E7FFF}" type="sibTrans" cxnId="{5F598F69-7284-4CA0-B78E-24BB4514A24A}">
      <dgm:prSet/>
      <dgm:spPr/>
      <dgm:t>
        <a:bodyPr/>
        <a:lstStyle/>
        <a:p>
          <a:endParaRPr lang="en-US"/>
        </a:p>
      </dgm:t>
    </dgm:pt>
    <dgm:pt modelId="{3C98C792-758A-4B14-A04E-491A56B88665}">
      <dgm:prSet/>
      <dgm:spPr/>
      <dgm:t>
        <a:bodyPr/>
        <a:lstStyle/>
        <a:p>
          <a:endParaRPr lang="en-US"/>
        </a:p>
      </dgm:t>
    </dgm:pt>
    <dgm:pt modelId="{FCFF2BCD-93FC-4993-9A08-9EDCACA4DC02}" type="parTrans" cxnId="{8064293E-FDF2-460B-8120-801530302792}">
      <dgm:prSet/>
      <dgm:spPr/>
      <dgm:t>
        <a:bodyPr/>
        <a:lstStyle/>
        <a:p>
          <a:endParaRPr lang="en-US"/>
        </a:p>
      </dgm:t>
    </dgm:pt>
    <dgm:pt modelId="{408777F9-3291-4961-87A0-B2FCEF1DFD3D}" type="sibTrans" cxnId="{8064293E-FDF2-460B-8120-801530302792}">
      <dgm:prSet/>
      <dgm:spPr/>
      <dgm:t>
        <a:bodyPr/>
        <a:lstStyle/>
        <a:p>
          <a:endParaRPr lang="en-US"/>
        </a:p>
      </dgm:t>
    </dgm:pt>
    <dgm:pt modelId="{ACFE377A-18A0-4040-8C61-168FA2135836}">
      <dgm:prSet/>
      <dgm:spPr/>
      <dgm:t>
        <a:bodyPr/>
        <a:lstStyle/>
        <a:p>
          <a:endParaRPr lang="en-US" dirty="0"/>
        </a:p>
      </dgm:t>
    </dgm:pt>
    <dgm:pt modelId="{A1CC011E-E11F-44F6-9876-7821833F9DE0}" type="parTrans" cxnId="{F0D6981B-BE62-4C50-AC0A-702714FE8DA8}">
      <dgm:prSet/>
      <dgm:spPr/>
      <dgm:t>
        <a:bodyPr/>
        <a:lstStyle/>
        <a:p>
          <a:endParaRPr lang="en-US"/>
        </a:p>
      </dgm:t>
    </dgm:pt>
    <dgm:pt modelId="{00BB0950-D382-4F1E-88D7-210DE8AEE265}" type="sibTrans" cxnId="{F0D6981B-BE62-4C50-AC0A-702714FE8DA8}">
      <dgm:prSet/>
      <dgm:spPr/>
      <dgm:t>
        <a:bodyPr/>
        <a:lstStyle/>
        <a:p>
          <a:endParaRPr lang="en-US"/>
        </a:p>
      </dgm:t>
    </dgm:pt>
    <dgm:pt modelId="{8235BB26-1820-45F7-A5C7-09AEB35AF24C}">
      <dgm:prSet phldrT="[Text]" custT="1"/>
      <dgm:spPr/>
      <dgm:t>
        <a:bodyPr/>
        <a:lstStyle/>
        <a:p>
          <a:r>
            <a:rPr lang="en-US" sz="2000" b="1" dirty="0" smtClean="0"/>
            <a:t>Reduced income</a:t>
          </a:r>
          <a:endParaRPr lang="en-US" sz="2000" b="1" dirty="0"/>
        </a:p>
      </dgm:t>
    </dgm:pt>
    <dgm:pt modelId="{9001991D-9094-4FCE-9B94-04DA76C199DC}" type="parTrans" cxnId="{5B85C439-6AC1-458B-8CFD-DB1CEA1FC7D3}">
      <dgm:prSet/>
      <dgm:spPr/>
      <dgm:t>
        <a:bodyPr/>
        <a:lstStyle/>
        <a:p>
          <a:endParaRPr lang="en-US"/>
        </a:p>
      </dgm:t>
    </dgm:pt>
    <dgm:pt modelId="{1A768442-8CBA-437D-A4D7-7583F2330E9D}" type="sibTrans" cxnId="{5B85C439-6AC1-458B-8CFD-DB1CEA1FC7D3}">
      <dgm:prSet/>
      <dgm:spPr/>
      <dgm:t>
        <a:bodyPr/>
        <a:lstStyle/>
        <a:p>
          <a:endParaRPr lang="en-US"/>
        </a:p>
      </dgm:t>
    </dgm:pt>
    <dgm:pt modelId="{C3969C29-13B2-4C21-A07A-1F6EB29F2F64}">
      <dgm:prSet phldrT="[Text]" custT="1"/>
      <dgm:spPr/>
      <dgm:t>
        <a:bodyPr/>
        <a:lstStyle/>
        <a:p>
          <a:r>
            <a:rPr lang="en-US" sz="2000" b="1" dirty="0" smtClean="0"/>
            <a:t>Credit debt</a:t>
          </a:r>
          <a:endParaRPr lang="en-US" sz="2000" b="1" dirty="0"/>
        </a:p>
      </dgm:t>
    </dgm:pt>
    <dgm:pt modelId="{326E0013-98C3-4697-9A7C-C2EB4C7C5F7F}" type="parTrans" cxnId="{DF2FFC63-0054-44BC-A892-3D23CAC78190}">
      <dgm:prSet/>
      <dgm:spPr/>
      <dgm:t>
        <a:bodyPr/>
        <a:lstStyle/>
        <a:p>
          <a:endParaRPr lang="en-US"/>
        </a:p>
      </dgm:t>
    </dgm:pt>
    <dgm:pt modelId="{ED141381-B144-4B7B-AC03-D1E2A0B2E9CB}" type="sibTrans" cxnId="{DF2FFC63-0054-44BC-A892-3D23CAC78190}">
      <dgm:prSet/>
      <dgm:spPr/>
      <dgm:t>
        <a:bodyPr/>
        <a:lstStyle/>
        <a:p>
          <a:endParaRPr lang="en-US"/>
        </a:p>
      </dgm:t>
    </dgm:pt>
    <dgm:pt modelId="{0F9DFE2F-F4AE-47FB-8CCB-900E0F6BD8E0}" type="pres">
      <dgm:prSet presAssocID="{2D295F3F-D812-4AE6-AC6A-803619D04574}" presName="cycle" presStyleCnt="0">
        <dgm:presLayoutVars>
          <dgm:chMax val="1"/>
          <dgm:dir/>
          <dgm:animLvl val="ctr"/>
          <dgm:resizeHandles val="exact"/>
        </dgm:presLayoutVars>
      </dgm:prSet>
      <dgm:spPr/>
      <dgm:t>
        <a:bodyPr/>
        <a:lstStyle/>
        <a:p>
          <a:endParaRPr lang="en-US"/>
        </a:p>
      </dgm:t>
    </dgm:pt>
    <dgm:pt modelId="{6F9B7397-FB07-4FF1-8778-B081B1FF5F2E}" type="pres">
      <dgm:prSet presAssocID="{B3258E9A-E031-4337-8A3D-B255ADDE6B6D}" presName="centerShape" presStyleLbl="node0" presStyleIdx="0" presStyleCnt="1" custScaleX="275576" custScaleY="199760"/>
      <dgm:spPr/>
      <dgm:t>
        <a:bodyPr/>
        <a:lstStyle/>
        <a:p>
          <a:endParaRPr lang="en-US"/>
        </a:p>
      </dgm:t>
    </dgm:pt>
    <dgm:pt modelId="{442A61FA-C4FB-4D1B-90D5-6C8E40C0148E}" type="pres">
      <dgm:prSet presAssocID="{77290FBA-FC2B-4714-A347-3F9F204D06AD}" presName="Name9" presStyleLbl="parChTrans1D2" presStyleIdx="0" presStyleCnt="9"/>
      <dgm:spPr/>
      <dgm:t>
        <a:bodyPr/>
        <a:lstStyle/>
        <a:p>
          <a:endParaRPr lang="en-US"/>
        </a:p>
      </dgm:t>
    </dgm:pt>
    <dgm:pt modelId="{056AD96A-17D8-4B11-A6F0-9CC764F1DEEC}" type="pres">
      <dgm:prSet presAssocID="{77290FBA-FC2B-4714-A347-3F9F204D06AD}" presName="connTx" presStyleLbl="parChTrans1D2" presStyleIdx="0" presStyleCnt="9"/>
      <dgm:spPr/>
      <dgm:t>
        <a:bodyPr/>
        <a:lstStyle/>
        <a:p>
          <a:endParaRPr lang="en-US"/>
        </a:p>
      </dgm:t>
    </dgm:pt>
    <dgm:pt modelId="{8A79EAB9-85E7-4C76-9EF0-EEBF7E935B8A}" type="pres">
      <dgm:prSet presAssocID="{9F576C92-48A2-43DE-BCF5-ABF0C655A280}" presName="node" presStyleLbl="node1" presStyleIdx="0" presStyleCnt="9" custScaleX="126803" custScaleY="82360" custRadScaleRad="103897" custRadScaleInc="-1023">
        <dgm:presLayoutVars>
          <dgm:bulletEnabled val="1"/>
        </dgm:presLayoutVars>
      </dgm:prSet>
      <dgm:spPr/>
      <dgm:t>
        <a:bodyPr/>
        <a:lstStyle/>
        <a:p>
          <a:endParaRPr lang="en-US"/>
        </a:p>
      </dgm:t>
    </dgm:pt>
    <dgm:pt modelId="{81725994-7AC1-49E8-9ADA-1F4668E1BB12}" type="pres">
      <dgm:prSet presAssocID="{530B1362-3BB1-4023-9B14-F6292C641EE3}" presName="Name9" presStyleLbl="parChTrans1D2" presStyleIdx="1" presStyleCnt="9"/>
      <dgm:spPr/>
      <dgm:t>
        <a:bodyPr/>
        <a:lstStyle/>
        <a:p>
          <a:endParaRPr lang="en-US"/>
        </a:p>
      </dgm:t>
    </dgm:pt>
    <dgm:pt modelId="{0074DE81-B76E-4A95-BF49-9838F7ABE39F}" type="pres">
      <dgm:prSet presAssocID="{530B1362-3BB1-4023-9B14-F6292C641EE3}" presName="connTx" presStyleLbl="parChTrans1D2" presStyleIdx="1" presStyleCnt="9"/>
      <dgm:spPr/>
      <dgm:t>
        <a:bodyPr/>
        <a:lstStyle/>
        <a:p>
          <a:endParaRPr lang="en-US"/>
        </a:p>
      </dgm:t>
    </dgm:pt>
    <dgm:pt modelId="{3B32613C-F3ED-43B2-95D9-A069CD552DAE}" type="pres">
      <dgm:prSet presAssocID="{57702980-9FCA-405E-936A-F7C45109A656}" presName="node" presStyleLbl="node1" presStyleIdx="1" presStyleCnt="9" custScaleX="241980" custScaleY="82360" custRadScaleRad="134569" custRadScaleInc="34393">
        <dgm:presLayoutVars>
          <dgm:bulletEnabled val="1"/>
        </dgm:presLayoutVars>
      </dgm:prSet>
      <dgm:spPr/>
      <dgm:t>
        <a:bodyPr/>
        <a:lstStyle/>
        <a:p>
          <a:endParaRPr lang="en-US"/>
        </a:p>
      </dgm:t>
    </dgm:pt>
    <dgm:pt modelId="{A0490109-C73C-45B7-88F4-A9AE2BA547B4}" type="pres">
      <dgm:prSet presAssocID="{9001991D-9094-4FCE-9B94-04DA76C199DC}" presName="Name9" presStyleLbl="parChTrans1D2" presStyleIdx="2" presStyleCnt="9"/>
      <dgm:spPr/>
      <dgm:t>
        <a:bodyPr/>
        <a:lstStyle/>
        <a:p>
          <a:endParaRPr lang="en-US"/>
        </a:p>
      </dgm:t>
    </dgm:pt>
    <dgm:pt modelId="{B6C72FF4-5DB1-494C-9F78-63AB91B56DEC}" type="pres">
      <dgm:prSet presAssocID="{9001991D-9094-4FCE-9B94-04DA76C199DC}" presName="connTx" presStyleLbl="parChTrans1D2" presStyleIdx="2" presStyleCnt="9"/>
      <dgm:spPr/>
      <dgm:t>
        <a:bodyPr/>
        <a:lstStyle/>
        <a:p>
          <a:endParaRPr lang="en-US"/>
        </a:p>
      </dgm:t>
    </dgm:pt>
    <dgm:pt modelId="{67ABCF8E-8E8B-4C40-8DFF-E5BD90CFAEE2}" type="pres">
      <dgm:prSet presAssocID="{8235BB26-1820-45F7-A5C7-09AEB35AF24C}" presName="node" presStyleLbl="node1" presStyleIdx="2" presStyleCnt="9" custScaleX="144611" custRadScaleRad="128487" custRadScaleInc="-12243">
        <dgm:presLayoutVars>
          <dgm:bulletEnabled val="1"/>
        </dgm:presLayoutVars>
      </dgm:prSet>
      <dgm:spPr/>
      <dgm:t>
        <a:bodyPr/>
        <a:lstStyle/>
        <a:p>
          <a:endParaRPr lang="en-US"/>
        </a:p>
      </dgm:t>
    </dgm:pt>
    <dgm:pt modelId="{8D16D985-AB1F-4DDC-8C9C-605D96C831AA}" type="pres">
      <dgm:prSet presAssocID="{3059F8E7-4D5F-4453-9450-03F2E7FE8BA7}" presName="Name9" presStyleLbl="parChTrans1D2" presStyleIdx="3" presStyleCnt="9"/>
      <dgm:spPr/>
      <dgm:t>
        <a:bodyPr/>
        <a:lstStyle/>
        <a:p>
          <a:endParaRPr lang="en-US"/>
        </a:p>
      </dgm:t>
    </dgm:pt>
    <dgm:pt modelId="{04D66B75-6ED3-4ACE-B10B-0EFDD143C950}" type="pres">
      <dgm:prSet presAssocID="{3059F8E7-4D5F-4453-9450-03F2E7FE8BA7}" presName="connTx" presStyleLbl="parChTrans1D2" presStyleIdx="3" presStyleCnt="9"/>
      <dgm:spPr/>
      <dgm:t>
        <a:bodyPr/>
        <a:lstStyle/>
        <a:p>
          <a:endParaRPr lang="en-US"/>
        </a:p>
      </dgm:t>
    </dgm:pt>
    <dgm:pt modelId="{D19E51E8-0139-4AC9-82AE-3FD53E923F87}" type="pres">
      <dgm:prSet presAssocID="{5A0A6C90-9C0A-4D59-8B0E-760BD35FA11A}" presName="node" presStyleLbl="node1" presStyleIdx="3" presStyleCnt="9" custScaleX="145136" custScaleY="82360" custRadScaleRad="141009" custRadScaleInc="-70454">
        <dgm:presLayoutVars>
          <dgm:bulletEnabled val="1"/>
        </dgm:presLayoutVars>
      </dgm:prSet>
      <dgm:spPr/>
      <dgm:t>
        <a:bodyPr/>
        <a:lstStyle/>
        <a:p>
          <a:endParaRPr lang="en-US"/>
        </a:p>
      </dgm:t>
    </dgm:pt>
    <dgm:pt modelId="{760F5EFC-854D-4EDE-BB8A-49F5949FF665}" type="pres">
      <dgm:prSet presAssocID="{326E0013-98C3-4697-9A7C-C2EB4C7C5F7F}" presName="Name9" presStyleLbl="parChTrans1D2" presStyleIdx="4" presStyleCnt="9"/>
      <dgm:spPr/>
      <dgm:t>
        <a:bodyPr/>
        <a:lstStyle/>
        <a:p>
          <a:endParaRPr lang="en-US"/>
        </a:p>
      </dgm:t>
    </dgm:pt>
    <dgm:pt modelId="{FFAC1104-8518-4C75-BAA7-6A3A960E61C1}" type="pres">
      <dgm:prSet presAssocID="{326E0013-98C3-4697-9A7C-C2EB4C7C5F7F}" presName="connTx" presStyleLbl="parChTrans1D2" presStyleIdx="4" presStyleCnt="9"/>
      <dgm:spPr/>
      <dgm:t>
        <a:bodyPr/>
        <a:lstStyle/>
        <a:p>
          <a:endParaRPr lang="en-US"/>
        </a:p>
      </dgm:t>
    </dgm:pt>
    <dgm:pt modelId="{0B8F9520-E138-4366-9854-C4155C4843BE}" type="pres">
      <dgm:prSet presAssocID="{C3969C29-13B2-4C21-A07A-1F6EB29F2F64}" presName="node" presStyleLbl="node1" presStyleIdx="4" presStyleCnt="9" custRadScaleRad="103087" custRadScaleInc="-98993">
        <dgm:presLayoutVars>
          <dgm:bulletEnabled val="1"/>
        </dgm:presLayoutVars>
      </dgm:prSet>
      <dgm:spPr/>
      <dgm:t>
        <a:bodyPr/>
        <a:lstStyle/>
        <a:p>
          <a:endParaRPr lang="en-US"/>
        </a:p>
      </dgm:t>
    </dgm:pt>
    <dgm:pt modelId="{5F8F7D90-4EB4-450B-B0E6-A48DF38809DB}" type="pres">
      <dgm:prSet presAssocID="{323734EA-7F1E-48DE-A73E-4C705FC331AD}" presName="Name9" presStyleLbl="parChTrans1D2" presStyleIdx="5" presStyleCnt="9"/>
      <dgm:spPr/>
      <dgm:t>
        <a:bodyPr/>
        <a:lstStyle/>
        <a:p>
          <a:endParaRPr lang="en-US"/>
        </a:p>
      </dgm:t>
    </dgm:pt>
    <dgm:pt modelId="{FE9780A2-F7E8-446C-AAFD-6FD9E7A53F91}" type="pres">
      <dgm:prSet presAssocID="{323734EA-7F1E-48DE-A73E-4C705FC331AD}" presName="connTx" presStyleLbl="parChTrans1D2" presStyleIdx="5" presStyleCnt="9"/>
      <dgm:spPr/>
      <dgm:t>
        <a:bodyPr/>
        <a:lstStyle/>
        <a:p>
          <a:endParaRPr lang="en-US"/>
        </a:p>
      </dgm:t>
    </dgm:pt>
    <dgm:pt modelId="{7FB6CF9F-199A-4602-8AF9-3F438D1FB5DD}" type="pres">
      <dgm:prSet presAssocID="{E3FD5614-C86F-4DD8-B9AD-57611802B811}" presName="node" presStyleLbl="node1" presStyleIdx="5" presStyleCnt="9" custScaleX="173914" custScaleY="102577" custRadScaleRad="103171" custRadScaleInc="-48699">
        <dgm:presLayoutVars>
          <dgm:bulletEnabled val="1"/>
        </dgm:presLayoutVars>
      </dgm:prSet>
      <dgm:spPr/>
      <dgm:t>
        <a:bodyPr/>
        <a:lstStyle/>
        <a:p>
          <a:endParaRPr lang="en-US"/>
        </a:p>
      </dgm:t>
    </dgm:pt>
    <dgm:pt modelId="{E03EF29C-69CF-4847-897E-9235F91308F9}" type="pres">
      <dgm:prSet presAssocID="{196969DB-49A7-4C9A-82F2-5FAC13E916AE}" presName="Name9" presStyleLbl="parChTrans1D2" presStyleIdx="6" presStyleCnt="9"/>
      <dgm:spPr/>
      <dgm:t>
        <a:bodyPr/>
        <a:lstStyle/>
        <a:p>
          <a:endParaRPr lang="en-US"/>
        </a:p>
      </dgm:t>
    </dgm:pt>
    <dgm:pt modelId="{83EF7EE4-ABC7-42F1-8C03-C1B96ECC8E1B}" type="pres">
      <dgm:prSet presAssocID="{196969DB-49A7-4C9A-82F2-5FAC13E916AE}" presName="connTx" presStyleLbl="parChTrans1D2" presStyleIdx="6" presStyleCnt="9"/>
      <dgm:spPr/>
      <dgm:t>
        <a:bodyPr/>
        <a:lstStyle/>
        <a:p>
          <a:endParaRPr lang="en-US"/>
        </a:p>
      </dgm:t>
    </dgm:pt>
    <dgm:pt modelId="{F7A604D7-E4F4-4763-89F6-FD6DC5386347}" type="pres">
      <dgm:prSet presAssocID="{5FFD9602-FE62-4E4C-BCDE-048E96F12D26}" presName="node" presStyleLbl="node1" presStyleIdx="6" presStyleCnt="9" custScaleX="146957" custScaleY="82360" custRadScaleRad="127161" custRadScaleInc="39903">
        <dgm:presLayoutVars>
          <dgm:bulletEnabled val="1"/>
        </dgm:presLayoutVars>
      </dgm:prSet>
      <dgm:spPr/>
      <dgm:t>
        <a:bodyPr/>
        <a:lstStyle/>
        <a:p>
          <a:endParaRPr lang="en-US"/>
        </a:p>
      </dgm:t>
    </dgm:pt>
    <dgm:pt modelId="{C0AE89AA-1DF5-400E-8337-9D3893D1B950}" type="pres">
      <dgm:prSet presAssocID="{20003B95-5F3C-43AE-80DE-C31C91034AEA}" presName="Name9" presStyleLbl="parChTrans1D2" presStyleIdx="7" presStyleCnt="9"/>
      <dgm:spPr/>
      <dgm:t>
        <a:bodyPr/>
        <a:lstStyle/>
        <a:p>
          <a:endParaRPr lang="en-US"/>
        </a:p>
      </dgm:t>
    </dgm:pt>
    <dgm:pt modelId="{F6879B1F-D0AC-4621-87D6-919879DCF7FE}" type="pres">
      <dgm:prSet presAssocID="{20003B95-5F3C-43AE-80DE-C31C91034AEA}" presName="connTx" presStyleLbl="parChTrans1D2" presStyleIdx="7" presStyleCnt="9"/>
      <dgm:spPr/>
      <dgm:t>
        <a:bodyPr/>
        <a:lstStyle/>
        <a:p>
          <a:endParaRPr lang="en-US"/>
        </a:p>
      </dgm:t>
    </dgm:pt>
    <dgm:pt modelId="{98B4051D-2A06-4133-AB78-2B1534E841D0}" type="pres">
      <dgm:prSet presAssocID="{D55F79C4-1EF6-4BB9-A337-A0D0576B51BF}" presName="node" presStyleLbl="node1" presStyleIdx="7" presStyleCnt="9" custScaleX="155884" custScaleY="82360" custRadScaleRad="151801" custRadScaleInc="23939">
        <dgm:presLayoutVars>
          <dgm:bulletEnabled val="1"/>
        </dgm:presLayoutVars>
      </dgm:prSet>
      <dgm:spPr/>
      <dgm:t>
        <a:bodyPr/>
        <a:lstStyle/>
        <a:p>
          <a:endParaRPr lang="en-US"/>
        </a:p>
      </dgm:t>
    </dgm:pt>
    <dgm:pt modelId="{A0EF5D02-B524-4E99-8A17-2FA7BB01E28A}" type="pres">
      <dgm:prSet presAssocID="{AF586762-0B7A-4941-B40C-327DA7F478EB}" presName="Name9" presStyleLbl="parChTrans1D2" presStyleIdx="8" presStyleCnt="9"/>
      <dgm:spPr/>
      <dgm:t>
        <a:bodyPr/>
        <a:lstStyle/>
        <a:p>
          <a:endParaRPr lang="en-US"/>
        </a:p>
      </dgm:t>
    </dgm:pt>
    <dgm:pt modelId="{7C35AE8B-01B5-48B5-B203-70CC891E0780}" type="pres">
      <dgm:prSet presAssocID="{AF586762-0B7A-4941-B40C-327DA7F478EB}" presName="connTx" presStyleLbl="parChTrans1D2" presStyleIdx="8" presStyleCnt="9"/>
      <dgm:spPr/>
      <dgm:t>
        <a:bodyPr/>
        <a:lstStyle/>
        <a:p>
          <a:endParaRPr lang="en-US"/>
        </a:p>
      </dgm:t>
    </dgm:pt>
    <dgm:pt modelId="{1AF1B4E1-88A3-40B7-BC6B-036BDA6F2279}" type="pres">
      <dgm:prSet presAssocID="{03301B91-F7E8-497C-A02F-9E6C62FCDE81}" presName="node" presStyleLbl="node1" presStyleIdx="8" presStyleCnt="9" custScaleX="164369" custScaleY="82360" custRadScaleRad="149541" custRadScaleInc="-8376">
        <dgm:presLayoutVars>
          <dgm:bulletEnabled val="1"/>
        </dgm:presLayoutVars>
      </dgm:prSet>
      <dgm:spPr/>
      <dgm:t>
        <a:bodyPr/>
        <a:lstStyle/>
        <a:p>
          <a:endParaRPr lang="en-US"/>
        </a:p>
      </dgm:t>
    </dgm:pt>
  </dgm:ptLst>
  <dgm:cxnLst>
    <dgm:cxn modelId="{E1B4E723-5D6C-456B-83F7-6CC5E1F554DD}" srcId="{B3258E9A-E031-4337-8A3D-B255ADDE6B6D}" destId="{E3FD5614-C86F-4DD8-B9AD-57611802B811}" srcOrd="5" destOrd="0" parTransId="{323734EA-7F1E-48DE-A73E-4C705FC331AD}" sibTransId="{7EC00ACD-D5FF-424B-ADF9-D9E9750024FA}"/>
    <dgm:cxn modelId="{EA8F62C4-9114-4CFB-B1D3-6E8298974110}" type="presOf" srcId="{323734EA-7F1E-48DE-A73E-4C705FC331AD}" destId="{FE9780A2-F7E8-446C-AAFD-6FD9E7A53F91}" srcOrd="1" destOrd="0" presId="urn:microsoft.com/office/officeart/2005/8/layout/radial1"/>
    <dgm:cxn modelId="{363F3889-B3F6-43BF-A8FD-4C34EA6B16EA}" srcId="{B3258E9A-E031-4337-8A3D-B255ADDE6B6D}" destId="{57702980-9FCA-405E-936A-F7C45109A656}" srcOrd="1" destOrd="0" parTransId="{530B1362-3BB1-4023-9B14-F6292C641EE3}" sibTransId="{15095CBC-1A16-4C7E-B9E4-8C0B12DDE7E6}"/>
    <dgm:cxn modelId="{4906990A-64F5-4A0B-8C28-7ACA162559A5}" type="presOf" srcId="{2D295F3F-D812-4AE6-AC6A-803619D04574}" destId="{0F9DFE2F-F4AE-47FB-8CCB-900E0F6BD8E0}" srcOrd="0" destOrd="0" presId="urn:microsoft.com/office/officeart/2005/8/layout/radial1"/>
    <dgm:cxn modelId="{A7D0B5F8-DCCC-4746-9E32-115A6A7E9325}" type="presOf" srcId="{9001991D-9094-4FCE-9B94-04DA76C199DC}" destId="{B6C72FF4-5DB1-494C-9F78-63AB91B56DEC}" srcOrd="1" destOrd="0" presId="urn:microsoft.com/office/officeart/2005/8/layout/radial1"/>
    <dgm:cxn modelId="{BAE5C21A-D9F8-4243-924A-C4D67BFED1C9}" srcId="{B3258E9A-E031-4337-8A3D-B255ADDE6B6D}" destId="{9F576C92-48A2-43DE-BCF5-ABF0C655A280}" srcOrd="0" destOrd="0" parTransId="{77290FBA-FC2B-4714-A347-3F9F204D06AD}" sibTransId="{C64CA760-5C88-4202-8DEA-EBC1EC55BD89}"/>
    <dgm:cxn modelId="{8FF794F2-6610-4B3C-A67B-2FC009BAB06B}" type="presOf" srcId="{3059F8E7-4D5F-4453-9450-03F2E7FE8BA7}" destId="{04D66B75-6ED3-4ACE-B10B-0EFDD143C950}" srcOrd="1" destOrd="0" presId="urn:microsoft.com/office/officeart/2005/8/layout/radial1"/>
    <dgm:cxn modelId="{98FC225F-D18C-44D4-BAF4-6630030906C1}" srcId="{B3258E9A-E031-4337-8A3D-B255ADDE6B6D}" destId="{5A0A6C90-9C0A-4D59-8B0E-760BD35FA11A}" srcOrd="3" destOrd="0" parTransId="{3059F8E7-4D5F-4453-9450-03F2E7FE8BA7}" sibTransId="{F148D68F-4F11-4795-88ED-F734BEB4FF85}"/>
    <dgm:cxn modelId="{B73DAA3F-62C6-4151-962F-85D9D1B41288}" type="presOf" srcId="{9001991D-9094-4FCE-9B94-04DA76C199DC}" destId="{A0490109-C73C-45B7-88F4-A9AE2BA547B4}" srcOrd="0" destOrd="0" presId="urn:microsoft.com/office/officeart/2005/8/layout/radial1"/>
    <dgm:cxn modelId="{FF1C68CF-0A03-4FBC-8B06-E8C05B15F503}" type="presOf" srcId="{03301B91-F7E8-497C-A02F-9E6C62FCDE81}" destId="{1AF1B4E1-88A3-40B7-BC6B-036BDA6F2279}" srcOrd="0" destOrd="0" presId="urn:microsoft.com/office/officeart/2005/8/layout/radial1"/>
    <dgm:cxn modelId="{73203904-C8B0-436C-94FD-906040EA7B7F}" type="presOf" srcId="{8235BB26-1820-45F7-A5C7-09AEB35AF24C}" destId="{67ABCF8E-8E8B-4C40-8DFF-E5BD90CFAEE2}" srcOrd="0" destOrd="0" presId="urn:microsoft.com/office/officeart/2005/8/layout/radial1"/>
    <dgm:cxn modelId="{723B5A98-639E-4F17-961D-89DF35403D65}" type="presOf" srcId="{77290FBA-FC2B-4714-A347-3F9F204D06AD}" destId="{442A61FA-C4FB-4D1B-90D5-6C8E40C0148E}" srcOrd="0" destOrd="0" presId="urn:microsoft.com/office/officeart/2005/8/layout/radial1"/>
    <dgm:cxn modelId="{9DCD0224-27BA-4B55-B78B-68E18420F80A}" type="presOf" srcId="{AF586762-0B7A-4941-B40C-327DA7F478EB}" destId="{7C35AE8B-01B5-48B5-B203-70CC891E0780}" srcOrd="1" destOrd="0" presId="urn:microsoft.com/office/officeart/2005/8/layout/radial1"/>
    <dgm:cxn modelId="{C173F927-4532-48A1-B259-06B15EE1E330}" type="presOf" srcId="{530B1362-3BB1-4023-9B14-F6292C641EE3}" destId="{0074DE81-B76E-4A95-BF49-9838F7ABE39F}" srcOrd="1" destOrd="0" presId="urn:microsoft.com/office/officeart/2005/8/layout/radial1"/>
    <dgm:cxn modelId="{DF2FFC63-0054-44BC-A892-3D23CAC78190}" srcId="{B3258E9A-E031-4337-8A3D-B255ADDE6B6D}" destId="{C3969C29-13B2-4C21-A07A-1F6EB29F2F64}" srcOrd="4" destOrd="0" parTransId="{326E0013-98C3-4697-9A7C-C2EB4C7C5F7F}" sibTransId="{ED141381-B144-4B7B-AC03-D1E2A0B2E9CB}"/>
    <dgm:cxn modelId="{D6AF0669-70DA-4348-ABE2-7A3AFA9F7D96}" type="presOf" srcId="{AF586762-0B7A-4941-B40C-327DA7F478EB}" destId="{A0EF5D02-B524-4E99-8A17-2FA7BB01E28A}" srcOrd="0" destOrd="0" presId="urn:microsoft.com/office/officeart/2005/8/layout/radial1"/>
    <dgm:cxn modelId="{DE229C91-610E-475A-9602-4D3419F37239}" type="presOf" srcId="{20003B95-5F3C-43AE-80DE-C31C91034AEA}" destId="{F6879B1F-D0AC-4621-87D6-919879DCF7FE}" srcOrd="1" destOrd="0" presId="urn:microsoft.com/office/officeart/2005/8/layout/radial1"/>
    <dgm:cxn modelId="{928A7595-85CD-469B-8894-BBBA950B1D0C}" type="presOf" srcId="{E3FD5614-C86F-4DD8-B9AD-57611802B811}" destId="{7FB6CF9F-199A-4602-8AF9-3F438D1FB5DD}" srcOrd="0" destOrd="0" presId="urn:microsoft.com/office/officeart/2005/8/layout/radial1"/>
    <dgm:cxn modelId="{82E36BB1-4FE7-48C7-BC2A-0428B79CB7D6}" type="presOf" srcId="{326E0013-98C3-4697-9A7C-C2EB4C7C5F7F}" destId="{FFAC1104-8518-4C75-BAA7-6A3A960E61C1}" srcOrd="1" destOrd="0" presId="urn:microsoft.com/office/officeart/2005/8/layout/radial1"/>
    <dgm:cxn modelId="{5F598F69-7284-4CA0-B78E-24BB4514A24A}" srcId="{B3258E9A-E031-4337-8A3D-B255ADDE6B6D}" destId="{03301B91-F7E8-497C-A02F-9E6C62FCDE81}" srcOrd="8" destOrd="0" parTransId="{AF586762-0B7A-4941-B40C-327DA7F478EB}" sibTransId="{15585E12-1C2A-41EC-95AA-E331DD2E7FFF}"/>
    <dgm:cxn modelId="{88C865B6-ECF7-486D-B3BC-0AF4AB2619CB}" type="presOf" srcId="{C3969C29-13B2-4C21-A07A-1F6EB29F2F64}" destId="{0B8F9520-E138-4366-9854-C4155C4843BE}" srcOrd="0" destOrd="0" presId="urn:microsoft.com/office/officeart/2005/8/layout/radial1"/>
    <dgm:cxn modelId="{B91D60AF-BB77-44A1-B3F3-A03C029347E1}" type="presOf" srcId="{57702980-9FCA-405E-936A-F7C45109A656}" destId="{3B32613C-F3ED-43B2-95D9-A069CD552DAE}" srcOrd="0" destOrd="0" presId="urn:microsoft.com/office/officeart/2005/8/layout/radial1"/>
    <dgm:cxn modelId="{5B85C439-6AC1-458B-8CFD-DB1CEA1FC7D3}" srcId="{B3258E9A-E031-4337-8A3D-B255ADDE6B6D}" destId="{8235BB26-1820-45F7-A5C7-09AEB35AF24C}" srcOrd="2" destOrd="0" parTransId="{9001991D-9094-4FCE-9B94-04DA76C199DC}" sibTransId="{1A768442-8CBA-437D-A4D7-7583F2330E9D}"/>
    <dgm:cxn modelId="{9F6A1818-73BD-4B07-AB5A-D7DE16CE078E}" srcId="{B3258E9A-E031-4337-8A3D-B255ADDE6B6D}" destId="{5FFD9602-FE62-4E4C-BCDE-048E96F12D26}" srcOrd="6" destOrd="0" parTransId="{196969DB-49A7-4C9A-82F2-5FAC13E916AE}" sibTransId="{7D0026A9-0BEF-44CB-A46E-9C1988EC61D6}"/>
    <dgm:cxn modelId="{B181D388-593E-4C2E-AC57-98D5221D580F}" type="presOf" srcId="{20003B95-5F3C-43AE-80DE-C31C91034AEA}" destId="{C0AE89AA-1DF5-400E-8337-9D3893D1B950}" srcOrd="0" destOrd="0" presId="urn:microsoft.com/office/officeart/2005/8/layout/radial1"/>
    <dgm:cxn modelId="{7DED7433-61BB-43F9-8E96-8AF062EFD286}" type="presOf" srcId="{77290FBA-FC2B-4714-A347-3F9F204D06AD}" destId="{056AD96A-17D8-4B11-A6F0-9CC764F1DEEC}" srcOrd="1" destOrd="0" presId="urn:microsoft.com/office/officeart/2005/8/layout/radial1"/>
    <dgm:cxn modelId="{BE1E0B3E-471C-4503-854F-E1A3E6650347}" srcId="{2D295F3F-D812-4AE6-AC6A-803619D04574}" destId="{B3258E9A-E031-4337-8A3D-B255ADDE6B6D}" srcOrd="0" destOrd="0" parTransId="{88DB1954-7C84-499D-9E4A-71CBF38937B0}" sibTransId="{D0155F35-5D75-4041-A90A-E4B10FDF7A3F}"/>
    <dgm:cxn modelId="{F0D6981B-BE62-4C50-AC0A-702714FE8DA8}" srcId="{2D295F3F-D812-4AE6-AC6A-803619D04574}" destId="{ACFE377A-18A0-4040-8C61-168FA2135836}" srcOrd="2" destOrd="0" parTransId="{A1CC011E-E11F-44F6-9876-7821833F9DE0}" sibTransId="{00BB0950-D382-4F1E-88D7-210DE8AEE265}"/>
    <dgm:cxn modelId="{CBA1CF4E-D233-456F-B270-7894A671B2D9}" type="presOf" srcId="{3059F8E7-4D5F-4453-9450-03F2E7FE8BA7}" destId="{8D16D985-AB1F-4DDC-8C9C-605D96C831AA}" srcOrd="0" destOrd="0" presId="urn:microsoft.com/office/officeart/2005/8/layout/radial1"/>
    <dgm:cxn modelId="{32D6E732-BBB4-4BB1-A4ED-028E20CEF974}" type="presOf" srcId="{D55F79C4-1EF6-4BB9-A337-A0D0576B51BF}" destId="{98B4051D-2A06-4133-AB78-2B1534E841D0}" srcOrd="0" destOrd="0" presId="urn:microsoft.com/office/officeart/2005/8/layout/radial1"/>
    <dgm:cxn modelId="{5F7A8EAE-3493-4CFC-998A-22362D4DF208}" type="presOf" srcId="{9F576C92-48A2-43DE-BCF5-ABF0C655A280}" destId="{8A79EAB9-85E7-4C76-9EF0-EEBF7E935B8A}" srcOrd="0" destOrd="0" presId="urn:microsoft.com/office/officeart/2005/8/layout/radial1"/>
    <dgm:cxn modelId="{778153A4-8D2E-4E9E-956E-84D6CF22418F}" type="presOf" srcId="{530B1362-3BB1-4023-9B14-F6292C641EE3}" destId="{81725994-7AC1-49E8-9ADA-1F4668E1BB12}" srcOrd="0" destOrd="0" presId="urn:microsoft.com/office/officeart/2005/8/layout/radial1"/>
    <dgm:cxn modelId="{D15F86DA-D191-4B89-B5AE-E9EEDD4BB46E}" type="presOf" srcId="{326E0013-98C3-4697-9A7C-C2EB4C7C5F7F}" destId="{760F5EFC-854D-4EDE-BB8A-49F5949FF665}" srcOrd="0" destOrd="0" presId="urn:microsoft.com/office/officeart/2005/8/layout/radial1"/>
    <dgm:cxn modelId="{11144858-438C-44B3-BA08-47FB92F1E467}" type="presOf" srcId="{B3258E9A-E031-4337-8A3D-B255ADDE6B6D}" destId="{6F9B7397-FB07-4FF1-8778-B081B1FF5F2E}" srcOrd="0" destOrd="0" presId="urn:microsoft.com/office/officeart/2005/8/layout/radial1"/>
    <dgm:cxn modelId="{45B2E3C3-7369-49A7-ADB1-7A40CA4221FA}" type="presOf" srcId="{196969DB-49A7-4C9A-82F2-5FAC13E916AE}" destId="{E03EF29C-69CF-4847-897E-9235F91308F9}" srcOrd="0" destOrd="0" presId="urn:microsoft.com/office/officeart/2005/8/layout/radial1"/>
    <dgm:cxn modelId="{4C2475E5-2FBD-44E1-9394-60F688DCCC3B}" srcId="{B3258E9A-E031-4337-8A3D-B255ADDE6B6D}" destId="{D55F79C4-1EF6-4BB9-A337-A0D0576B51BF}" srcOrd="7" destOrd="0" parTransId="{20003B95-5F3C-43AE-80DE-C31C91034AEA}" sibTransId="{40DBC306-D4CB-4540-BBA5-79FDA66D0A4A}"/>
    <dgm:cxn modelId="{BA52AB2D-C6CD-4030-B688-59B48A4D658E}" type="presOf" srcId="{323734EA-7F1E-48DE-A73E-4C705FC331AD}" destId="{5F8F7D90-4EB4-450B-B0E6-A48DF38809DB}" srcOrd="0" destOrd="0" presId="urn:microsoft.com/office/officeart/2005/8/layout/radial1"/>
    <dgm:cxn modelId="{8064293E-FDF2-460B-8120-801530302792}" srcId="{2D295F3F-D812-4AE6-AC6A-803619D04574}" destId="{3C98C792-758A-4B14-A04E-491A56B88665}" srcOrd="1" destOrd="0" parTransId="{FCFF2BCD-93FC-4993-9A08-9EDCACA4DC02}" sibTransId="{408777F9-3291-4961-87A0-B2FCEF1DFD3D}"/>
    <dgm:cxn modelId="{69B1CD1E-EE14-4E33-AA9B-618CD7D2FC82}" type="presOf" srcId="{5FFD9602-FE62-4E4C-BCDE-048E96F12D26}" destId="{F7A604D7-E4F4-4763-89F6-FD6DC5386347}" srcOrd="0" destOrd="0" presId="urn:microsoft.com/office/officeart/2005/8/layout/radial1"/>
    <dgm:cxn modelId="{50F92C53-F9CE-4FF2-9451-8E1D7BD53BA3}" type="presOf" srcId="{196969DB-49A7-4C9A-82F2-5FAC13E916AE}" destId="{83EF7EE4-ABC7-42F1-8C03-C1B96ECC8E1B}" srcOrd="1" destOrd="0" presId="urn:microsoft.com/office/officeart/2005/8/layout/radial1"/>
    <dgm:cxn modelId="{E03CC090-CF49-4140-A943-E5CA2D9AD840}" type="presOf" srcId="{5A0A6C90-9C0A-4D59-8B0E-760BD35FA11A}" destId="{D19E51E8-0139-4AC9-82AE-3FD53E923F87}" srcOrd="0" destOrd="0" presId="urn:microsoft.com/office/officeart/2005/8/layout/radial1"/>
    <dgm:cxn modelId="{2BE7408D-6044-416D-AD2D-BC3CF3B4A511}" type="presParOf" srcId="{0F9DFE2F-F4AE-47FB-8CCB-900E0F6BD8E0}" destId="{6F9B7397-FB07-4FF1-8778-B081B1FF5F2E}" srcOrd="0" destOrd="0" presId="urn:microsoft.com/office/officeart/2005/8/layout/radial1"/>
    <dgm:cxn modelId="{B6F9A40F-39D2-431C-8D3B-83F361124FD8}" type="presParOf" srcId="{0F9DFE2F-F4AE-47FB-8CCB-900E0F6BD8E0}" destId="{442A61FA-C4FB-4D1B-90D5-6C8E40C0148E}" srcOrd="1" destOrd="0" presId="urn:microsoft.com/office/officeart/2005/8/layout/radial1"/>
    <dgm:cxn modelId="{9DC9C3EC-6C23-4F32-886D-5710A43E01DA}" type="presParOf" srcId="{442A61FA-C4FB-4D1B-90D5-6C8E40C0148E}" destId="{056AD96A-17D8-4B11-A6F0-9CC764F1DEEC}" srcOrd="0" destOrd="0" presId="urn:microsoft.com/office/officeart/2005/8/layout/radial1"/>
    <dgm:cxn modelId="{E2822283-0A8D-4F10-A88D-6AC3539CBBDE}" type="presParOf" srcId="{0F9DFE2F-F4AE-47FB-8CCB-900E0F6BD8E0}" destId="{8A79EAB9-85E7-4C76-9EF0-EEBF7E935B8A}" srcOrd="2" destOrd="0" presId="urn:microsoft.com/office/officeart/2005/8/layout/radial1"/>
    <dgm:cxn modelId="{5CBC5CAA-9925-40EA-8E6A-75598748F06F}" type="presParOf" srcId="{0F9DFE2F-F4AE-47FB-8CCB-900E0F6BD8E0}" destId="{81725994-7AC1-49E8-9ADA-1F4668E1BB12}" srcOrd="3" destOrd="0" presId="urn:microsoft.com/office/officeart/2005/8/layout/radial1"/>
    <dgm:cxn modelId="{A86A8261-172A-4268-8BD3-19A647C95D68}" type="presParOf" srcId="{81725994-7AC1-49E8-9ADA-1F4668E1BB12}" destId="{0074DE81-B76E-4A95-BF49-9838F7ABE39F}" srcOrd="0" destOrd="0" presId="urn:microsoft.com/office/officeart/2005/8/layout/radial1"/>
    <dgm:cxn modelId="{2B9ACE88-3171-46DD-8842-E980FF999477}" type="presParOf" srcId="{0F9DFE2F-F4AE-47FB-8CCB-900E0F6BD8E0}" destId="{3B32613C-F3ED-43B2-95D9-A069CD552DAE}" srcOrd="4" destOrd="0" presId="urn:microsoft.com/office/officeart/2005/8/layout/radial1"/>
    <dgm:cxn modelId="{DE4DD4A4-08BC-436E-A689-04CCC0990D9C}" type="presParOf" srcId="{0F9DFE2F-F4AE-47FB-8CCB-900E0F6BD8E0}" destId="{A0490109-C73C-45B7-88F4-A9AE2BA547B4}" srcOrd="5" destOrd="0" presId="urn:microsoft.com/office/officeart/2005/8/layout/radial1"/>
    <dgm:cxn modelId="{93DE3A6A-ABC1-4408-AAC1-2B8ED0F2844C}" type="presParOf" srcId="{A0490109-C73C-45B7-88F4-A9AE2BA547B4}" destId="{B6C72FF4-5DB1-494C-9F78-63AB91B56DEC}" srcOrd="0" destOrd="0" presId="urn:microsoft.com/office/officeart/2005/8/layout/radial1"/>
    <dgm:cxn modelId="{E5908A33-8B55-4AC0-9B58-54FF3D7391D2}" type="presParOf" srcId="{0F9DFE2F-F4AE-47FB-8CCB-900E0F6BD8E0}" destId="{67ABCF8E-8E8B-4C40-8DFF-E5BD90CFAEE2}" srcOrd="6" destOrd="0" presId="urn:microsoft.com/office/officeart/2005/8/layout/radial1"/>
    <dgm:cxn modelId="{C32E7A33-6E49-4BF2-9036-080E836901C4}" type="presParOf" srcId="{0F9DFE2F-F4AE-47FB-8CCB-900E0F6BD8E0}" destId="{8D16D985-AB1F-4DDC-8C9C-605D96C831AA}" srcOrd="7" destOrd="0" presId="urn:microsoft.com/office/officeart/2005/8/layout/radial1"/>
    <dgm:cxn modelId="{A3B6D948-7E43-4509-930D-0B10F063E385}" type="presParOf" srcId="{8D16D985-AB1F-4DDC-8C9C-605D96C831AA}" destId="{04D66B75-6ED3-4ACE-B10B-0EFDD143C950}" srcOrd="0" destOrd="0" presId="urn:microsoft.com/office/officeart/2005/8/layout/radial1"/>
    <dgm:cxn modelId="{3B6FA462-AE8F-4DD0-B477-92AA97E70A04}" type="presParOf" srcId="{0F9DFE2F-F4AE-47FB-8CCB-900E0F6BD8E0}" destId="{D19E51E8-0139-4AC9-82AE-3FD53E923F87}" srcOrd="8" destOrd="0" presId="urn:microsoft.com/office/officeart/2005/8/layout/radial1"/>
    <dgm:cxn modelId="{463E9452-2435-46AF-B326-9F2A8CB745A7}" type="presParOf" srcId="{0F9DFE2F-F4AE-47FB-8CCB-900E0F6BD8E0}" destId="{760F5EFC-854D-4EDE-BB8A-49F5949FF665}" srcOrd="9" destOrd="0" presId="urn:microsoft.com/office/officeart/2005/8/layout/radial1"/>
    <dgm:cxn modelId="{52040E75-AF18-48C8-A32B-E4F58D45A80E}" type="presParOf" srcId="{760F5EFC-854D-4EDE-BB8A-49F5949FF665}" destId="{FFAC1104-8518-4C75-BAA7-6A3A960E61C1}" srcOrd="0" destOrd="0" presId="urn:microsoft.com/office/officeart/2005/8/layout/radial1"/>
    <dgm:cxn modelId="{6A8C99C5-B1BD-4FA3-87BF-1FABE066EB0C}" type="presParOf" srcId="{0F9DFE2F-F4AE-47FB-8CCB-900E0F6BD8E0}" destId="{0B8F9520-E138-4366-9854-C4155C4843BE}" srcOrd="10" destOrd="0" presId="urn:microsoft.com/office/officeart/2005/8/layout/radial1"/>
    <dgm:cxn modelId="{AB8DBF19-9C4D-40FB-824D-C8E7C4D0CE4F}" type="presParOf" srcId="{0F9DFE2F-F4AE-47FB-8CCB-900E0F6BD8E0}" destId="{5F8F7D90-4EB4-450B-B0E6-A48DF38809DB}" srcOrd="11" destOrd="0" presId="urn:microsoft.com/office/officeart/2005/8/layout/radial1"/>
    <dgm:cxn modelId="{7B23B353-5DE2-4DEA-AF02-556C2C02836B}" type="presParOf" srcId="{5F8F7D90-4EB4-450B-B0E6-A48DF38809DB}" destId="{FE9780A2-F7E8-446C-AAFD-6FD9E7A53F91}" srcOrd="0" destOrd="0" presId="urn:microsoft.com/office/officeart/2005/8/layout/radial1"/>
    <dgm:cxn modelId="{B66152DC-E699-44C3-90F6-074D359E18E3}" type="presParOf" srcId="{0F9DFE2F-F4AE-47FB-8CCB-900E0F6BD8E0}" destId="{7FB6CF9F-199A-4602-8AF9-3F438D1FB5DD}" srcOrd="12" destOrd="0" presId="urn:microsoft.com/office/officeart/2005/8/layout/radial1"/>
    <dgm:cxn modelId="{21CAFC10-87B7-415C-BBCF-38581F8C0B37}" type="presParOf" srcId="{0F9DFE2F-F4AE-47FB-8CCB-900E0F6BD8E0}" destId="{E03EF29C-69CF-4847-897E-9235F91308F9}" srcOrd="13" destOrd="0" presId="urn:microsoft.com/office/officeart/2005/8/layout/radial1"/>
    <dgm:cxn modelId="{3CBF0B85-E128-4244-93CC-20DF227ACCAC}" type="presParOf" srcId="{E03EF29C-69CF-4847-897E-9235F91308F9}" destId="{83EF7EE4-ABC7-42F1-8C03-C1B96ECC8E1B}" srcOrd="0" destOrd="0" presId="urn:microsoft.com/office/officeart/2005/8/layout/radial1"/>
    <dgm:cxn modelId="{DB7270B7-27B0-4AC1-8317-D33319160D8C}" type="presParOf" srcId="{0F9DFE2F-F4AE-47FB-8CCB-900E0F6BD8E0}" destId="{F7A604D7-E4F4-4763-89F6-FD6DC5386347}" srcOrd="14" destOrd="0" presId="urn:microsoft.com/office/officeart/2005/8/layout/radial1"/>
    <dgm:cxn modelId="{D5F0F8D6-AB61-4984-AEB6-B4BE3DE0D9F8}" type="presParOf" srcId="{0F9DFE2F-F4AE-47FB-8CCB-900E0F6BD8E0}" destId="{C0AE89AA-1DF5-400E-8337-9D3893D1B950}" srcOrd="15" destOrd="0" presId="urn:microsoft.com/office/officeart/2005/8/layout/radial1"/>
    <dgm:cxn modelId="{BF8EF602-FEEC-490D-8FB3-B269C43C8493}" type="presParOf" srcId="{C0AE89AA-1DF5-400E-8337-9D3893D1B950}" destId="{F6879B1F-D0AC-4621-87D6-919879DCF7FE}" srcOrd="0" destOrd="0" presId="urn:microsoft.com/office/officeart/2005/8/layout/radial1"/>
    <dgm:cxn modelId="{0899AACC-B4F0-4CF9-BBC7-921FB86D6C59}" type="presParOf" srcId="{0F9DFE2F-F4AE-47FB-8CCB-900E0F6BD8E0}" destId="{98B4051D-2A06-4133-AB78-2B1534E841D0}" srcOrd="16" destOrd="0" presId="urn:microsoft.com/office/officeart/2005/8/layout/radial1"/>
    <dgm:cxn modelId="{B740EF6E-DC84-429F-8532-B1CC6371616C}" type="presParOf" srcId="{0F9DFE2F-F4AE-47FB-8CCB-900E0F6BD8E0}" destId="{A0EF5D02-B524-4E99-8A17-2FA7BB01E28A}" srcOrd="17" destOrd="0" presId="urn:microsoft.com/office/officeart/2005/8/layout/radial1"/>
    <dgm:cxn modelId="{3E12C8DA-34F7-4095-9967-1874DC256414}" type="presParOf" srcId="{A0EF5D02-B524-4E99-8A17-2FA7BB01E28A}" destId="{7C35AE8B-01B5-48B5-B203-70CC891E0780}" srcOrd="0" destOrd="0" presId="urn:microsoft.com/office/officeart/2005/8/layout/radial1"/>
    <dgm:cxn modelId="{C19B8247-915B-49B5-A713-FD95C4026057}" type="presParOf" srcId="{0F9DFE2F-F4AE-47FB-8CCB-900E0F6BD8E0}" destId="{1AF1B4E1-88A3-40B7-BC6B-036BDA6F2279}" srcOrd="18" destOrd="0" presId="urn:microsoft.com/office/officeart/2005/8/layout/radial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2D295F3F-D812-4AE6-AC6A-803619D04574}" type="doc">
      <dgm:prSet loTypeId="urn:microsoft.com/office/officeart/2005/8/layout/radial1" loCatId="cycle" qsTypeId="urn:microsoft.com/office/officeart/2005/8/quickstyle/simple1" qsCatId="simple" csTypeId="urn:microsoft.com/office/officeart/2005/8/colors/accent1_2" csCatId="accent1" phldr="1"/>
      <dgm:spPr/>
      <dgm:t>
        <a:bodyPr/>
        <a:lstStyle/>
        <a:p>
          <a:endParaRPr lang="en-US"/>
        </a:p>
      </dgm:t>
    </dgm:pt>
    <dgm:pt modelId="{B3258E9A-E031-4337-8A3D-B255ADDE6B6D}">
      <dgm:prSet phldrT="[Text]" custT="1"/>
      <dgm:spPr>
        <a:solidFill>
          <a:schemeClr val="accent2"/>
        </a:solidFill>
      </dgm:spPr>
      <dgm:t>
        <a:bodyPr/>
        <a:lstStyle/>
        <a:p>
          <a:pPr>
            <a:lnSpc>
              <a:spcPct val="100000"/>
            </a:lnSpc>
            <a:spcAft>
              <a:spcPts val="0"/>
            </a:spcAft>
          </a:pPr>
          <a:r>
            <a:rPr lang="en-US" sz="3200" b="1" dirty="0" smtClean="0"/>
            <a:t>Consequences &amp; Negative Effects</a:t>
          </a:r>
        </a:p>
        <a:p>
          <a:pPr>
            <a:lnSpc>
              <a:spcPct val="100000"/>
            </a:lnSpc>
            <a:spcAft>
              <a:spcPct val="35000"/>
            </a:spcAft>
          </a:pPr>
          <a:r>
            <a:rPr lang="en-US" sz="3200" b="1" dirty="0" smtClean="0"/>
            <a:t>of Bankruptcy</a:t>
          </a:r>
          <a:endParaRPr lang="en-US" sz="3200" b="1" dirty="0"/>
        </a:p>
      </dgm:t>
    </dgm:pt>
    <dgm:pt modelId="{88DB1954-7C84-499D-9E4A-71CBF38937B0}" type="parTrans" cxnId="{BE1E0B3E-471C-4503-854F-E1A3E6650347}">
      <dgm:prSet/>
      <dgm:spPr/>
      <dgm:t>
        <a:bodyPr/>
        <a:lstStyle/>
        <a:p>
          <a:endParaRPr lang="en-US"/>
        </a:p>
      </dgm:t>
    </dgm:pt>
    <dgm:pt modelId="{D0155F35-5D75-4041-A90A-E4B10FDF7A3F}" type="sibTrans" cxnId="{BE1E0B3E-471C-4503-854F-E1A3E6650347}">
      <dgm:prSet/>
      <dgm:spPr/>
      <dgm:t>
        <a:bodyPr/>
        <a:lstStyle/>
        <a:p>
          <a:endParaRPr lang="en-US"/>
        </a:p>
      </dgm:t>
    </dgm:pt>
    <dgm:pt modelId="{9F576C92-48A2-43DE-BCF5-ABF0C655A280}">
      <dgm:prSet phldrT="[Text]" custT="1"/>
      <dgm:spPr>
        <a:solidFill>
          <a:schemeClr val="accent2"/>
        </a:solidFill>
      </dgm:spPr>
      <dgm:t>
        <a:bodyPr/>
        <a:lstStyle/>
        <a:p>
          <a:r>
            <a:rPr lang="en-US" sz="2000" b="1" dirty="0" smtClean="0"/>
            <a:t>Recorded on a credit report</a:t>
          </a:r>
          <a:endParaRPr lang="en-US" sz="2000" b="1" dirty="0"/>
        </a:p>
      </dgm:t>
    </dgm:pt>
    <dgm:pt modelId="{77290FBA-FC2B-4714-A347-3F9F204D06AD}" type="parTrans" cxnId="{BAE5C21A-D9F8-4243-924A-C4D67BFED1C9}">
      <dgm:prSet/>
      <dgm:spPr/>
      <dgm:t>
        <a:bodyPr/>
        <a:lstStyle/>
        <a:p>
          <a:endParaRPr lang="en-US" dirty="0"/>
        </a:p>
      </dgm:t>
    </dgm:pt>
    <dgm:pt modelId="{C64CA760-5C88-4202-8DEA-EBC1EC55BD89}" type="sibTrans" cxnId="{BAE5C21A-D9F8-4243-924A-C4D67BFED1C9}">
      <dgm:prSet/>
      <dgm:spPr/>
      <dgm:t>
        <a:bodyPr/>
        <a:lstStyle/>
        <a:p>
          <a:endParaRPr lang="en-US"/>
        </a:p>
      </dgm:t>
    </dgm:pt>
    <dgm:pt modelId="{5A0A6C90-9C0A-4D59-8B0E-760BD35FA11A}">
      <dgm:prSet phldrT="[Text]" custT="1"/>
      <dgm:spPr>
        <a:solidFill>
          <a:schemeClr val="accent2"/>
        </a:solidFill>
      </dgm:spPr>
      <dgm:t>
        <a:bodyPr/>
        <a:lstStyle/>
        <a:p>
          <a:r>
            <a:rPr lang="en-US" sz="2000" b="1" dirty="0" smtClean="0"/>
            <a:t>May prevent renting an apartment</a:t>
          </a:r>
          <a:endParaRPr lang="en-US" sz="2000" b="1" dirty="0"/>
        </a:p>
      </dgm:t>
    </dgm:pt>
    <dgm:pt modelId="{3059F8E7-4D5F-4453-9450-03F2E7FE8BA7}" type="parTrans" cxnId="{98FC225F-D18C-44D4-BAF4-6630030906C1}">
      <dgm:prSet/>
      <dgm:spPr/>
      <dgm:t>
        <a:bodyPr/>
        <a:lstStyle/>
        <a:p>
          <a:endParaRPr lang="en-US" dirty="0"/>
        </a:p>
      </dgm:t>
    </dgm:pt>
    <dgm:pt modelId="{F148D68F-4F11-4795-88ED-F734BEB4FF85}" type="sibTrans" cxnId="{98FC225F-D18C-44D4-BAF4-6630030906C1}">
      <dgm:prSet/>
      <dgm:spPr/>
      <dgm:t>
        <a:bodyPr/>
        <a:lstStyle/>
        <a:p>
          <a:endParaRPr lang="en-US"/>
        </a:p>
      </dgm:t>
    </dgm:pt>
    <dgm:pt modelId="{E3FD5614-C86F-4DD8-B9AD-57611802B811}">
      <dgm:prSet phldrT="[Text]" custT="1"/>
      <dgm:spPr>
        <a:solidFill>
          <a:schemeClr val="accent2"/>
        </a:solidFill>
      </dgm:spPr>
      <dgm:t>
        <a:bodyPr/>
        <a:lstStyle/>
        <a:p>
          <a:r>
            <a:rPr lang="en-US" sz="2000" b="1" dirty="0" smtClean="0"/>
            <a:t>May prevent obtaining a loan</a:t>
          </a:r>
          <a:endParaRPr lang="en-US" sz="2000" b="1" dirty="0"/>
        </a:p>
      </dgm:t>
    </dgm:pt>
    <dgm:pt modelId="{323734EA-7F1E-48DE-A73E-4C705FC331AD}" type="parTrans" cxnId="{E1B4E723-5D6C-456B-83F7-6CC5E1F554DD}">
      <dgm:prSet/>
      <dgm:spPr/>
      <dgm:t>
        <a:bodyPr/>
        <a:lstStyle/>
        <a:p>
          <a:endParaRPr lang="en-US" dirty="0"/>
        </a:p>
      </dgm:t>
    </dgm:pt>
    <dgm:pt modelId="{7EC00ACD-D5FF-424B-ADF9-D9E9750024FA}" type="sibTrans" cxnId="{E1B4E723-5D6C-456B-83F7-6CC5E1F554DD}">
      <dgm:prSet/>
      <dgm:spPr/>
      <dgm:t>
        <a:bodyPr/>
        <a:lstStyle/>
        <a:p>
          <a:endParaRPr lang="en-US"/>
        </a:p>
      </dgm:t>
    </dgm:pt>
    <dgm:pt modelId="{5FFD9602-FE62-4E4C-BCDE-048E96F12D26}">
      <dgm:prSet phldrT="[Text]" custT="1"/>
      <dgm:spPr>
        <a:solidFill>
          <a:schemeClr val="accent2"/>
        </a:solidFill>
      </dgm:spPr>
      <dgm:t>
        <a:bodyPr/>
        <a:lstStyle/>
        <a:p>
          <a:r>
            <a:rPr lang="en-US" sz="2000" b="1" dirty="0" smtClean="0"/>
            <a:t>May trigger higher interest rates</a:t>
          </a:r>
          <a:endParaRPr lang="en-US" sz="2000" b="1" dirty="0"/>
        </a:p>
      </dgm:t>
    </dgm:pt>
    <dgm:pt modelId="{196969DB-49A7-4C9A-82F2-5FAC13E916AE}" type="parTrans" cxnId="{9F6A1818-73BD-4B07-AB5A-D7DE16CE078E}">
      <dgm:prSet/>
      <dgm:spPr/>
      <dgm:t>
        <a:bodyPr/>
        <a:lstStyle/>
        <a:p>
          <a:endParaRPr lang="en-US" dirty="0"/>
        </a:p>
      </dgm:t>
    </dgm:pt>
    <dgm:pt modelId="{7D0026A9-0BEF-44CB-A46E-9C1988EC61D6}" type="sibTrans" cxnId="{9F6A1818-73BD-4B07-AB5A-D7DE16CE078E}">
      <dgm:prSet/>
      <dgm:spPr/>
      <dgm:t>
        <a:bodyPr/>
        <a:lstStyle/>
        <a:p>
          <a:endParaRPr lang="en-US"/>
        </a:p>
      </dgm:t>
    </dgm:pt>
    <dgm:pt modelId="{D55F79C4-1EF6-4BB9-A337-A0D0576B51BF}">
      <dgm:prSet phldrT="[Text]" custT="1"/>
      <dgm:spPr>
        <a:solidFill>
          <a:schemeClr val="accent2"/>
        </a:solidFill>
      </dgm:spPr>
      <dgm:t>
        <a:bodyPr/>
        <a:lstStyle/>
        <a:p>
          <a:r>
            <a:rPr lang="en-US" sz="2000" b="1" dirty="0" smtClean="0"/>
            <a:t>May harm personal &amp; business relationships</a:t>
          </a:r>
          <a:endParaRPr lang="en-US" sz="2000" b="1" dirty="0"/>
        </a:p>
      </dgm:t>
    </dgm:pt>
    <dgm:pt modelId="{20003B95-5F3C-43AE-80DE-C31C91034AEA}" type="parTrans" cxnId="{4C2475E5-2FBD-44E1-9394-60F688DCCC3B}">
      <dgm:prSet/>
      <dgm:spPr/>
      <dgm:t>
        <a:bodyPr/>
        <a:lstStyle/>
        <a:p>
          <a:endParaRPr lang="en-US" dirty="0"/>
        </a:p>
      </dgm:t>
    </dgm:pt>
    <dgm:pt modelId="{40DBC306-D4CB-4540-BBA5-79FDA66D0A4A}" type="sibTrans" cxnId="{4C2475E5-2FBD-44E1-9394-60F688DCCC3B}">
      <dgm:prSet/>
      <dgm:spPr/>
      <dgm:t>
        <a:bodyPr/>
        <a:lstStyle/>
        <a:p>
          <a:endParaRPr lang="en-US"/>
        </a:p>
      </dgm:t>
    </dgm:pt>
    <dgm:pt modelId="{03301B91-F7E8-497C-A02F-9E6C62FCDE81}">
      <dgm:prSet phldrT="[Text]" custT="1"/>
      <dgm:spPr>
        <a:solidFill>
          <a:schemeClr val="accent2"/>
        </a:solidFill>
      </dgm:spPr>
      <dgm:t>
        <a:bodyPr/>
        <a:lstStyle/>
        <a:p>
          <a:r>
            <a:rPr lang="en-US" sz="2000" b="1" dirty="0" smtClean="0"/>
            <a:t>May hinder employment opportunities</a:t>
          </a:r>
          <a:endParaRPr lang="en-US" sz="2000" b="1" dirty="0"/>
        </a:p>
      </dgm:t>
    </dgm:pt>
    <dgm:pt modelId="{AF586762-0B7A-4941-B40C-327DA7F478EB}" type="parTrans" cxnId="{5F598F69-7284-4CA0-B78E-24BB4514A24A}">
      <dgm:prSet/>
      <dgm:spPr/>
      <dgm:t>
        <a:bodyPr/>
        <a:lstStyle/>
        <a:p>
          <a:endParaRPr lang="en-US" dirty="0"/>
        </a:p>
      </dgm:t>
    </dgm:pt>
    <dgm:pt modelId="{15585E12-1C2A-41EC-95AA-E331DD2E7FFF}" type="sibTrans" cxnId="{5F598F69-7284-4CA0-B78E-24BB4514A24A}">
      <dgm:prSet/>
      <dgm:spPr/>
      <dgm:t>
        <a:bodyPr/>
        <a:lstStyle/>
        <a:p>
          <a:endParaRPr lang="en-US"/>
        </a:p>
      </dgm:t>
    </dgm:pt>
    <dgm:pt modelId="{57702980-9FCA-405E-936A-F7C45109A656}">
      <dgm:prSet phldrT="[Text]" custT="1"/>
      <dgm:spPr>
        <a:solidFill>
          <a:schemeClr val="accent2"/>
        </a:solidFill>
      </dgm:spPr>
      <dgm:t>
        <a:bodyPr/>
        <a:lstStyle/>
        <a:p>
          <a:r>
            <a:rPr lang="en-US" sz="2000" b="1" dirty="0" smtClean="0"/>
            <a:t>Lowers a credit score</a:t>
          </a:r>
          <a:endParaRPr lang="en-US" sz="2000" b="1" dirty="0"/>
        </a:p>
      </dgm:t>
    </dgm:pt>
    <dgm:pt modelId="{15095CBC-1A16-4C7E-B9E4-8C0B12DDE7E6}" type="sibTrans" cxnId="{363F3889-B3F6-43BF-A8FD-4C34EA6B16EA}">
      <dgm:prSet/>
      <dgm:spPr/>
      <dgm:t>
        <a:bodyPr/>
        <a:lstStyle/>
        <a:p>
          <a:endParaRPr lang="en-US"/>
        </a:p>
      </dgm:t>
    </dgm:pt>
    <dgm:pt modelId="{530B1362-3BB1-4023-9B14-F6292C641EE3}" type="parTrans" cxnId="{363F3889-B3F6-43BF-A8FD-4C34EA6B16EA}">
      <dgm:prSet/>
      <dgm:spPr/>
      <dgm:t>
        <a:bodyPr/>
        <a:lstStyle/>
        <a:p>
          <a:endParaRPr lang="en-US" dirty="0"/>
        </a:p>
      </dgm:t>
    </dgm:pt>
    <dgm:pt modelId="{0F9DFE2F-F4AE-47FB-8CCB-900E0F6BD8E0}" type="pres">
      <dgm:prSet presAssocID="{2D295F3F-D812-4AE6-AC6A-803619D04574}" presName="cycle" presStyleCnt="0">
        <dgm:presLayoutVars>
          <dgm:chMax val="1"/>
          <dgm:dir/>
          <dgm:animLvl val="ctr"/>
          <dgm:resizeHandles val="exact"/>
        </dgm:presLayoutVars>
      </dgm:prSet>
      <dgm:spPr/>
      <dgm:t>
        <a:bodyPr/>
        <a:lstStyle/>
        <a:p>
          <a:endParaRPr lang="en-US"/>
        </a:p>
      </dgm:t>
    </dgm:pt>
    <dgm:pt modelId="{6F9B7397-FB07-4FF1-8778-B081B1FF5F2E}" type="pres">
      <dgm:prSet presAssocID="{B3258E9A-E031-4337-8A3D-B255ADDE6B6D}" presName="centerShape" presStyleLbl="node0" presStyleIdx="0" presStyleCnt="1" custScaleX="234053" custScaleY="150292"/>
      <dgm:spPr/>
      <dgm:t>
        <a:bodyPr/>
        <a:lstStyle/>
        <a:p>
          <a:endParaRPr lang="en-US"/>
        </a:p>
      </dgm:t>
    </dgm:pt>
    <dgm:pt modelId="{442A61FA-C4FB-4D1B-90D5-6C8E40C0148E}" type="pres">
      <dgm:prSet presAssocID="{77290FBA-FC2B-4714-A347-3F9F204D06AD}" presName="Name9" presStyleLbl="parChTrans1D2" presStyleIdx="0" presStyleCnt="7"/>
      <dgm:spPr/>
      <dgm:t>
        <a:bodyPr/>
        <a:lstStyle/>
        <a:p>
          <a:endParaRPr lang="en-US"/>
        </a:p>
      </dgm:t>
    </dgm:pt>
    <dgm:pt modelId="{056AD96A-17D8-4B11-A6F0-9CC764F1DEEC}" type="pres">
      <dgm:prSet presAssocID="{77290FBA-FC2B-4714-A347-3F9F204D06AD}" presName="connTx" presStyleLbl="parChTrans1D2" presStyleIdx="0" presStyleCnt="7"/>
      <dgm:spPr/>
      <dgm:t>
        <a:bodyPr/>
        <a:lstStyle/>
        <a:p>
          <a:endParaRPr lang="en-US"/>
        </a:p>
      </dgm:t>
    </dgm:pt>
    <dgm:pt modelId="{8A79EAB9-85E7-4C76-9EF0-EEBF7E935B8A}" type="pres">
      <dgm:prSet presAssocID="{9F576C92-48A2-43DE-BCF5-ABF0C655A280}" presName="node" presStyleLbl="node1" presStyleIdx="0" presStyleCnt="7" custScaleX="121021" custScaleY="75731" custRadScaleRad="92010" custRadScaleInc="-1155">
        <dgm:presLayoutVars>
          <dgm:bulletEnabled val="1"/>
        </dgm:presLayoutVars>
      </dgm:prSet>
      <dgm:spPr/>
      <dgm:t>
        <a:bodyPr/>
        <a:lstStyle/>
        <a:p>
          <a:endParaRPr lang="en-US"/>
        </a:p>
      </dgm:t>
    </dgm:pt>
    <dgm:pt modelId="{81725994-7AC1-49E8-9ADA-1F4668E1BB12}" type="pres">
      <dgm:prSet presAssocID="{530B1362-3BB1-4023-9B14-F6292C641EE3}" presName="Name9" presStyleLbl="parChTrans1D2" presStyleIdx="1" presStyleCnt="7"/>
      <dgm:spPr/>
      <dgm:t>
        <a:bodyPr/>
        <a:lstStyle/>
        <a:p>
          <a:endParaRPr lang="en-US"/>
        </a:p>
      </dgm:t>
    </dgm:pt>
    <dgm:pt modelId="{0074DE81-B76E-4A95-BF49-9838F7ABE39F}" type="pres">
      <dgm:prSet presAssocID="{530B1362-3BB1-4023-9B14-F6292C641EE3}" presName="connTx" presStyleLbl="parChTrans1D2" presStyleIdx="1" presStyleCnt="7"/>
      <dgm:spPr/>
      <dgm:t>
        <a:bodyPr/>
        <a:lstStyle/>
        <a:p>
          <a:endParaRPr lang="en-US"/>
        </a:p>
      </dgm:t>
    </dgm:pt>
    <dgm:pt modelId="{3B32613C-F3ED-43B2-95D9-A069CD552DAE}" type="pres">
      <dgm:prSet presAssocID="{57702980-9FCA-405E-936A-F7C45109A656}" presName="node" presStyleLbl="node1" presStyleIdx="1" presStyleCnt="7" custScaleX="98765" custScaleY="72735" custRadScaleRad="120595" custRadScaleInc="23853">
        <dgm:presLayoutVars>
          <dgm:bulletEnabled val="1"/>
        </dgm:presLayoutVars>
      </dgm:prSet>
      <dgm:spPr/>
      <dgm:t>
        <a:bodyPr/>
        <a:lstStyle/>
        <a:p>
          <a:endParaRPr lang="en-US"/>
        </a:p>
      </dgm:t>
    </dgm:pt>
    <dgm:pt modelId="{8D16D985-AB1F-4DDC-8C9C-605D96C831AA}" type="pres">
      <dgm:prSet presAssocID="{3059F8E7-4D5F-4453-9450-03F2E7FE8BA7}" presName="Name9" presStyleLbl="parChTrans1D2" presStyleIdx="2" presStyleCnt="7"/>
      <dgm:spPr/>
      <dgm:t>
        <a:bodyPr/>
        <a:lstStyle/>
        <a:p>
          <a:endParaRPr lang="en-US"/>
        </a:p>
      </dgm:t>
    </dgm:pt>
    <dgm:pt modelId="{04D66B75-6ED3-4ACE-B10B-0EFDD143C950}" type="pres">
      <dgm:prSet presAssocID="{3059F8E7-4D5F-4453-9450-03F2E7FE8BA7}" presName="connTx" presStyleLbl="parChTrans1D2" presStyleIdx="2" presStyleCnt="7"/>
      <dgm:spPr/>
      <dgm:t>
        <a:bodyPr/>
        <a:lstStyle/>
        <a:p>
          <a:endParaRPr lang="en-US"/>
        </a:p>
      </dgm:t>
    </dgm:pt>
    <dgm:pt modelId="{D19E51E8-0139-4AC9-82AE-3FD53E923F87}" type="pres">
      <dgm:prSet presAssocID="{5A0A6C90-9C0A-4D59-8B0E-760BD35FA11A}" presName="node" presStyleLbl="node1" presStyleIdx="2" presStyleCnt="7" custScaleX="115591" custScaleY="75291" custRadScaleRad="108728" custRadScaleInc="112508">
        <dgm:presLayoutVars>
          <dgm:bulletEnabled val="1"/>
        </dgm:presLayoutVars>
      </dgm:prSet>
      <dgm:spPr/>
      <dgm:t>
        <a:bodyPr/>
        <a:lstStyle/>
        <a:p>
          <a:endParaRPr lang="en-US"/>
        </a:p>
      </dgm:t>
    </dgm:pt>
    <dgm:pt modelId="{5F8F7D90-4EB4-450B-B0E6-A48DF38809DB}" type="pres">
      <dgm:prSet presAssocID="{323734EA-7F1E-48DE-A73E-4C705FC331AD}" presName="Name9" presStyleLbl="parChTrans1D2" presStyleIdx="3" presStyleCnt="7"/>
      <dgm:spPr/>
      <dgm:t>
        <a:bodyPr/>
        <a:lstStyle/>
        <a:p>
          <a:endParaRPr lang="en-US"/>
        </a:p>
      </dgm:t>
    </dgm:pt>
    <dgm:pt modelId="{FE9780A2-F7E8-446C-AAFD-6FD9E7A53F91}" type="pres">
      <dgm:prSet presAssocID="{323734EA-7F1E-48DE-A73E-4C705FC331AD}" presName="connTx" presStyleLbl="parChTrans1D2" presStyleIdx="3" presStyleCnt="7"/>
      <dgm:spPr/>
      <dgm:t>
        <a:bodyPr/>
        <a:lstStyle/>
        <a:p>
          <a:endParaRPr lang="en-US"/>
        </a:p>
      </dgm:t>
    </dgm:pt>
    <dgm:pt modelId="{7FB6CF9F-199A-4602-8AF9-3F438D1FB5DD}" type="pres">
      <dgm:prSet presAssocID="{E3FD5614-C86F-4DD8-B9AD-57611802B811}" presName="node" presStyleLbl="node1" presStyleIdx="3" presStyleCnt="7" custScaleX="110601" custScaleY="74714" custRadScaleRad="120412" custRadScaleInc="-257007">
        <dgm:presLayoutVars>
          <dgm:bulletEnabled val="1"/>
        </dgm:presLayoutVars>
      </dgm:prSet>
      <dgm:spPr/>
      <dgm:t>
        <a:bodyPr/>
        <a:lstStyle/>
        <a:p>
          <a:endParaRPr lang="en-US"/>
        </a:p>
      </dgm:t>
    </dgm:pt>
    <dgm:pt modelId="{E03EF29C-69CF-4847-897E-9235F91308F9}" type="pres">
      <dgm:prSet presAssocID="{196969DB-49A7-4C9A-82F2-5FAC13E916AE}" presName="Name9" presStyleLbl="parChTrans1D2" presStyleIdx="4" presStyleCnt="7"/>
      <dgm:spPr/>
      <dgm:t>
        <a:bodyPr/>
        <a:lstStyle/>
        <a:p>
          <a:endParaRPr lang="en-US"/>
        </a:p>
      </dgm:t>
    </dgm:pt>
    <dgm:pt modelId="{83EF7EE4-ABC7-42F1-8C03-C1B96ECC8E1B}" type="pres">
      <dgm:prSet presAssocID="{196969DB-49A7-4C9A-82F2-5FAC13E916AE}" presName="connTx" presStyleLbl="parChTrans1D2" presStyleIdx="4" presStyleCnt="7"/>
      <dgm:spPr/>
      <dgm:t>
        <a:bodyPr/>
        <a:lstStyle/>
        <a:p>
          <a:endParaRPr lang="en-US"/>
        </a:p>
      </dgm:t>
    </dgm:pt>
    <dgm:pt modelId="{F7A604D7-E4F4-4763-89F6-FD6DC5386347}" type="pres">
      <dgm:prSet presAssocID="{5FFD9602-FE62-4E4C-BCDE-048E96F12D26}" presName="node" presStyleLbl="node1" presStyleIdx="4" presStyleCnt="7" custScaleX="107979" custScaleY="91071" custRadScaleRad="130839" custRadScaleInc="233955">
        <dgm:presLayoutVars>
          <dgm:bulletEnabled val="1"/>
        </dgm:presLayoutVars>
      </dgm:prSet>
      <dgm:spPr/>
      <dgm:t>
        <a:bodyPr/>
        <a:lstStyle/>
        <a:p>
          <a:endParaRPr lang="en-US"/>
        </a:p>
      </dgm:t>
    </dgm:pt>
    <dgm:pt modelId="{C0AE89AA-1DF5-400E-8337-9D3893D1B950}" type="pres">
      <dgm:prSet presAssocID="{20003B95-5F3C-43AE-80DE-C31C91034AEA}" presName="Name9" presStyleLbl="parChTrans1D2" presStyleIdx="5" presStyleCnt="7"/>
      <dgm:spPr/>
      <dgm:t>
        <a:bodyPr/>
        <a:lstStyle/>
        <a:p>
          <a:endParaRPr lang="en-US"/>
        </a:p>
      </dgm:t>
    </dgm:pt>
    <dgm:pt modelId="{F6879B1F-D0AC-4621-87D6-919879DCF7FE}" type="pres">
      <dgm:prSet presAssocID="{20003B95-5F3C-43AE-80DE-C31C91034AEA}" presName="connTx" presStyleLbl="parChTrans1D2" presStyleIdx="5" presStyleCnt="7"/>
      <dgm:spPr/>
      <dgm:t>
        <a:bodyPr/>
        <a:lstStyle/>
        <a:p>
          <a:endParaRPr lang="en-US"/>
        </a:p>
      </dgm:t>
    </dgm:pt>
    <dgm:pt modelId="{98B4051D-2A06-4133-AB78-2B1534E841D0}" type="pres">
      <dgm:prSet presAssocID="{D55F79C4-1EF6-4BB9-A337-A0D0576B51BF}" presName="node" presStyleLbl="node1" presStyleIdx="5" presStyleCnt="7" custScaleX="123822" custScaleY="88056" custRadScaleRad="118199" custRadScaleInc="-93250">
        <dgm:presLayoutVars>
          <dgm:bulletEnabled val="1"/>
        </dgm:presLayoutVars>
      </dgm:prSet>
      <dgm:spPr/>
      <dgm:t>
        <a:bodyPr/>
        <a:lstStyle/>
        <a:p>
          <a:endParaRPr lang="en-US"/>
        </a:p>
      </dgm:t>
    </dgm:pt>
    <dgm:pt modelId="{A0EF5D02-B524-4E99-8A17-2FA7BB01E28A}" type="pres">
      <dgm:prSet presAssocID="{AF586762-0B7A-4941-B40C-327DA7F478EB}" presName="Name9" presStyleLbl="parChTrans1D2" presStyleIdx="6" presStyleCnt="7"/>
      <dgm:spPr/>
      <dgm:t>
        <a:bodyPr/>
        <a:lstStyle/>
        <a:p>
          <a:endParaRPr lang="en-US"/>
        </a:p>
      </dgm:t>
    </dgm:pt>
    <dgm:pt modelId="{7C35AE8B-01B5-48B5-B203-70CC891E0780}" type="pres">
      <dgm:prSet presAssocID="{AF586762-0B7A-4941-B40C-327DA7F478EB}" presName="connTx" presStyleLbl="parChTrans1D2" presStyleIdx="6" presStyleCnt="7"/>
      <dgm:spPr/>
      <dgm:t>
        <a:bodyPr/>
        <a:lstStyle/>
        <a:p>
          <a:endParaRPr lang="en-US"/>
        </a:p>
      </dgm:t>
    </dgm:pt>
    <dgm:pt modelId="{1AF1B4E1-88A3-40B7-BC6B-036BDA6F2279}" type="pres">
      <dgm:prSet presAssocID="{03301B91-F7E8-497C-A02F-9E6C62FCDE81}" presName="node" presStyleLbl="node1" presStyleIdx="6" presStyleCnt="7" custScaleX="128292" custScaleY="81178" custRadScaleRad="126288" custRadScaleInc="-30401">
        <dgm:presLayoutVars>
          <dgm:bulletEnabled val="1"/>
        </dgm:presLayoutVars>
      </dgm:prSet>
      <dgm:spPr/>
      <dgm:t>
        <a:bodyPr/>
        <a:lstStyle/>
        <a:p>
          <a:endParaRPr lang="en-US"/>
        </a:p>
      </dgm:t>
    </dgm:pt>
  </dgm:ptLst>
  <dgm:cxnLst>
    <dgm:cxn modelId="{BE1E0B3E-471C-4503-854F-E1A3E6650347}" srcId="{2D295F3F-D812-4AE6-AC6A-803619D04574}" destId="{B3258E9A-E031-4337-8A3D-B255ADDE6B6D}" srcOrd="0" destOrd="0" parTransId="{88DB1954-7C84-499D-9E4A-71CBF38937B0}" sibTransId="{D0155F35-5D75-4041-A90A-E4B10FDF7A3F}"/>
    <dgm:cxn modelId="{0B6FFD09-97FE-4BBB-AF1A-B2BC407AFA17}" type="presOf" srcId="{AF586762-0B7A-4941-B40C-327DA7F478EB}" destId="{A0EF5D02-B524-4E99-8A17-2FA7BB01E28A}" srcOrd="0" destOrd="0" presId="urn:microsoft.com/office/officeart/2005/8/layout/radial1"/>
    <dgm:cxn modelId="{911FB4ED-7F59-4187-9D5C-A653E5FD6E37}" type="presOf" srcId="{2D295F3F-D812-4AE6-AC6A-803619D04574}" destId="{0F9DFE2F-F4AE-47FB-8CCB-900E0F6BD8E0}" srcOrd="0" destOrd="0" presId="urn:microsoft.com/office/officeart/2005/8/layout/radial1"/>
    <dgm:cxn modelId="{D54A7935-A3F5-41A2-AEC7-19581920A1E5}" type="presOf" srcId="{196969DB-49A7-4C9A-82F2-5FAC13E916AE}" destId="{83EF7EE4-ABC7-42F1-8C03-C1B96ECC8E1B}" srcOrd="1" destOrd="0" presId="urn:microsoft.com/office/officeart/2005/8/layout/radial1"/>
    <dgm:cxn modelId="{8FAFD96F-A3C8-465F-9FF7-229C16C964EC}" type="presOf" srcId="{B3258E9A-E031-4337-8A3D-B255ADDE6B6D}" destId="{6F9B7397-FB07-4FF1-8778-B081B1FF5F2E}" srcOrd="0" destOrd="0" presId="urn:microsoft.com/office/officeart/2005/8/layout/radial1"/>
    <dgm:cxn modelId="{9F6A1818-73BD-4B07-AB5A-D7DE16CE078E}" srcId="{B3258E9A-E031-4337-8A3D-B255ADDE6B6D}" destId="{5FFD9602-FE62-4E4C-BCDE-048E96F12D26}" srcOrd="4" destOrd="0" parTransId="{196969DB-49A7-4C9A-82F2-5FAC13E916AE}" sibTransId="{7D0026A9-0BEF-44CB-A46E-9C1988EC61D6}"/>
    <dgm:cxn modelId="{8E601B84-FDD3-4EB8-9BCC-0DD459262ADB}" type="presOf" srcId="{530B1362-3BB1-4023-9B14-F6292C641EE3}" destId="{0074DE81-B76E-4A95-BF49-9838F7ABE39F}" srcOrd="1" destOrd="0" presId="urn:microsoft.com/office/officeart/2005/8/layout/radial1"/>
    <dgm:cxn modelId="{FADAA30C-88B8-4473-800A-D3DEA48761E9}" type="presOf" srcId="{77290FBA-FC2B-4714-A347-3F9F204D06AD}" destId="{442A61FA-C4FB-4D1B-90D5-6C8E40C0148E}" srcOrd="0" destOrd="0" presId="urn:microsoft.com/office/officeart/2005/8/layout/radial1"/>
    <dgm:cxn modelId="{95EBB6B0-B892-49A8-97CE-1282DEDCEBD9}" type="presOf" srcId="{5A0A6C90-9C0A-4D59-8B0E-760BD35FA11A}" destId="{D19E51E8-0139-4AC9-82AE-3FD53E923F87}" srcOrd="0" destOrd="0" presId="urn:microsoft.com/office/officeart/2005/8/layout/radial1"/>
    <dgm:cxn modelId="{3868A299-01BC-45CB-A3CD-2E4DE3008D62}" type="presOf" srcId="{AF586762-0B7A-4941-B40C-327DA7F478EB}" destId="{7C35AE8B-01B5-48B5-B203-70CC891E0780}" srcOrd="1" destOrd="0" presId="urn:microsoft.com/office/officeart/2005/8/layout/radial1"/>
    <dgm:cxn modelId="{8423EDFE-E377-4B70-8043-98375EF81F1B}" type="presOf" srcId="{20003B95-5F3C-43AE-80DE-C31C91034AEA}" destId="{C0AE89AA-1DF5-400E-8337-9D3893D1B950}" srcOrd="0" destOrd="0" presId="urn:microsoft.com/office/officeart/2005/8/layout/radial1"/>
    <dgm:cxn modelId="{75502FD6-1C24-47BA-B8A9-105B27C58E69}" type="presOf" srcId="{323734EA-7F1E-48DE-A73E-4C705FC331AD}" destId="{FE9780A2-F7E8-446C-AAFD-6FD9E7A53F91}" srcOrd="1" destOrd="0" presId="urn:microsoft.com/office/officeart/2005/8/layout/radial1"/>
    <dgm:cxn modelId="{5F598F69-7284-4CA0-B78E-24BB4514A24A}" srcId="{B3258E9A-E031-4337-8A3D-B255ADDE6B6D}" destId="{03301B91-F7E8-497C-A02F-9E6C62FCDE81}" srcOrd="6" destOrd="0" parTransId="{AF586762-0B7A-4941-B40C-327DA7F478EB}" sibTransId="{15585E12-1C2A-41EC-95AA-E331DD2E7FFF}"/>
    <dgm:cxn modelId="{B1DDC62B-A47F-4053-BF2E-B3C0CFBCE253}" type="presOf" srcId="{D55F79C4-1EF6-4BB9-A337-A0D0576B51BF}" destId="{98B4051D-2A06-4133-AB78-2B1534E841D0}" srcOrd="0" destOrd="0" presId="urn:microsoft.com/office/officeart/2005/8/layout/radial1"/>
    <dgm:cxn modelId="{BAE5C21A-D9F8-4243-924A-C4D67BFED1C9}" srcId="{B3258E9A-E031-4337-8A3D-B255ADDE6B6D}" destId="{9F576C92-48A2-43DE-BCF5-ABF0C655A280}" srcOrd="0" destOrd="0" parTransId="{77290FBA-FC2B-4714-A347-3F9F204D06AD}" sibTransId="{C64CA760-5C88-4202-8DEA-EBC1EC55BD89}"/>
    <dgm:cxn modelId="{89632F8C-4B04-492F-8E40-B14D57D30C50}" type="presOf" srcId="{323734EA-7F1E-48DE-A73E-4C705FC331AD}" destId="{5F8F7D90-4EB4-450B-B0E6-A48DF38809DB}" srcOrd="0" destOrd="0" presId="urn:microsoft.com/office/officeart/2005/8/layout/radial1"/>
    <dgm:cxn modelId="{B1642C95-786E-47D7-962A-DFB0EA13406D}" type="presOf" srcId="{20003B95-5F3C-43AE-80DE-C31C91034AEA}" destId="{F6879B1F-D0AC-4621-87D6-919879DCF7FE}" srcOrd="1" destOrd="0" presId="urn:microsoft.com/office/officeart/2005/8/layout/radial1"/>
    <dgm:cxn modelId="{363F3889-B3F6-43BF-A8FD-4C34EA6B16EA}" srcId="{B3258E9A-E031-4337-8A3D-B255ADDE6B6D}" destId="{57702980-9FCA-405E-936A-F7C45109A656}" srcOrd="1" destOrd="0" parTransId="{530B1362-3BB1-4023-9B14-F6292C641EE3}" sibTransId="{15095CBC-1A16-4C7E-B9E4-8C0B12DDE7E6}"/>
    <dgm:cxn modelId="{4C2475E5-2FBD-44E1-9394-60F688DCCC3B}" srcId="{B3258E9A-E031-4337-8A3D-B255ADDE6B6D}" destId="{D55F79C4-1EF6-4BB9-A337-A0D0576B51BF}" srcOrd="5" destOrd="0" parTransId="{20003B95-5F3C-43AE-80DE-C31C91034AEA}" sibTransId="{40DBC306-D4CB-4540-BBA5-79FDA66D0A4A}"/>
    <dgm:cxn modelId="{3109F118-8ED3-45DA-878D-96279F0BCF94}" type="presOf" srcId="{3059F8E7-4D5F-4453-9450-03F2E7FE8BA7}" destId="{04D66B75-6ED3-4ACE-B10B-0EFDD143C950}" srcOrd="1" destOrd="0" presId="urn:microsoft.com/office/officeart/2005/8/layout/radial1"/>
    <dgm:cxn modelId="{4472E721-3469-4AEF-9633-7C8951465A95}" type="presOf" srcId="{E3FD5614-C86F-4DD8-B9AD-57611802B811}" destId="{7FB6CF9F-199A-4602-8AF9-3F438D1FB5DD}" srcOrd="0" destOrd="0" presId="urn:microsoft.com/office/officeart/2005/8/layout/radial1"/>
    <dgm:cxn modelId="{98FC225F-D18C-44D4-BAF4-6630030906C1}" srcId="{B3258E9A-E031-4337-8A3D-B255ADDE6B6D}" destId="{5A0A6C90-9C0A-4D59-8B0E-760BD35FA11A}" srcOrd="2" destOrd="0" parTransId="{3059F8E7-4D5F-4453-9450-03F2E7FE8BA7}" sibTransId="{F148D68F-4F11-4795-88ED-F734BEB4FF85}"/>
    <dgm:cxn modelId="{3B807707-D1C6-4965-8BEF-E9AF39136797}" type="presOf" srcId="{03301B91-F7E8-497C-A02F-9E6C62FCDE81}" destId="{1AF1B4E1-88A3-40B7-BC6B-036BDA6F2279}" srcOrd="0" destOrd="0" presId="urn:microsoft.com/office/officeart/2005/8/layout/radial1"/>
    <dgm:cxn modelId="{14BFDB7D-AFF1-4074-AF2E-ED81D250FC59}" type="presOf" srcId="{9F576C92-48A2-43DE-BCF5-ABF0C655A280}" destId="{8A79EAB9-85E7-4C76-9EF0-EEBF7E935B8A}" srcOrd="0" destOrd="0" presId="urn:microsoft.com/office/officeart/2005/8/layout/radial1"/>
    <dgm:cxn modelId="{E1B4E723-5D6C-456B-83F7-6CC5E1F554DD}" srcId="{B3258E9A-E031-4337-8A3D-B255ADDE6B6D}" destId="{E3FD5614-C86F-4DD8-B9AD-57611802B811}" srcOrd="3" destOrd="0" parTransId="{323734EA-7F1E-48DE-A73E-4C705FC331AD}" sibTransId="{7EC00ACD-D5FF-424B-ADF9-D9E9750024FA}"/>
    <dgm:cxn modelId="{0E95C919-0D65-44E1-8A12-A3EB4187AF63}" type="presOf" srcId="{3059F8E7-4D5F-4453-9450-03F2E7FE8BA7}" destId="{8D16D985-AB1F-4DDC-8C9C-605D96C831AA}" srcOrd="0" destOrd="0" presId="urn:microsoft.com/office/officeart/2005/8/layout/radial1"/>
    <dgm:cxn modelId="{AADC2AE9-3F4F-4DAF-B211-636C86ECC73B}" type="presOf" srcId="{5FFD9602-FE62-4E4C-BCDE-048E96F12D26}" destId="{F7A604D7-E4F4-4763-89F6-FD6DC5386347}" srcOrd="0" destOrd="0" presId="urn:microsoft.com/office/officeart/2005/8/layout/radial1"/>
    <dgm:cxn modelId="{68E36202-B845-48B0-A2EA-DBB23BCDA390}" type="presOf" srcId="{530B1362-3BB1-4023-9B14-F6292C641EE3}" destId="{81725994-7AC1-49E8-9ADA-1F4668E1BB12}" srcOrd="0" destOrd="0" presId="urn:microsoft.com/office/officeart/2005/8/layout/radial1"/>
    <dgm:cxn modelId="{68681B59-378F-4B45-94A8-0A941AE86BF8}" type="presOf" srcId="{196969DB-49A7-4C9A-82F2-5FAC13E916AE}" destId="{E03EF29C-69CF-4847-897E-9235F91308F9}" srcOrd="0" destOrd="0" presId="urn:microsoft.com/office/officeart/2005/8/layout/radial1"/>
    <dgm:cxn modelId="{CEFFC02C-D72E-42DA-8256-3919E2E7071B}" type="presOf" srcId="{77290FBA-FC2B-4714-A347-3F9F204D06AD}" destId="{056AD96A-17D8-4B11-A6F0-9CC764F1DEEC}" srcOrd="1" destOrd="0" presId="urn:microsoft.com/office/officeart/2005/8/layout/radial1"/>
    <dgm:cxn modelId="{A4EC2764-4693-4AB1-86DC-FCABB55B0629}" type="presOf" srcId="{57702980-9FCA-405E-936A-F7C45109A656}" destId="{3B32613C-F3ED-43B2-95D9-A069CD552DAE}" srcOrd="0" destOrd="0" presId="urn:microsoft.com/office/officeart/2005/8/layout/radial1"/>
    <dgm:cxn modelId="{61F68DA9-05C4-415D-B02B-510A121AE2BF}" type="presParOf" srcId="{0F9DFE2F-F4AE-47FB-8CCB-900E0F6BD8E0}" destId="{6F9B7397-FB07-4FF1-8778-B081B1FF5F2E}" srcOrd="0" destOrd="0" presId="urn:microsoft.com/office/officeart/2005/8/layout/radial1"/>
    <dgm:cxn modelId="{D86BC5DF-8EBE-4426-AE63-048F385177EF}" type="presParOf" srcId="{0F9DFE2F-F4AE-47FB-8CCB-900E0F6BD8E0}" destId="{442A61FA-C4FB-4D1B-90D5-6C8E40C0148E}" srcOrd="1" destOrd="0" presId="urn:microsoft.com/office/officeart/2005/8/layout/radial1"/>
    <dgm:cxn modelId="{F17E4732-8CED-4AE3-AA97-552D82995836}" type="presParOf" srcId="{442A61FA-C4FB-4D1B-90D5-6C8E40C0148E}" destId="{056AD96A-17D8-4B11-A6F0-9CC764F1DEEC}" srcOrd="0" destOrd="0" presId="urn:microsoft.com/office/officeart/2005/8/layout/radial1"/>
    <dgm:cxn modelId="{0ED45BDA-FF58-4460-A9F3-10A106F5CFBD}" type="presParOf" srcId="{0F9DFE2F-F4AE-47FB-8CCB-900E0F6BD8E0}" destId="{8A79EAB9-85E7-4C76-9EF0-EEBF7E935B8A}" srcOrd="2" destOrd="0" presId="urn:microsoft.com/office/officeart/2005/8/layout/radial1"/>
    <dgm:cxn modelId="{76875F78-D0CE-4978-9370-FF819FED2C99}" type="presParOf" srcId="{0F9DFE2F-F4AE-47FB-8CCB-900E0F6BD8E0}" destId="{81725994-7AC1-49E8-9ADA-1F4668E1BB12}" srcOrd="3" destOrd="0" presId="urn:microsoft.com/office/officeart/2005/8/layout/radial1"/>
    <dgm:cxn modelId="{D8CB6E87-4A95-4702-B0F3-A588E85EE33B}" type="presParOf" srcId="{81725994-7AC1-49E8-9ADA-1F4668E1BB12}" destId="{0074DE81-B76E-4A95-BF49-9838F7ABE39F}" srcOrd="0" destOrd="0" presId="urn:microsoft.com/office/officeart/2005/8/layout/radial1"/>
    <dgm:cxn modelId="{47CA6AF0-EBA6-4C73-95DF-B7E51261A2CB}" type="presParOf" srcId="{0F9DFE2F-F4AE-47FB-8CCB-900E0F6BD8E0}" destId="{3B32613C-F3ED-43B2-95D9-A069CD552DAE}" srcOrd="4" destOrd="0" presId="urn:microsoft.com/office/officeart/2005/8/layout/radial1"/>
    <dgm:cxn modelId="{C6B6F903-C067-482F-87FA-AF6232A99084}" type="presParOf" srcId="{0F9DFE2F-F4AE-47FB-8CCB-900E0F6BD8E0}" destId="{8D16D985-AB1F-4DDC-8C9C-605D96C831AA}" srcOrd="5" destOrd="0" presId="urn:microsoft.com/office/officeart/2005/8/layout/radial1"/>
    <dgm:cxn modelId="{BC2459A6-A7D6-4E6A-AAB7-55D3AEB2C1D3}" type="presParOf" srcId="{8D16D985-AB1F-4DDC-8C9C-605D96C831AA}" destId="{04D66B75-6ED3-4ACE-B10B-0EFDD143C950}" srcOrd="0" destOrd="0" presId="urn:microsoft.com/office/officeart/2005/8/layout/radial1"/>
    <dgm:cxn modelId="{3BDBD168-4FC7-4530-976B-A79038E3ED09}" type="presParOf" srcId="{0F9DFE2F-F4AE-47FB-8CCB-900E0F6BD8E0}" destId="{D19E51E8-0139-4AC9-82AE-3FD53E923F87}" srcOrd="6" destOrd="0" presId="urn:microsoft.com/office/officeart/2005/8/layout/radial1"/>
    <dgm:cxn modelId="{4604A28B-CDAD-40FE-B4E7-BFB512B37317}" type="presParOf" srcId="{0F9DFE2F-F4AE-47FB-8CCB-900E0F6BD8E0}" destId="{5F8F7D90-4EB4-450B-B0E6-A48DF38809DB}" srcOrd="7" destOrd="0" presId="urn:microsoft.com/office/officeart/2005/8/layout/radial1"/>
    <dgm:cxn modelId="{097380A3-15F0-447D-A09E-B994BF7C6B5B}" type="presParOf" srcId="{5F8F7D90-4EB4-450B-B0E6-A48DF38809DB}" destId="{FE9780A2-F7E8-446C-AAFD-6FD9E7A53F91}" srcOrd="0" destOrd="0" presId="urn:microsoft.com/office/officeart/2005/8/layout/radial1"/>
    <dgm:cxn modelId="{368820BB-DC72-47C2-BE9B-D61E3BFCA3EE}" type="presParOf" srcId="{0F9DFE2F-F4AE-47FB-8CCB-900E0F6BD8E0}" destId="{7FB6CF9F-199A-4602-8AF9-3F438D1FB5DD}" srcOrd="8" destOrd="0" presId="urn:microsoft.com/office/officeart/2005/8/layout/radial1"/>
    <dgm:cxn modelId="{21FA9160-B7E5-4CBF-A34B-F43BF2EBFC2E}" type="presParOf" srcId="{0F9DFE2F-F4AE-47FB-8CCB-900E0F6BD8E0}" destId="{E03EF29C-69CF-4847-897E-9235F91308F9}" srcOrd="9" destOrd="0" presId="urn:microsoft.com/office/officeart/2005/8/layout/radial1"/>
    <dgm:cxn modelId="{914112A9-11E5-4FA4-AF1B-322020BCECA4}" type="presParOf" srcId="{E03EF29C-69CF-4847-897E-9235F91308F9}" destId="{83EF7EE4-ABC7-42F1-8C03-C1B96ECC8E1B}" srcOrd="0" destOrd="0" presId="urn:microsoft.com/office/officeart/2005/8/layout/radial1"/>
    <dgm:cxn modelId="{29853BA5-3CA9-4918-A66F-9D339D7667DD}" type="presParOf" srcId="{0F9DFE2F-F4AE-47FB-8CCB-900E0F6BD8E0}" destId="{F7A604D7-E4F4-4763-89F6-FD6DC5386347}" srcOrd="10" destOrd="0" presId="urn:microsoft.com/office/officeart/2005/8/layout/radial1"/>
    <dgm:cxn modelId="{BBC6FAA6-D61F-4E8D-A747-F4B4D5B66B46}" type="presParOf" srcId="{0F9DFE2F-F4AE-47FB-8CCB-900E0F6BD8E0}" destId="{C0AE89AA-1DF5-400E-8337-9D3893D1B950}" srcOrd="11" destOrd="0" presId="urn:microsoft.com/office/officeart/2005/8/layout/radial1"/>
    <dgm:cxn modelId="{633A824F-3D43-452E-B96F-BA78DE52C4D1}" type="presParOf" srcId="{C0AE89AA-1DF5-400E-8337-9D3893D1B950}" destId="{F6879B1F-D0AC-4621-87D6-919879DCF7FE}" srcOrd="0" destOrd="0" presId="urn:microsoft.com/office/officeart/2005/8/layout/radial1"/>
    <dgm:cxn modelId="{7335826D-57CC-4C6F-8627-DED6216FE862}" type="presParOf" srcId="{0F9DFE2F-F4AE-47FB-8CCB-900E0F6BD8E0}" destId="{98B4051D-2A06-4133-AB78-2B1534E841D0}" srcOrd="12" destOrd="0" presId="urn:microsoft.com/office/officeart/2005/8/layout/radial1"/>
    <dgm:cxn modelId="{CCBA46AB-F3EE-4CB5-ADD4-7F20C26652A8}" type="presParOf" srcId="{0F9DFE2F-F4AE-47FB-8CCB-900E0F6BD8E0}" destId="{A0EF5D02-B524-4E99-8A17-2FA7BB01E28A}" srcOrd="13" destOrd="0" presId="urn:microsoft.com/office/officeart/2005/8/layout/radial1"/>
    <dgm:cxn modelId="{A81761EE-0B46-4D93-8AC0-9CC16DD3708E}" type="presParOf" srcId="{A0EF5D02-B524-4E99-8A17-2FA7BB01E28A}" destId="{7C35AE8B-01B5-48B5-B203-70CC891E0780}" srcOrd="0" destOrd="0" presId="urn:microsoft.com/office/officeart/2005/8/layout/radial1"/>
    <dgm:cxn modelId="{BDA94BD7-7A5C-4C1B-AFCD-1A002CE75EC6}" type="presParOf" srcId="{0F9DFE2F-F4AE-47FB-8CCB-900E0F6BD8E0}" destId="{1AF1B4E1-88A3-40B7-BC6B-036BDA6F2279}" srcOrd="14" destOrd="0" presId="urn:microsoft.com/office/officeart/2005/8/layout/radial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87F116C-AE34-4AEF-B663-E54332EBEEFE}">
      <dsp:nvSpPr>
        <dsp:cNvPr id="0" name=""/>
        <dsp:cNvSpPr/>
      </dsp:nvSpPr>
      <dsp:spPr>
        <a:xfrm rot="21300000">
          <a:off x="18706" y="1685100"/>
          <a:ext cx="6058586" cy="693799"/>
        </a:xfrm>
        <a:prstGeom prst="mathMinus">
          <a:avLst/>
        </a:prstGeom>
        <a:solidFill>
          <a:schemeClr val="accent1">
            <a:tint val="6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EF5848C0-3B34-48B9-831A-3DC2312B0E99}">
      <dsp:nvSpPr>
        <dsp:cNvPr id="0" name=""/>
        <dsp:cNvSpPr/>
      </dsp:nvSpPr>
      <dsp:spPr>
        <a:xfrm>
          <a:off x="731520" y="203200"/>
          <a:ext cx="1828800" cy="1625600"/>
        </a:xfrm>
        <a:prstGeom prst="downArrow">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5DBAE4C-4508-40F1-AB9C-33E260D925B2}">
      <dsp:nvSpPr>
        <dsp:cNvPr id="0" name=""/>
        <dsp:cNvSpPr/>
      </dsp:nvSpPr>
      <dsp:spPr>
        <a:xfrm>
          <a:off x="3230880" y="0"/>
          <a:ext cx="1950720" cy="17068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20472" tIns="220472" rIns="220472" bIns="220472" numCol="1" spcCol="1270" anchor="ctr" anchorCtr="0">
          <a:noAutofit/>
        </a:bodyPr>
        <a:lstStyle/>
        <a:p>
          <a:pPr lvl="0" algn="ctr" defTabSz="1377950">
            <a:lnSpc>
              <a:spcPct val="90000"/>
            </a:lnSpc>
            <a:spcBef>
              <a:spcPct val="0"/>
            </a:spcBef>
            <a:spcAft>
              <a:spcPct val="35000"/>
            </a:spcAft>
          </a:pPr>
          <a:r>
            <a:rPr lang="en-US" sz="3100" kern="1200" dirty="0" smtClean="0"/>
            <a:t>Debtor</a:t>
          </a:r>
          <a:endParaRPr lang="en-US" sz="3100" kern="1200" dirty="0"/>
        </a:p>
      </dsp:txBody>
      <dsp:txXfrm>
        <a:off x="3230880" y="0"/>
        <a:ext cx="1950720" cy="1706880"/>
      </dsp:txXfrm>
    </dsp:sp>
    <dsp:sp modelId="{17F96FC5-B47B-4D16-A78B-95C326B5E84A}">
      <dsp:nvSpPr>
        <dsp:cNvPr id="0" name=""/>
        <dsp:cNvSpPr/>
      </dsp:nvSpPr>
      <dsp:spPr>
        <a:xfrm>
          <a:off x="3535680" y="2235200"/>
          <a:ext cx="1828800" cy="1625600"/>
        </a:xfrm>
        <a:prstGeom prst="upArrow">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736D0FA-6DB9-4BB1-9EC4-839DC928CCEC}">
      <dsp:nvSpPr>
        <dsp:cNvPr id="0" name=""/>
        <dsp:cNvSpPr/>
      </dsp:nvSpPr>
      <dsp:spPr>
        <a:xfrm>
          <a:off x="914400" y="2357120"/>
          <a:ext cx="1950720" cy="17068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20472" tIns="220472" rIns="220472" bIns="220472" numCol="1" spcCol="1270" anchor="ctr" anchorCtr="0">
          <a:noAutofit/>
        </a:bodyPr>
        <a:lstStyle/>
        <a:p>
          <a:pPr lvl="0" algn="ctr" defTabSz="1377950">
            <a:lnSpc>
              <a:spcPct val="90000"/>
            </a:lnSpc>
            <a:spcBef>
              <a:spcPct val="0"/>
            </a:spcBef>
            <a:spcAft>
              <a:spcPct val="35000"/>
            </a:spcAft>
          </a:pPr>
          <a:r>
            <a:rPr lang="en-US" sz="3100" kern="1200" dirty="0" smtClean="0"/>
            <a:t>Creditors</a:t>
          </a:r>
          <a:endParaRPr lang="en-US" sz="3100" kern="1200" dirty="0"/>
        </a:p>
      </dsp:txBody>
      <dsp:txXfrm>
        <a:off x="914400" y="2357120"/>
        <a:ext cx="1950720" cy="170688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C457BF6-E4C8-4A6D-AFBD-5A0AD7A63EC0}">
      <dsp:nvSpPr>
        <dsp:cNvPr id="0" name=""/>
        <dsp:cNvSpPr/>
      </dsp:nvSpPr>
      <dsp:spPr>
        <a:xfrm>
          <a:off x="0" y="188144"/>
          <a:ext cx="8991600" cy="864675"/>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97848" tIns="187452" rIns="697848" bIns="128016" numCol="1" spcCol="1270" anchor="t" anchorCtr="0">
          <a:noAutofit/>
        </a:bodyPr>
        <a:lstStyle/>
        <a:p>
          <a:pPr marL="171450" lvl="1" indent="-171450" algn="l" defTabSz="800100">
            <a:lnSpc>
              <a:spcPct val="90000"/>
            </a:lnSpc>
            <a:spcBef>
              <a:spcPct val="0"/>
            </a:spcBef>
            <a:spcAft>
              <a:spcPct val="15000"/>
            </a:spcAft>
            <a:buChar char="••"/>
          </a:pPr>
          <a:r>
            <a:rPr lang="en-US" sz="1800" b="1" kern="1200" dirty="0" smtClean="0"/>
            <a:t>“Liquidation” or “straight” bankruptcy</a:t>
          </a:r>
          <a:endParaRPr lang="en-US" sz="1800" b="1" kern="1200" dirty="0"/>
        </a:p>
        <a:p>
          <a:pPr marL="171450" lvl="1" indent="-171450" algn="l" defTabSz="800100">
            <a:lnSpc>
              <a:spcPct val="90000"/>
            </a:lnSpc>
            <a:spcBef>
              <a:spcPct val="0"/>
            </a:spcBef>
            <a:spcAft>
              <a:spcPct val="15000"/>
            </a:spcAft>
            <a:buChar char="••"/>
          </a:pPr>
          <a:r>
            <a:rPr lang="en-US" sz="1800" b="1" kern="1200" dirty="0" smtClean="0"/>
            <a:t>For individuals and businesses with </a:t>
          </a:r>
          <a:r>
            <a:rPr lang="en-US" sz="1800" b="1" u="none" kern="1200" dirty="0" smtClean="0"/>
            <a:t>insufficient</a:t>
          </a:r>
          <a:r>
            <a:rPr lang="en-US" sz="1800" b="1" kern="1200" dirty="0" smtClean="0"/>
            <a:t> income to pay debts</a:t>
          </a:r>
          <a:endParaRPr lang="en-US" sz="1800" b="1" kern="1200" dirty="0"/>
        </a:p>
      </dsp:txBody>
      <dsp:txXfrm>
        <a:off x="0" y="188144"/>
        <a:ext cx="8991600" cy="864675"/>
      </dsp:txXfrm>
    </dsp:sp>
    <dsp:sp modelId="{29C147C0-95C1-4019-8B33-0B4A7962289F}">
      <dsp:nvSpPr>
        <dsp:cNvPr id="0" name=""/>
        <dsp:cNvSpPr/>
      </dsp:nvSpPr>
      <dsp:spPr>
        <a:xfrm>
          <a:off x="449580" y="55304"/>
          <a:ext cx="6294120" cy="265680"/>
        </a:xfrm>
        <a:prstGeom prst="roundRect">
          <a:avLst/>
        </a:prstGeom>
        <a:solidFill>
          <a:srgbClr val="4F81BD"/>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37903" tIns="0" rIns="237903" bIns="0" numCol="1" spcCol="1270" anchor="ctr" anchorCtr="0">
          <a:noAutofit/>
        </a:bodyPr>
        <a:lstStyle/>
        <a:p>
          <a:pPr lvl="0" algn="l" defTabSz="889000">
            <a:lnSpc>
              <a:spcPct val="90000"/>
            </a:lnSpc>
            <a:spcBef>
              <a:spcPct val="0"/>
            </a:spcBef>
            <a:spcAft>
              <a:spcPct val="35000"/>
            </a:spcAft>
          </a:pPr>
          <a:r>
            <a:rPr lang="en-US" sz="2000" b="1" kern="1200" dirty="0" smtClean="0"/>
            <a:t>Chapter 7</a:t>
          </a:r>
          <a:endParaRPr lang="en-US" sz="2000" b="1" kern="1200" dirty="0"/>
        </a:p>
      </dsp:txBody>
      <dsp:txXfrm>
        <a:off x="462549" y="68273"/>
        <a:ext cx="6268182" cy="239742"/>
      </dsp:txXfrm>
    </dsp:sp>
    <dsp:sp modelId="{18AB624F-D733-4C08-B890-85AD4060CE12}">
      <dsp:nvSpPr>
        <dsp:cNvPr id="0" name=""/>
        <dsp:cNvSpPr/>
      </dsp:nvSpPr>
      <dsp:spPr>
        <a:xfrm>
          <a:off x="0" y="1234260"/>
          <a:ext cx="8991600" cy="5670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97848" tIns="187452" rIns="697848" bIns="128016" numCol="1" spcCol="1270" anchor="t" anchorCtr="0">
          <a:noAutofit/>
        </a:bodyPr>
        <a:lstStyle/>
        <a:p>
          <a:pPr marL="171450" lvl="1" indent="-171450" algn="l" defTabSz="800100">
            <a:lnSpc>
              <a:spcPct val="90000"/>
            </a:lnSpc>
            <a:spcBef>
              <a:spcPct val="0"/>
            </a:spcBef>
            <a:spcAft>
              <a:spcPct val="15000"/>
            </a:spcAft>
            <a:buChar char="••"/>
          </a:pPr>
          <a:r>
            <a:rPr lang="en-US" sz="1800" b="1" kern="1200" dirty="0" smtClean="0"/>
            <a:t>For reorganization of municipalities</a:t>
          </a:r>
          <a:endParaRPr lang="en-US" sz="1800" b="1" kern="1200" dirty="0"/>
        </a:p>
      </dsp:txBody>
      <dsp:txXfrm>
        <a:off x="0" y="1234260"/>
        <a:ext cx="8991600" cy="567000"/>
      </dsp:txXfrm>
    </dsp:sp>
    <dsp:sp modelId="{81B04067-895E-4C6D-824E-F6C4E38FB9E0}">
      <dsp:nvSpPr>
        <dsp:cNvPr id="0" name=""/>
        <dsp:cNvSpPr/>
      </dsp:nvSpPr>
      <dsp:spPr>
        <a:xfrm>
          <a:off x="449580" y="1101420"/>
          <a:ext cx="6294120" cy="265680"/>
        </a:xfrm>
        <a:prstGeom prst="roundRect">
          <a:avLst/>
        </a:prstGeom>
        <a:solidFill>
          <a:srgbClr val="4F81BD"/>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37903" tIns="0" rIns="237903" bIns="0" numCol="1" spcCol="1270" anchor="ctr" anchorCtr="0">
          <a:noAutofit/>
        </a:bodyPr>
        <a:lstStyle/>
        <a:p>
          <a:pPr lvl="0" algn="l" defTabSz="889000">
            <a:lnSpc>
              <a:spcPct val="90000"/>
            </a:lnSpc>
            <a:spcBef>
              <a:spcPct val="0"/>
            </a:spcBef>
            <a:spcAft>
              <a:spcPct val="35000"/>
            </a:spcAft>
          </a:pPr>
          <a:r>
            <a:rPr lang="en-US" sz="2000" b="1" kern="1200" dirty="0" smtClean="0"/>
            <a:t>Chapter 9</a:t>
          </a:r>
          <a:endParaRPr lang="en-US" sz="2000" b="1" kern="1200" dirty="0"/>
        </a:p>
      </dsp:txBody>
      <dsp:txXfrm>
        <a:off x="462549" y="1114389"/>
        <a:ext cx="6268182" cy="239742"/>
      </dsp:txXfrm>
    </dsp:sp>
    <dsp:sp modelId="{5845A1A0-4030-4D7B-A755-710F2B6F325C}">
      <dsp:nvSpPr>
        <dsp:cNvPr id="0" name=""/>
        <dsp:cNvSpPr/>
      </dsp:nvSpPr>
      <dsp:spPr>
        <a:xfrm>
          <a:off x="0" y="1982700"/>
          <a:ext cx="8991600" cy="864675"/>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97848" tIns="187452" rIns="697848" bIns="128016" numCol="1" spcCol="1270" anchor="t" anchorCtr="0">
          <a:noAutofit/>
        </a:bodyPr>
        <a:lstStyle/>
        <a:p>
          <a:pPr marL="171450" lvl="1" indent="-171450" algn="l" defTabSz="800100">
            <a:lnSpc>
              <a:spcPct val="90000"/>
            </a:lnSpc>
            <a:spcBef>
              <a:spcPct val="0"/>
            </a:spcBef>
            <a:spcAft>
              <a:spcPct val="15000"/>
            </a:spcAft>
            <a:buChar char="••"/>
          </a:pPr>
          <a:r>
            <a:rPr lang="en-US" sz="1800" b="1" kern="1200" dirty="0" smtClean="0"/>
            <a:t>For reorganization of businesses</a:t>
          </a:r>
        </a:p>
        <a:p>
          <a:pPr marL="171450" lvl="1" indent="-171450" algn="l" defTabSz="800100">
            <a:lnSpc>
              <a:spcPct val="90000"/>
            </a:lnSpc>
            <a:spcBef>
              <a:spcPct val="0"/>
            </a:spcBef>
            <a:spcAft>
              <a:spcPct val="15000"/>
            </a:spcAft>
            <a:buChar char="••"/>
          </a:pPr>
          <a:r>
            <a:rPr lang="en-US" sz="1800" b="1" kern="1200" dirty="0" smtClean="0"/>
            <a:t>Debtor proposes a plan to stay in business and pay creditors over time</a:t>
          </a:r>
        </a:p>
      </dsp:txBody>
      <dsp:txXfrm>
        <a:off x="0" y="1982700"/>
        <a:ext cx="8991600" cy="864675"/>
      </dsp:txXfrm>
    </dsp:sp>
    <dsp:sp modelId="{0BD67558-7295-42D1-92BF-15964D204579}">
      <dsp:nvSpPr>
        <dsp:cNvPr id="0" name=""/>
        <dsp:cNvSpPr/>
      </dsp:nvSpPr>
      <dsp:spPr>
        <a:xfrm>
          <a:off x="449580" y="1849860"/>
          <a:ext cx="6294120" cy="265680"/>
        </a:xfrm>
        <a:prstGeom prst="roundRect">
          <a:avLst/>
        </a:prstGeom>
        <a:solidFill>
          <a:srgbClr val="4F81BD"/>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37903" tIns="0" rIns="237903" bIns="0" numCol="1" spcCol="1270" anchor="ctr" anchorCtr="0">
          <a:noAutofit/>
        </a:bodyPr>
        <a:lstStyle/>
        <a:p>
          <a:pPr lvl="0" algn="l" defTabSz="889000">
            <a:lnSpc>
              <a:spcPct val="90000"/>
            </a:lnSpc>
            <a:spcBef>
              <a:spcPct val="0"/>
            </a:spcBef>
            <a:spcAft>
              <a:spcPct val="35000"/>
            </a:spcAft>
          </a:pPr>
          <a:r>
            <a:rPr lang="en-US" sz="2000" b="1" kern="1200" dirty="0" smtClean="0"/>
            <a:t>Chapter 11</a:t>
          </a:r>
        </a:p>
      </dsp:txBody>
      <dsp:txXfrm>
        <a:off x="462549" y="1862829"/>
        <a:ext cx="6268182" cy="239742"/>
      </dsp:txXfrm>
    </dsp:sp>
    <dsp:sp modelId="{D1516C38-8E1A-4DEB-BD52-0C5AAA85DD7E}">
      <dsp:nvSpPr>
        <dsp:cNvPr id="0" name=""/>
        <dsp:cNvSpPr/>
      </dsp:nvSpPr>
      <dsp:spPr>
        <a:xfrm>
          <a:off x="0" y="3028815"/>
          <a:ext cx="8991600" cy="5670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97848" tIns="187452" rIns="697848" bIns="128016" numCol="1" spcCol="1270" anchor="t" anchorCtr="0">
          <a:noAutofit/>
        </a:bodyPr>
        <a:lstStyle/>
        <a:p>
          <a:pPr marL="171450" lvl="1" indent="-171450" algn="l" defTabSz="800100">
            <a:lnSpc>
              <a:spcPct val="90000"/>
            </a:lnSpc>
            <a:spcBef>
              <a:spcPct val="0"/>
            </a:spcBef>
            <a:spcAft>
              <a:spcPct val="15000"/>
            </a:spcAft>
            <a:buChar char="••"/>
          </a:pPr>
          <a:r>
            <a:rPr lang="en-US" sz="1800" b="1" kern="1200" dirty="0" smtClean="0"/>
            <a:t>Provides financial relief for a family farmer or family fisherman</a:t>
          </a:r>
        </a:p>
      </dsp:txBody>
      <dsp:txXfrm>
        <a:off x="0" y="3028815"/>
        <a:ext cx="8991600" cy="567000"/>
      </dsp:txXfrm>
    </dsp:sp>
    <dsp:sp modelId="{117E4FE8-1712-468B-8508-356ABA90BE6B}">
      <dsp:nvSpPr>
        <dsp:cNvPr id="0" name=""/>
        <dsp:cNvSpPr/>
      </dsp:nvSpPr>
      <dsp:spPr>
        <a:xfrm>
          <a:off x="449580" y="2895975"/>
          <a:ext cx="6294120" cy="265680"/>
        </a:xfrm>
        <a:prstGeom prst="roundRect">
          <a:avLst/>
        </a:prstGeom>
        <a:solidFill>
          <a:srgbClr val="4F81BD"/>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37903" tIns="0" rIns="237903" bIns="0" numCol="1" spcCol="1270" anchor="ctr" anchorCtr="0">
          <a:noAutofit/>
        </a:bodyPr>
        <a:lstStyle/>
        <a:p>
          <a:pPr lvl="0" algn="l" defTabSz="889000">
            <a:lnSpc>
              <a:spcPct val="90000"/>
            </a:lnSpc>
            <a:spcBef>
              <a:spcPct val="0"/>
            </a:spcBef>
            <a:spcAft>
              <a:spcPct val="35000"/>
            </a:spcAft>
          </a:pPr>
          <a:r>
            <a:rPr lang="en-US" sz="2000" b="1" kern="1200" dirty="0" smtClean="0"/>
            <a:t>Chapter 12</a:t>
          </a:r>
        </a:p>
      </dsp:txBody>
      <dsp:txXfrm>
        <a:off x="462549" y="2908944"/>
        <a:ext cx="6268182" cy="239742"/>
      </dsp:txXfrm>
    </dsp:sp>
    <dsp:sp modelId="{6F6F9D08-9C59-4BF1-857F-AA6E5684D44A}">
      <dsp:nvSpPr>
        <dsp:cNvPr id="0" name=""/>
        <dsp:cNvSpPr/>
      </dsp:nvSpPr>
      <dsp:spPr>
        <a:xfrm>
          <a:off x="0" y="3777255"/>
          <a:ext cx="8991600" cy="11340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97848" tIns="187452" rIns="697848" bIns="128016" numCol="1" spcCol="1270" anchor="t" anchorCtr="0">
          <a:noAutofit/>
        </a:bodyPr>
        <a:lstStyle/>
        <a:p>
          <a:pPr marL="171450" lvl="1" indent="-171450" algn="l" defTabSz="800100">
            <a:lnSpc>
              <a:spcPct val="90000"/>
            </a:lnSpc>
            <a:spcBef>
              <a:spcPct val="0"/>
            </a:spcBef>
            <a:spcAft>
              <a:spcPct val="15000"/>
            </a:spcAft>
            <a:buChar char="••"/>
          </a:pPr>
          <a:r>
            <a:rPr lang="en-US" sz="1800" b="1" kern="1200" dirty="0" smtClean="0"/>
            <a:t>For individuals with (i) regular income but temporarily unable to pay debts and (ii) sufficient income to make payments to creditors </a:t>
          </a:r>
        </a:p>
        <a:p>
          <a:pPr marL="171450" lvl="1" indent="-171450" algn="l" defTabSz="800100">
            <a:lnSpc>
              <a:spcPct val="90000"/>
            </a:lnSpc>
            <a:spcBef>
              <a:spcPct val="0"/>
            </a:spcBef>
            <a:spcAft>
              <a:spcPct val="15000"/>
            </a:spcAft>
            <a:buChar char="••"/>
          </a:pPr>
          <a:r>
            <a:rPr lang="en-US" sz="1800" b="1" kern="1200" dirty="0" smtClean="0"/>
            <a:t>“Pay back” or “wage earner” plan</a:t>
          </a:r>
        </a:p>
      </dsp:txBody>
      <dsp:txXfrm>
        <a:off x="0" y="3777255"/>
        <a:ext cx="8991600" cy="1134000"/>
      </dsp:txXfrm>
    </dsp:sp>
    <dsp:sp modelId="{E3C435AC-B459-45A3-9F95-A8B7C2D63CEE}">
      <dsp:nvSpPr>
        <dsp:cNvPr id="0" name=""/>
        <dsp:cNvSpPr/>
      </dsp:nvSpPr>
      <dsp:spPr>
        <a:xfrm>
          <a:off x="449580" y="3644415"/>
          <a:ext cx="6294120" cy="265680"/>
        </a:xfrm>
        <a:prstGeom prst="roundRect">
          <a:avLst/>
        </a:prstGeom>
        <a:solidFill>
          <a:srgbClr val="4F81BD"/>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37903" tIns="0" rIns="237903" bIns="0" numCol="1" spcCol="1270" anchor="ctr" anchorCtr="0">
          <a:noAutofit/>
        </a:bodyPr>
        <a:lstStyle/>
        <a:p>
          <a:pPr lvl="0" algn="l" defTabSz="889000">
            <a:lnSpc>
              <a:spcPct val="90000"/>
            </a:lnSpc>
            <a:spcBef>
              <a:spcPct val="0"/>
            </a:spcBef>
            <a:spcAft>
              <a:spcPct val="35000"/>
            </a:spcAft>
          </a:pPr>
          <a:r>
            <a:rPr lang="en-US" sz="2000" b="1" kern="1200" dirty="0" smtClean="0"/>
            <a:t>Chapter 13</a:t>
          </a:r>
        </a:p>
      </dsp:txBody>
      <dsp:txXfrm>
        <a:off x="462549" y="3657384"/>
        <a:ext cx="6268182" cy="239742"/>
      </dsp:txXfrm>
    </dsp:sp>
    <dsp:sp modelId="{43ED5C1D-260A-4181-A9AC-F189875F9360}">
      <dsp:nvSpPr>
        <dsp:cNvPr id="0" name=""/>
        <dsp:cNvSpPr/>
      </dsp:nvSpPr>
      <dsp:spPr>
        <a:xfrm>
          <a:off x="0" y="5092695"/>
          <a:ext cx="8991600" cy="5670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97848" tIns="187452" rIns="697848" bIns="128016" numCol="1" spcCol="1270" anchor="t" anchorCtr="0">
          <a:noAutofit/>
        </a:bodyPr>
        <a:lstStyle/>
        <a:p>
          <a:pPr marL="171450" lvl="1" indent="-171450" algn="l" defTabSz="800100">
            <a:lnSpc>
              <a:spcPct val="90000"/>
            </a:lnSpc>
            <a:spcBef>
              <a:spcPct val="0"/>
            </a:spcBef>
            <a:spcAft>
              <a:spcPct val="15000"/>
            </a:spcAft>
            <a:buChar char="••"/>
          </a:pPr>
          <a:r>
            <a:rPr lang="en-US" sz="1800" b="1" kern="1200" dirty="0" smtClean="0"/>
            <a:t>For foreign companies in foreign bankruptcy to access U.S. courts</a:t>
          </a:r>
        </a:p>
      </dsp:txBody>
      <dsp:txXfrm>
        <a:off x="0" y="5092695"/>
        <a:ext cx="8991600" cy="567000"/>
      </dsp:txXfrm>
    </dsp:sp>
    <dsp:sp modelId="{F888705C-C62E-4596-8D9F-12F6BCD17FDF}">
      <dsp:nvSpPr>
        <dsp:cNvPr id="0" name=""/>
        <dsp:cNvSpPr/>
      </dsp:nvSpPr>
      <dsp:spPr>
        <a:xfrm>
          <a:off x="449580" y="4959855"/>
          <a:ext cx="6294120" cy="265680"/>
        </a:xfrm>
        <a:prstGeom prst="roundRect">
          <a:avLst/>
        </a:prstGeom>
        <a:solidFill>
          <a:srgbClr val="4F81BD"/>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37903" tIns="0" rIns="237903" bIns="0" numCol="1" spcCol="1270" anchor="ctr" anchorCtr="0">
          <a:noAutofit/>
        </a:bodyPr>
        <a:lstStyle/>
        <a:p>
          <a:pPr lvl="0" algn="l" defTabSz="889000">
            <a:lnSpc>
              <a:spcPct val="90000"/>
            </a:lnSpc>
            <a:spcBef>
              <a:spcPct val="0"/>
            </a:spcBef>
            <a:spcAft>
              <a:spcPct val="35000"/>
            </a:spcAft>
          </a:pPr>
          <a:r>
            <a:rPr lang="en-US" sz="2000" b="1" kern="1200" dirty="0" smtClean="0"/>
            <a:t>Chapter 15</a:t>
          </a:r>
        </a:p>
      </dsp:txBody>
      <dsp:txXfrm>
        <a:off x="462549" y="4972824"/>
        <a:ext cx="6268182" cy="23974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25DFA66-A4C0-4E2B-A35D-412BB66667DC}">
      <dsp:nvSpPr>
        <dsp:cNvPr id="0" name=""/>
        <dsp:cNvSpPr/>
      </dsp:nvSpPr>
      <dsp:spPr>
        <a:xfrm>
          <a:off x="2807" y="138754"/>
          <a:ext cx="3517106" cy="917314"/>
        </a:xfrm>
        <a:prstGeom prst="roundRect">
          <a:avLst>
            <a:gd name="adj" fmla="val 10000"/>
          </a:avLst>
        </a:prstGeom>
        <a:solidFill>
          <a:srgbClr val="608F3D"/>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66040" rIns="99060" bIns="66040" numCol="1" spcCol="1270" anchor="ctr" anchorCtr="0">
          <a:noAutofit/>
        </a:bodyPr>
        <a:lstStyle/>
        <a:p>
          <a:pPr lvl="0" algn="ctr" defTabSz="2311400">
            <a:lnSpc>
              <a:spcPct val="90000"/>
            </a:lnSpc>
            <a:spcBef>
              <a:spcPct val="0"/>
            </a:spcBef>
            <a:spcAft>
              <a:spcPct val="35000"/>
            </a:spcAft>
          </a:pPr>
          <a:r>
            <a:rPr lang="en-US" sz="5200" b="1" kern="1200" dirty="0" smtClean="0"/>
            <a:t>Chapter 7</a:t>
          </a:r>
          <a:endParaRPr lang="en-US" sz="5200" b="1" kern="1200" dirty="0"/>
        </a:p>
      </dsp:txBody>
      <dsp:txXfrm>
        <a:off x="29674" y="165621"/>
        <a:ext cx="3463372" cy="863580"/>
      </dsp:txXfrm>
    </dsp:sp>
    <dsp:sp modelId="{F9A50FEC-C26E-4BF7-8326-B10BF367D628}">
      <dsp:nvSpPr>
        <dsp:cNvPr id="0" name=""/>
        <dsp:cNvSpPr/>
      </dsp:nvSpPr>
      <dsp:spPr>
        <a:xfrm>
          <a:off x="354517" y="1056068"/>
          <a:ext cx="351710" cy="985906"/>
        </a:xfrm>
        <a:custGeom>
          <a:avLst/>
          <a:gdLst/>
          <a:ahLst/>
          <a:cxnLst/>
          <a:rect l="0" t="0" r="0" b="0"/>
          <a:pathLst>
            <a:path>
              <a:moveTo>
                <a:pt x="0" y="0"/>
              </a:moveTo>
              <a:lnTo>
                <a:pt x="0" y="985906"/>
              </a:lnTo>
              <a:lnTo>
                <a:pt x="351710" y="985906"/>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22CAF65-B3B3-4861-BF1E-B57C5DE9932D}">
      <dsp:nvSpPr>
        <dsp:cNvPr id="0" name=""/>
        <dsp:cNvSpPr/>
      </dsp:nvSpPr>
      <dsp:spPr>
        <a:xfrm>
          <a:off x="706228" y="1450089"/>
          <a:ext cx="3278815" cy="1183770"/>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35560" rIns="53340" bIns="35560" numCol="1" spcCol="1270" anchor="ctr" anchorCtr="0">
          <a:noAutofit/>
        </a:bodyPr>
        <a:lstStyle/>
        <a:p>
          <a:pPr lvl="0" algn="l" defTabSz="1244600">
            <a:lnSpc>
              <a:spcPct val="90000"/>
            </a:lnSpc>
            <a:spcBef>
              <a:spcPct val="0"/>
            </a:spcBef>
            <a:spcAft>
              <a:spcPct val="35000"/>
            </a:spcAft>
          </a:pPr>
          <a:r>
            <a:rPr lang="en-US" sz="2800" kern="1200" dirty="0" smtClean="0"/>
            <a:t>Liquidation or straight bankruptcy</a:t>
          </a:r>
          <a:endParaRPr lang="en-US" sz="2800" kern="1200" dirty="0"/>
        </a:p>
      </dsp:txBody>
      <dsp:txXfrm>
        <a:off x="740899" y="1484760"/>
        <a:ext cx="3209473" cy="1114428"/>
      </dsp:txXfrm>
    </dsp:sp>
    <dsp:sp modelId="{7C4EE563-6D16-4960-883A-C74B8F005E43}">
      <dsp:nvSpPr>
        <dsp:cNvPr id="0" name=""/>
        <dsp:cNvSpPr/>
      </dsp:nvSpPr>
      <dsp:spPr>
        <a:xfrm>
          <a:off x="354517" y="1056068"/>
          <a:ext cx="275431" cy="2781336"/>
        </a:xfrm>
        <a:custGeom>
          <a:avLst/>
          <a:gdLst/>
          <a:ahLst/>
          <a:cxnLst/>
          <a:rect l="0" t="0" r="0" b="0"/>
          <a:pathLst>
            <a:path>
              <a:moveTo>
                <a:pt x="0" y="0"/>
              </a:moveTo>
              <a:lnTo>
                <a:pt x="0" y="2781336"/>
              </a:lnTo>
              <a:lnTo>
                <a:pt x="275431" y="2781336"/>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F82E620-8743-45A9-A810-6AEDF974829C}">
      <dsp:nvSpPr>
        <dsp:cNvPr id="0" name=""/>
        <dsp:cNvSpPr/>
      </dsp:nvSpPr>
      <dsp:spPr>
        <a:xfrm>
          <a:off x="629949" y="3119114"/>
          <a:ext cx="3428981" cy="1436579"/>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35560" rIns="53340" bIns="35560" numCol="1" spcCol="1270" anchor="ctr" anchorCtr="0">
          <a:noAutofit/>
        </a:bodyPr>
        <a:lstStyle/>
        <a:p>
          <a:pPr lvl="0" algn="l" defTabSz="1244600">
            <a:lnSpc>
              <a:spcPct val="90000"/>
            </a:lnSpc>
            <a:spcBef>
              <a:spcPct val="0"/>
            </a:spcBef>
            <a:spcAft>
              <a:spcPct val="35000"/>
            </a:spcAft>
          </a:pPr>
          <a:r>
            <a:rPr lang="en-US" sz="2800" kern="1200" dirty="0" smtClean="0"/>
            <a:t>Debtor </a:t>
          </a:r>
          <a:r>
            <a:rPr lang="en-US" sz="2800" b="0" i="0" u="none" kern="1200" dirty="0" smtClean="0"/>
            <a:t>has</a:t>
          </a:r>
          <a:r>
            <a:rPr lang="en-US" sz="2800" b="0" i="1" u="none" kern="1200" dirty="0" smtClean="0"/>
            <a:t> no </a:t>
          </a:r>
          <a:r>
            <a:rPr lang="en-US" sz="2800" kern="1200" dirty="0" smtClean="0"/>
            <a:t>steady </a:t>
          </a:r>
          <a:r>
            <a:rPr lang="en-US" sz="2800" b="0" i="1" kern="1200" dirty="0" smtClean="0"/>
            <a:t>or</a:t>
          </a:r>
          <a:r>
            <a:rPr lang="en-US" sz="2800" b="0" kern="1200" dirty="0" smtClean="0"/>
            <a:t> </a:t>
          </a:r>
          <a:r>
            <a:rPr lang="en-US" sz="2800" kern="1200" dirty="0" smtClean="0"/>
            <a:t>sufficient income to pay debts</a:t>
          </a:r>
          <a:endParaRPr lang="en-US" sz="2800" kern="1200" dirty="0"/>
        </a:p>
      </dsp:txBody>
      <dsp:txXfrm>
        <a:off x="672025" y="3161190"/>
        <a:ext cx="3344829" cy="1352427"/>
      </dsp:txXfrm>
    </dsp:sp>
    <dsp:sp modelId="{46DFFB64-018D-4D81-B8D6-293581FFB981}">
      <dsp:nvSpPr>
        <dsp:cNvPr id="0" name=""/>
        <dsp:cNvSpPr/>
      </dsp:nvSpPr>
      <dsp:spPr>
        <a:xfrm>
          <a:off x="354517" y="1056068"/>
          <a:ext cx="351710" cy="4672247"/>
        </a:xfrm>
        <a:custGeom>
          <a:avLst/>
          <a:gdLst/>
          <a:ahLst/>
          <a:cxnLst/>
          <a:rect l="0" t="0" r="0" b="0"/>
          <a:pathLst>
            <a:path>
              <a:moveTo>
                <a:pt x="0" y="0"/>
              </a:moveTo>
              <a:lnTo>
                <a:pt x="0" y="4672247"/>
              </a:lnTo>
              <a:lnTo>
                <a:pt x="351710" y="4672247"/>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9E077D8-E2D9-42D4-9A98-2EEA2BB81E8A}">
      <dsp:nvSpPr>
        <dsp:cNvPr id="0" name=""/>
        <dsp:cNvSpPr/>
      </dsp:nvSpPr>
      <dsp:spPr>
        <a:xfrm>
          <a:off x="706228" y="4995332"/>
          <a:ext cx="3372088" cy="1465965"/>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35560" rIns="53340" bIns="35560" numCol="1" spcCol="1270" anchor="t" anchorCtr="0">
          <a:noAutofit/>
        </a:bodyPr>
        <a:lstStyle/>
        <a:p>
          <a:pPr lvl="0" algn="l" defTabSz="1244600">
            <a:lnSpc>
              <a:spcPts val="2800"/>
            </a:lnSpc>
            <a:spcBef>
              <a:spcPct val="0"/>
            </a:spcBef>
            <a:spcAft>
              <a:spcPts val="600"/>
            </a:spcAft>
          </a:pPr>
          <a:r>
            <a:rPr lang="en-US" sz="2800" b="0" kern="1200" dirty="0" smtClean="0"/>
            <a:t>Main reasons to file</a:t>
          </a:r>
          <a:endParaRPr lang="en-US" sz="2800" b="0" kern="1200" dirty="0"/>
        </a:p>
        <a:p>
          <a:pPr marL="285750" lvl="1" indent="-285750" algn="l" defTabSz="1244600">
            <a:lnSpc>
              <a:spcPts val="2800"/>
            </a:lnSpc>
            <a:spcBef>
              <a:spcPct val="0"/>
            </a:spcBef>
            <a:spcAft>
              <a:spcPts val="600"/>
            </a:spcAft>
            <a:buChar char="••"/>
          </a:pPr>
          <a:r>
            <a:rPr lang="en-US" sz="2800" b="0" kern="1200" dirty="0" smtClean="0"/>
            <a:t>Automatic stay</a:t>
          </a:r>
          <a:endParaRPr lang="en-US" sz="2800" b="0" kern="1200" dirty="0"/>
        </a:p>
        <a:p>
          <a:pPr marL="285750" lvl="1" indent="-285750" algn="l" defTabSz="1244600">
            <a:lnSpc>
              <a:spcPts val="2800"/>
            </a:lnSpc>
            <a:spcBef>
              <a:spcPct val="0"/>
            </a:spcBef>
            <a:spcAft>
              <a:spcPts val="600"/>
            </a:spcAft>
            <a:buChar char="••"/>
          </a:pPr>
          <a:r>
            <a:rPr lang="en-US" sz="2800" b="0" kern="1200" dirty="0" smtClean="0"/>
            <a:t>Debt discharged</a:t>
          </a:r>
          <a:endParaRPr lang="en-US" sz="2800" b="0" kern="1200" dirty="0"/>
        </a:p>
      </dsp:txBody>
      <dsp:txXfrm>
        <a:off x="749165" y="5038269"/>
        <a:ext cx="3286214" cy="1380091"/>
      </dsp:txXfrm>
    </dsp:sp>
    <dsp:sp modelId="{979712EB-0119-4920-8CAC-B8CB91A4927E}">
      <dsp:nvSpPr>
        <dsp:cNvPr id="0" name=""/>
        <dsp:cNvSpPr/>
      </dsp:nvSpPr>
      <dsp:spPr>
        <a:xfrm>
          <a:off x="4398099" y="133636"/>
          <a:ext cx="3517106" cy="948159"/>
        </a:xfrm>
        <a:prstGeom prst="roundRect">
          <a:avLst>
            <a:gd name="adj" fmla="val 10000"/>
          </a:avLst>
        </a:prstGeom>
        <a:solidFill>
          <a:srgbClr val="608F3D"/>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66040" rIns="99060" bIns="66040" numCol="1" spcCol="1270" anchor="ctr" anchorCtr="0">
          <a:noAutofit/>
        </a:bodyPr>
        <a:lstStyle/>
        <a:p>
          <a:pPr lvl="0" algn="ctr" defTabSz="2311400">
            <a:lnSpc>
              <a:spcPct val="90000"/>
            </a:lnSpc>
            <a:spcBef>
              <a:spcPct val="0"/>
            </a:spcBef>
            <a:spcAft>
              <a:spcPct val="35000"/>
            </a:spcAft>
          </a:pPr>
          <a:r>
            <a:rPr lang="en-US" sz="5200" b="1" kern="1200" dirty="0" smtClean="0"/>
            <a:t>Chapter 13</a:t>
          </a:r>
          <a:endParaRPr lang="en-US" sz="5200" b="1" kern="1200" dirty="0"/>
        </a:p>
      </dsp:txBody>
      <dsp:txXfrm>
        <a:off x="4425870" y="161407"/>
        <a:ext cx="3461564" cy="892617"/>
      </dsp:txXfrm>
    </dsp:sp>
    <dsp:sp modelId="{BEF38D3D-26A3-45AB-85A8-FDCF4AFDEAA9}">
      <dsp:nvSpPr>
        <dsp:cNvPr id="0" name=""/>
        <dsp:cNvSpPr/>
      </dsp:nvSpPr>
      <dsp:spPr>
        <a:xfrm>
          <a:off x="4749810" y="1081795"/>
          <a:ext cx="352800" cy="997530"/>
        </a:xfrm>
        <a:custGeom>
          <a:avLst/>
          <a:gdLst/>
          <a:ahLst/>
          <a:cxnLst/>
          <a:rect l="0" t="0" r="0" b="0"/>
          <a:pathLst>
            <a:path>
              <a:moveTo>
                <a:pt x="0" y="0"/>
              </a:moveTo>
              <a:lnTo>
                <a:pt x="0" y="997530"/>
              </a:lnTo>
              <a:lnTo>
                <a:pt x="352800" y="99753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98A35C2-1864-4FDA-A3C9-5F566813D401}">
      <dsp:nvSpPr>
        <dsp:cNvPr id="0" name=""/>
        <dsp:cNvSpPr/>
      </dsp:nvSpPr>
      <dsp:spPr>
        <a:xfrm>
          <a:off x="5102611" y="1450089"/>
          <a:ext cx="3423579" cy="1258473"/>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35560" rIns="53340" bIns="35560" numCol="1" spcCol="1270" anchor="ctr" anchorCtr="0">
          <a:noAutofit/>
        </a:bodyPr>
        <a:lstStyle/>
        <a:p>
          <a:pPr lvl="0" algn="l" defTabSz="1244600">
            <a:lnSpc>
              <a:spcPct val="90000"/>
            </a:lnSpc>
            <a:spcBef>
              <a:spcPct val="0"/>
            </a:spcBef>
            <a:spcAft>
              <a:spcPct val="35000"/>
            </a:spcAft>
          </a:pPr>
          <a:r>
            <a:rPr lang="en-US" sz="2800" kern="1200" dirty="0" smtClean="0"/>
            <a:t>Pay-back or wage- earner plan</a:t>
          </a:r>
          <a:endParaRPr lang="en-US" sz="2800" kern="1200" dirty="0"/>
        </a:p>
      </dsp:txBody>
      <dsp:txXfrm>
        <a:off x="5139470" y="1486948"/>
        <a:ext cx="3349861" cy="1184755"/>
      </dsp:txXfrm>
    </dsp:sp>
    <dsp:sp modelId="{81B5B88E-9269-47EB-A5CA-8361A1333E49}">
      <dsp:nvSpPr>
        <dsp:cNvPr id="0" name=""/>
        <dsp:cNvSpPr/>
      </dsp:nvSpPr>
      <dsp:spPr>
        <a:xfrm>
          <a:off x="4749810" y="1081795"/>
          <a:ext cx="355586" cy="2771910"/>
        </a:xfrm>
        <a:custGeom>
          <a:avLst/>
          <a:gdLst/>
          <a:ahLst/>
          <a:cxnLst/>
          <a:rect l="0" t="0" r="0" b="0"/>
          <a:pathLst>
            <a:path>
              <a:moveTo>
                <a:pt x="0" y="0"/>
              </a:moveTo>
              <a:lnTo>
                <a:pt x="0" y="2771910"/>
              </a:lnTo>
              <a:lnTo>
                <a:pt x="355586" y="277191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CEA867A-D05B-454B-87A1-3E08A966923D}">
      <dsp:nvSpPr>
        <dsp:cNvPr id="0" name=""/>
        <dsp:cNvSpPr/>
      </dsp:nvSpPr>
      <dsp:spPr>
        <a:xfrm>
          <a:off x="5105396" y="3135416"/>
          <a:ext cx="3428981" cy="1436579"/>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7150" tIns="38100" rIns="57150" bIns="38100" numCol="1" spcCol="1270" anchor="ctr" anchorCtr="0">
          <a:noAutofit/>
        </a:bodyPr>
        <a:lstStyle/>
        <a:p>
          <a:pPr lvl="0" algn="l" defTabSz="1333500">
            <a:lnSpc>
              <a:spcPct val="90000"/>
            </a:lnSpc>
            <a:spcBef>
              <a:spcPct val="0"/>
            </a:spcBef>
            <a:spcAft>
              <a:spcPct val="35000"/>
            </a:spcAft>
          </a:pPr>
          <a:r>
            <a:rPr lang="en-US" sz="3000" kern="1200" dirty="0" smtClean="0"/>
            <a:t>Debtor </a:t>
          </a:r>
          <a:r>
            <a:rPr lang="en-US" sz="3000" b="0" i="1" u="none" kern="1200" dirty="0" smtClean="0"/>
            <a:t>has </a:t>
          </a:r>
          <a:r>
            <a:rPr lang="en-US" sz="3000" kern="1200" dirty="0" smtClean="0"/>
            <a:t>steady </a:t>
          </a:r>
          <a:r>
            <a:rPr lang="en-US" sz="3000" b="0" i="1" kern="1200" dirty="0" smtClean="0"/>
            <a:t>and </a:t>
          </a:r>
          <a:r>
            <a:rPr lang="en-US" sz="3000" kern="1200" dirty="0" smtClean="0"/>
            <a:t>sufficient income to pay debts</a:t>
          </a:r>
          <a:endParaRPr lang="en-US" sz="3000" kern="1200" dirty="0"/>
        </a:p>
      </dsp:txBody>
      <dsp:txXfrm>
        <a:off x="5147472" y="3177492"/>
        <a:ext cx="3344829" cy="1352427"/>
      </dsp:txXfrm>
    </dsp:sp>
    <dsp:sp modelId="{A5B0C982-B6E9-4E45-81F2-5A6950E03C70}">
      <dsp:nvSpPr>
        <dsp:cNvPr id="0" name=""/>
        <dsp:cNvSpPr/>
      </dsp:nvSpPr>
      <dsp:spPr>
        <a:xfrm>
          <a:off x="4749810" y="1081795"/>
          <a:ext cx="336312" cy="4662223"/>
        </a:xfrm>
        <a:custGeom>
          <a:avLst/>
          <a:gdLst/>
          <a:ahLst/>
          <a:cxnLst/>
          <a:rect l="0" t="0" r="0" b="0"/>
          <a:pathLst>
            <a:path>
              <a:moveTo>
                <a:pt x="0" y="0"/>
              </a:moveTo>
              <a:lnTo>
                <a:pt x="0" y="4662223"/>
              </a:lnTo>
              <a:lnTo>
                <a:pt x="336312" y="4662223"/>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06123F7-CCF5-42EA-AC84-B623B6B50B05}">
      <dsp:nvSpPr>
        <dsp:cNvPr id="0" name=""/>
        <dsp:cNvSpPr/>
      </dsp:nvSpPr>
      <dsp:spPr>
        <a:xfrm>
          <a:off x="5086123" y="5011036"/>
          <a:ext cx="3405515" cy="1465965"/>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35560" rIns="53340" bIns="35560" numCol="1" spcCol="1270" anchor="t" anchorCtr="0">
          <a:noAutofit/>
        </a:bodyPr>
        <a:lstStyle/>
        <a:p>
          <a:pPr lvl="0" algn="l" defTabSz="1244600">
            <a:lnSpc>
              <a:spcPts val="2800"/>
            </a:lnSpc>
            <a:spcBef>
              <a:spcPct val="0"/>
            </a:spcBef>
            <a:spcAft>
              <a:spcPct val="35000"/>
            </a:spcAft>
          </a:pPr>
          <a:r>
            <a:rPr lang="en-US" sz="2800" kern="1200" dirty="0" smtClean="0"/>
            <a:t>Main reasons to file</a:t>
          </a:r>
          <a:endParaRPr lang="en-US" sz="2800" kern="1200" dirty="0"/>
        </a:p>
        <a:p>
          <a:pPr marL="285750" lvl="1" indent="-285750" algn="l" defTabSz="1244600">
            <a:lnSpc>
              <a:spcPts val="2800"/>
            </a:lnSpc>
            <a:spcBef>
              <a:spcPct val="0"/>
            </a:spcBef>
            <a:spcAft>
              <a:spcPct val="15000"/>
            </a:spcAft>
            <a:buChar char="••"/>
          </a:pPr>
          <a:r>
            <a:rPr lang="en-US" sz="2800" kern="1200" dirty="0" smtClean="0"/>
            <a:t>Automatic stay</a:t>
          </a:r>
          <a:endParaRPr lang="en-US" sz="2800" kern="1200" dirty="0"/>
        </a:p>
        <a:p>
          <a:pPr marL="285750" lvl="1" indent="-285750" algn="l" defTabSz="1244600">
            <a:lnSpc>
              <a:spcPts val="2800"/>
            </a:lnSpc>
            <a:spcBef>
              <a:spcPct val="0"/>
            </a:spcBef>
            <a:spcAft>
              <a:spcPct val="15000"/>
            </a:spcAft>
            <a:buChar char="••"/>
          </a:pPr>
          <a:r>
            <a:rPr lang="en-US" sz="2800" kern="1200" dirty="0" smtClean="0"/>
            <a:t>Keep possession(s)</a:t>
          </a:r>
          <a:endParaRPr lang="en-US" sz="2800" kern="1200" dirty="0"/>
        </a:p>
      </dsp:txBody>
      <dsp:txXfrm>
        <a:off x="5129060" y="5053973"/>
        <a:ext cx="3319641" cy="1380091"/>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F9B7397-FB07-4FF1-8778-B081B1FF5F2E}">
      <dsp:nvSpPr>
        <dsp:cNvPr id="0" name=""/>
        <dsp:cNvSpPr/>
      </dsp:nvSpPr>
      <dsp:spPr>
        <a:xfrm>
          <a:off x="1850765" y="1459703"/>
          <a:ext cx="2930661" cy="2124383"/>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1422400">
            <a:lnSpc>
              <a:spcPct val="90000"/>
            </a:lnSpc>
            <a:spcBef>
              <a:spcPct val="0"/>
            </a:spcBef>
            <a:spcAft>
              <a:spcPct val="35000"/>
            </a:spcAft>
          </a:pPr>
          <a:r>
            <a:rPr lang="en-US" sz="3200" b="1" kern="1200" dirty="0" smtClean="0"/>
            <a:t>Common Causes of Bankruptcy</a:t>
          </a:r>
          <a:endParaRPr lang="en-US" sz="3200" b="1" kern="1200" dirty="0"/>
        </a:p>
      </dsp:txBody>
      <dsp:txXfrm>
        <a:off x="2279950" y="1770812"/>
        <a:ext cx="2072291" cy="1502165"/>
      </dsp:txXfrm>
    </dsp:sp>
    <dsp:sp modelId="{442A61FA-C4FB-4D1B-90D5-6C8E40C0148E}">
      <dsp:nvSpPr>
        <dsp:cNvPr id="0" name=""/>
        <dsp:cNvSpPr/>
      </dsp:nvSpPr>
      <dsp:spPr>
        <a:xfrm rot="16187610">
          <a:off x="3019295" y="1153226"/>
          <a:ext cx="583840" cy="29126"/>
        </a:xfrm>
        <a:custGeom>
          <a:avLst/>
          <a:gdLst/>
          <a:ahLst/>
          <a:cxnLst/>
          <a:rect l="0" t="0" r="0" b="0"/>
          <a:pathLst>
            <a:path>
              <a:moveTo>
                <a:pt x="0" y="14563"/>
              </a:moveTo>
              <a:lnTo>
                <a:pt x="583840" y="14563"/>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10800000">
        <a:off x="3296619" y="1153193"/>
        <a:ext cx="29192" cy="29192"/>
      </dsp:txXfrm>
    </dsp:sp>
    <dsp:sp modelId="{8A79EAB9-85E7-4C76-9EF0-EEBF7E935B8A}">
      <dsp:nvSpPr>
        <dsp:cNvPr id="0" name=""/>
        <dsp:cNvSpPr/>
      </dsp:nvSpPr>
      <dsp:spPr>
        <a:xfrm>
          <a:off x="2634330" y="0"/>
          <a:ext cx="1348509" cy="875872"/>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n-US" sz="2000" b="1" kern="1200" dirty="0" smtClean="0"/>
            <a:t>Medical bills</a:t>
          </a:r>
          <a:endParaRPr lang="en-US" sz="2000" b="1" kern="1200" dirty="0"/>
        </a:p>
      </dsp:txBody>
      <dsp:txXfrm>
        <a:off x="2831815" y="128268"/>
        <a:ext cx="953539" cy="619336"/>
      </dsp:txXfrm>
    </dsp:sp>
    <dsp:sp modelId="{81725994-7AC1-49E8-9ADA-1F4668E1BB12}">
      <dsp:nvSpPr>
        <dsp:cNvPr id="0" name=""/>
        <dsp:cNvSpPr/>
      </dsp:nvSpPr>
      <dsp:spPr>
        <a:xfrm rot="18996200">
          <a:off x="4086819" y="1360764"/>
          <a:ext cx="883758" cy="29126"/>
        </a:xfrm>
        <a:custGeom>
          <a:avLst/>
          <a:gdLst/>
          <a:ahLst/>
          <a:cxnLst/>
          <a:rect l="0" t="0" r="0" b="0"/>
          <a:pathLst>
            <a:path>
              <a:moveTo>
                <a:pt x="0" y="14563"/>
              </a:moveTo>
              <a:lnTo>
                <a:pt x="883758" y="14563"/>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4506605" y="1353233"/>
        <a:ext cx="44187" cy="44187"/>
      </dsp:txXfrm>
    </dsp:sp>
    <dsp:sp modelId="{3B32613C-F3ED-43B2-95D9-A069CD552DAE}">
      <dsp:nvSpPr>
        <dsp:cNvPr id="0" name=""/>
        <dsp:cNvSpPr/>
      </dsp:nvSpPr>
      <dsp:spPr>
        <a:xfrm>
          <a:off x="3998870" y="221747"/>
          <a:ext cx="2573379" cy="875872"/>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n-US" sz="2000" b="1" kern="1200" dirty="0" smtClean="0"/>
            <a:t>Unemployment</a:t>
          </a:r>
          <a:endParaRPr lang="en-US" sz="1200" b="1" kern="1200" dirty="0"/>
        </a:p>
      </dsp:txBody>
      <dsp:txXfrm>
        <a:off x="4375733" y="350015"/>
        <a:ext cx="1819653" cy="619336"/>
      </dsp:txXfrm>
    </dsp:sp>
    <dsp:sp modelId="{A0490109-C73C-45B7-88F4-A9AE2BA547B4}">
      <dsp:nvSpPr>
        <dsp:cNvPr id="0" name=""/>
        <dsp:cNvSpPr/>
      </dsp:nvSpPr>
      <dsp:spPr>
        <a:xfrm rot="20837724">
          <a:off x="4710839" y="2151654"/>
          <a:ext cx="365868" cy="29126"/>
        </a:xfrm>
        <a:custGeom>
          <a:avLst/>
          <a:gdLst/>
          <a:ahLst/>
          <a:cxnLst/>
          <a:rect l="0" t="0" r="0" b="0"/>
          <a:pathLst>
            <a:path>
              <a:moveTo>
                <a:pt x="0" y="14563"/>
              </a:moveTo>
              <a:lnTo>
                <a:pt x="365868" y="14563"/>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4884627" y="2157070"/>
        <a:ext cx="18293" cy="18293"/>
      </dsp:txXfrm>
    </dsp:sp>
    <dsp:sp modelId="{67ABCF8E-8E8B-4C40-8DFF-E5BD90CFAEE2}">
      <dsp:nvSpPr>
        <dsp:cNvPr id="0" name=""/>
        <dsp:cNvSpPr/>
      </dsp:nvSpPr>
      <dsp:spPr>
        <a:xfrm>
          <a:off x="5034358" y="1429435"/>
          <a:ext cx="1537891" cy="1063467"/>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n-US" sz="2000" b="1" kern="1200" dirty="0" smtClean="0"/>
            <a:t>Reduced income</a:t>
          </a:r>
          <a:endParaRPr lang="en-US" sz="2000" b="1" kern="1200" dirty="0"/>
        </a:p>
      </dsp:txBody>
      <dsp:txXfrm>
        <a:off x="5259577" y="1585176"/>
        <a:ext cx="1087453" cy="751985"/>
      </dsp:txXfrm>
    </dsp:sp>
    <dsp:sp modelId="{8D16D985-AB1F-4DDC-8C9C-605D96C831AA}">
      <dsp:nvSpPr>
        <dsp:cNvPr id="0" name=""/>
        <dsp:cNvSpPr/>
      </dsp:nvSpPr>
      <dsp:spPr>
        <a:xfrm rot="1048972">
          <a:off x="4648763" y="3003976"/>
          <a:ext cx="488260" cy="29126"/>
        </a:xfrm>
        <a:custGeom>
          <a:avLst/>
          <a:gdLst/>
          <a:ahLst/>
          <a:cxnLst/>
          <a:rect l="0" t="0" r="0" b="0"/>
          <a:pathLst>
            <a:path>
              <a:moveTo>
                <a:pt x="0" y="14563"/>
              </a:moveTo>
              <a:lnTo>
                <a:pt x="488260" y="14563"/>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4880686" y="3006332"/>
        <a:ext cx="24413" cy="24413"/>
      </dsp:txXfrm>
    </dsp:sp>
    <dsp:sp modelId="{D19E51E8-0139-4AC9-82AE-3FD53E923F87}">
      <dsp:nvSpPr>
        <dsp:cNvPr id="0" name=""/>
        <dsp:cNvSpPr/>
      </dsp:nvSpPr>
      <dsp:spPr>
        <a:xfrm>
          <a:off x="5028775" y="2866476"/>
          <a:ext cx="1543474" cy="875872"/>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n-US" sz="2000" b="1" kern="1200" dirty="0" smtClean="0"/>
            <a:t>Business failure</a:t>
          </a:r>
          <a:endParaRPr lang="en-US" sz="2000" b="1" kern="1200" dirty="0"/>
        </a:p>
      </dsp:txBody>
      <dsp:txXfrm>
        <a:off x="5254812" y="2994744"/>
        <a:ext cx="1091400" cy="619336"/>
      </dsp:txXfrm>
    </dsp:sp>
    <dsp:sp modelId="{760F5EFC-854D-4EDE-BB8A-49F5949FF665}">
      <dsp:nvSpPr>
        <dsp:cNvPr id="0" name=""/>
        <dsp:cNvSpPr/>
      </dsp:nvSpPr>
      <dsp:spPr>
        <a:xfrm rot="3012084">
          <a:off x="4006706" y="3559405"/>
          <a:ext cx="371801" cy="29126"/>
        </a:xfrm>
        <a:custGeom>
          <a:avLst/>
          <a:gdLst/>
          <a:ahLst/>
          <a:cxnLst/>
          <a:rect l="0" t="0" r="0" b="0"/>
          <a:pathLst>
            <a:path>
              <a:moveTo>
                <a:pt x="0" y="14563"/>
              </a:moveTo>
              <a:lnTo>
                <a:pt x="371801" y="14563"/>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4183312" y="3564673"/>
        <a:ext cx="18590" cy="18590"/>
      </dsp:txXfrm>
    </dsp:sp>
    <dsp:sp modelId="{0B8F9520-E138-4366-9854-C4155C4843BE}">
      <dsp:nvSpPr>
        <dsp:cNvPr id="0" name=""/>
        <dsp:cNvSpPr/>
      </dsp:nvSpPr>
      <dsp:spPr>
        <a:xfrm>
          <a:off x="4120224" y="3593593"/>
          <a:ext cx="1063467" cy="1063467"/>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n-US" sz="2000" b="1" kern="1200" dirty="0" smtClean="0"/>
            <a:t>Credit debt</a:t>
          </a:r>
          <a:endParaRPr lang="en-US" sz="2000" b="1" kern="1200" dirty="0"/>
        </a:p>
      </dsp:txBody>
      <dsp:txXfrm>
        <a:off x="4275965" y="3749334"/>
        <a:ext cx="751985" cy="751985"/>
      </dsp:txXfrm>
    </dsp:sp>
    <dsp:sp modelId="{5F8F7D90-4EB4-450B-B0E6-A48DF38809DB}">
      <dsp:nvSpPr>
        <dsp:cNvPr id="0" name=""/>
        <dsp:cNvSpPr/>
      </dsp:nvSpPr>
      <dsp:spPr>
        <a:xfrm rot="6044260">
          <a:off x="2894667" y="3743386"/>
          <a:ext cx="374064" cy="29126"/>
        </a:xfrm>
        <a:custGeom>
          <a:avLst/>
          <a:gdLst/>
          <a:ahLst/>
          <a:cxnLst/>
          <a:rect l="0" t="0" r="0" b="0"/>
          <a:pathLst>
            <a:path>
              <a:moveTo>
                <a:pt x="0" y="14563"/>
              </a:moveTo>
              <a:lnTo>
                <a:pt x="374064" y="14563"/>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10800000">
        <a:off x="3072348" y="3748597"/>
        <a:ext cx="18703" cy="18703"/>
      </dsp:txXfrm>
    </dsp:sp>
    <dsp:sp modelId="{7FB6CF9F-199A-4602-8AF9-3F438D1FB5DD}">
      <dsp:nvSpPr>
        <dsp:cNvPr id="0" name=""/>
        <dsp:cNvSpPr/>
      </dsp:nvSpPr>
      <dsp:spPr>
        <a:xfrm>
          <a:off x="2019301" y="3938326"/>
          <a:ext cx="1849519" cy="1090873"/>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n-US" sz="2000" b="1" kern="1200" dirty="0" smtClean="0"/>
            <a:t>Lack of financial planning</a:t>
          </a:r>
          <a:endParaRPr lang="en-US" sz="2000" b="1" kern="1200" dirty="0"/>
        </a:p>
      </dsp:txBody>
      <dsp:txXfrm>
        <a:off x="2290157" y="4098081"/>
        <a:ext cx="1307807" cy="771363"/>
      </dsp:txXfrm>
    </dsp:sp>
    <dsp:sp modelId="{E03EF29C-69CF-4847-897E-9235F91308F9}">
      <dsp:nvSpPr>
        <dsp:cNvPr id="0" name=""/>
        <dsp:cNvSpPr/>
      </dsp:nvSpPr>
      <dsp:spPr>
        <a:xfrm rot="9478836">
          <a:off x="1544557" y="3120548"/>
          <a:ext cx="510510" cy="29126"/>
        </a:xfrm>
        <a:custGeom>
          <a:avLst/>
          <a:gdLst/>
          <a:ahLst/>
          <a:cxnLst/>
          <a:rect l="0" t="0" r="0" b="0"/>
          <a:pathLst>
            <a:path>
              <a:moveTo>
                <a:pt x="0" y="14563"/>
              </a:moveTo>
              <a:lnTo>
                <a:pt x="510510" y="14563"/>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10800000">
        <a:off x="1787049" y="3122348"/>
        <a:ext cx="25525" cy="25525"/>
      </dsp:txXfrm>
    </dsp:sp>
    <dsp:sp modelId="{F7A604D7-E4F4-4763-89F6-FD6DC5386347}">
      <dsp:nvSpPr>
        <dsp:cNvPr id="0" name=""/>
        <dsp:cNvSpPr/>
      </dsp:nvSpPr>
      <dsp:spPr>
        <a:xfrm>
          <a:off x="148093" y="3049141"/>
          <a:ext cx="1562840" cy="875872"/>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n-US" sz="2000" b="1" kern="1200" dirty="0" smtClean="0"/>
            <a:t>Divorce</a:t>
          </a:r>
          <a:endParaRPr lang="en-US" sz="1900" b="1" kern="1200" dirty="0"/>
        </a:p>
      </dsp:txBody>
      <dsp:txXfrm>
        <a:off x="376966" y="3177409"/>
        <a:ext cx="1105094" cy="619336"/>
      </dsp:txXfrm>
    </dsp:sp>
    <dsp:sp modelId="{C0AE89AA-1DF5-400E-8337-9D3893D1B950}">
      <dsp:nvSpPr>
        <dsp:cNvPr id="0" name=""/>
        <dsp:cNvSpPr/>
      </dsp:nvSpPr>
      <dsp:spPr>
        <a:xfrm rot="11850238">
          <a:off x="1530138" y="2015482"/>
          <a:ext cx="452771" cy="29126"/>
        </a:xfrm>
        <a:custGeom>
          <a:avLst/>
          <a:gdLst/>
          <a:ahLst/>
          <a:cxnLst/>
          <a:rect l="0" t="0" r="0" b="0"/>
          <a:pathLst>
            <a:path>
              <a:moveTo>
                <a:pt x="0" y="14563"/>
              </a:moveTo>
              <a:lnTo>
                <a:pt x="452771" y="14563"/>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10800000">
        <a:off x="1745204" y="2018726"/>
        <a:ext cx="22638" cy="22638"/>
      </dsp:txXfrm>
    </dsp:sp>
    <dsp:sp modelId="{98B4051D-2A06-4133-AB78-2B1534E841D0}">
      <dsp:nvSpPr>
        <dsp:cNvPr id="0" name=""/>
        <dsp:cNvSpPr/>
      </dsp:nvSpPr>
      <dsp:spPr>
        <a:xfrm>
          <a:off x="0" y="1299556"/>
          <a:ext cx="1657776" cy="875872"/>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n-US" sz="2000" b="1" kern="1200" dirty="0" smtClean="0"/>
            <a:t>Disasters</a:t>
          </a:r>
          <a:endParaRPr lang="en-US" sz="1900" b="1" kern="1200" dirty="0"/>
        </a:p>
      </dsp:txBody>
      <dsp:txXfrm>
        <a:off x="242776" y="1427824"/>
        <a:ext cx="1172224" cy="619336"/>
      </dsp:txXfrm>
    </dsp:sp>
    <dsp:sp modelId="{A0EF5D02-B524-4E99-8A17-2FA7BB01E28A}">
      <dsp:nvSpPr>
        <dsp:cNvPr id="0" name=""/>
        <dsp:cNvSpPr/>
      </dsp:nvSpPr>
      <dsp:spPr>
        <a:xfrm rot="13559561">
          <a:off x="1509957" y="1227396"/>
          <a:ext cx="1139606" cy="29126"/>
        </a:xfrm>
        <a:custGeom>
          <a:avLst/>
          <a:gdLst/>
          <a:ahLst/>
          <a:cxnLst/>
          <a:rect l="0" t="0" r="0" b="0"/>
          <a:pathLst>
            <a:path>
              <a:moveTo>
                <a:pt x="0" y="14563"/>
              </a:moveTo>
              <a:lnTo>
                <a:pt x="1139606" y="14563"/>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10800000">
        <a:off x="2051270" y="1213469"/>
        <a:ext cx="56980" cy="56980"/>
      </dsp:txXfrm>
    </dsp:sp>
    <dsp:sp modelId="{1AF1B4E1-88A3-40B7-BC6B-036BDA6F2279}">
      <dsp:nvSpPr>
        <dsp:cNvPr id="0" name=""/>
        <dsp:cNvSpPr/>
      </dsp:nvSpPr>
      <dsp:spPr>
        <a:xfrm>
          <a:off x="429120" y="0"/>
          <a:ext cx="1748011" cy="875872"/>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n-US" sz="2000" b="1" kern="1200" dirty="0" smtClean="0"/>
            <a:t>Accidents</a:t>
          </a:r>
          <a:endParaRPr lang="en-US" sz="1900" b="1" kern="1200" dirty="0"/>
        </a:p>
      </dsp:txBody>
      <dsp:txXfrm>
        <a:off x="685110" y="128268"/>
        <a:ext cx="1236031" cy="619336"/>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F9B7397-FB07-4FF1-8778-B081B1FF5F2E}">
      <dsp:nvSpPr>
        <dsp:cNvPr id="0" name=""/>
        <dsp:cNvSpPr/>
      </dsp:nvSpPr>
      <dsp:spPr>
        <a:xfrm>
          <a:off x="2496941" y="2108628"/>
          <a:ext cx="4069269" cy="2612991"/>
        </a:xfrm>
        <a:prstGeom prst="ellipse">
          <a:avLst/>
        </a:prstGeom>
        <a:solidFill>
          <a:schemeClr val="accent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1422400">
            <a:lnSpc>
              <a:spcPct val="100000"/>
            </a:lnSpc>
            <a:spcBef>
              <a:spcPct val="0"/>
            </a:spcBef>
            <a:spcAft>
              <a:spcPts val="0"/>
            </a:spcAft>
          </a:pPr>
          <a:r>
            <a:rPr lang="en-US" sz="3200" b="1" kern="1200" dirty="0" smtClean="0"/>
            <a:t>Consequences &amp; Negative Effects</a:t>
          </a:r>
        </a:p>
        <a:p>
          <a:pPr lvl="0" algn="ctr" defTabSz="1422400">
            <a:lnSpc>
              <a:spcPct val="100000"/>
            </a:lnSpc>
            <a:spcBef>
              <a:spcPct val="0"/>
            </a:spcBef>
            <a:spcAft>
              <a:spcPct val="35000"/>
            </a:spcAft>
          </a:pPr>
          <a:r>
            <a:rPr lang="en-US" sz="3200" b="1" kern="1200" dirty="0" smtClean="0"/>
            <a:t>of Bankruptcy</a:t>
          </a:r>
          <a:endParaRPr lang="en-US" sz="3200" b="1" kern="1200" dirty="0"/>
        </a:p>
      </dsp:txBody>
      <dsp:txXfrm>
        <a:off x="3092872" y="2491292"/>
        <a:ext cx="2877407" cy="1847663"/>
      </dsp:txXfrm>
    </dsp:sp>
    <dsp:sp modelId="{442A61FA-C4FB-4D1B-90D5-6C8E40C0148E}">
      <dsp:nvSpPr>
        <dsp:cNvPr id="0" name=""/>
        <dsp:cNvSpPr/>
      </dsp:nvSpPr>
      <dsp:spPr>
        <a:xfrm rot="16182180">
          <a:off x="4307564" y="1875117"/>
          <a:ext cx="432237" cy="34804"/>
        </a:xfrm>
        <a:custGeom>
          <a:avLst/>
          <a:gdLst/>
          <a:ahLst/>
          <a:cxnLst/>
          <a:rect l="0" t="0" r="0" b="0"/>
          <a:pathLst>
            <a:path>
              <a:moveTo>
                <a:pt x="0" y="17402"/>
              </a:moveTo>
              <a:lnTo>
                <a:pt x="432237" y="17402"/>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dirty="0"/>
        </a:p>
      </dsp:txBody>
      <dsp:txXfrm rot="10800000">
        <a:off x="4512877" y="1881713"/>
        <a:ext cx="21611" cy="21611"/>
      </dsp:txXfrm>
    </dsp:sp>
    <dsp:sp modelId="{8A79EAB9-85E7-4C76-9EF0-EEBF7E935B8A}">
      <dsp:nvSpPr>
        <dsp:cNvPr id="0" name=""/>
        <dsp:cNvSpPr/>
      </dsp:nvSpPr>
      <dsp:spPr>
        <a:xfrm>
          <a:off x="3467109" y="359740"/>
          <a:ext cx="2104083" cy="1316666"/>
        </a:xfrm>
        <a:prstGeom prst="ellipse">
          <a:avLst/>
        </a:prstGeom>
        <a:solidFill>
          <a:schemeClr val="accent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n-US" sz="2000" b="1" kern="1200" dirty="0" smtClean="0"/>
            <a:t>Recorded on a credit report</a:t>
          </a:r>
          <a:endParaRPr lang="en-US" sz="2000" b="1" kern="1200" dirty="0"/>
        </a:p>
      </dsp:txBody>
      <dsp:txXfrm>
        <a:off x="3775245" y="552561"/>
        <a:ext cx="1487811" cy="931024"/>
      </dsp:txXfrm>
    </dsp:sp>
    <dsp:sp modelId="{81725994-7AC1-49E8-9ADA-1F4668E1BB12}">
      <dsp:nvSpPr>
        <dsp:cNvPr id="0" name=""/>
        <dsp:cNvSpPr/>
      </dsp:nvSpPr>
      <dsp:spPr>
        <a:xfrm rot="19653732">
          <a:off x="5926325" y="2302139"/>
          <a:ext cx="658196" cy="34804"/>
        </a:xfrm>
        <a:custGeom>
          <a:avLst/>
          <a:gdLst/>
          <a:ahLst/>
          <a:cxnLst/>
          <a:rect l="0" t="0" r="0" b="0"/>
          <a:pathLst>
            <a:path>
              <a:moveTo>
                <a:pt x="0" y="17402"/>
              </a:moveTo>
              <a:lnTo>
                <a:pt x="658196" y="17402"/>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dirty="0"/>
        </a:p>
      </dsp:txBody>
      <dsp:txXfrm>
        <a:off x="6238968" y="2303086"/>
        <a:ext cx="32909" cy="32909"/>
      </dsp:txXfrm>
    </dsp:sp>
    <dsp:sp modelId="{3B32613C-F3ED-43B2-95D9-A069CD552DAE}">
      <dsp:nvSpPr>
        <dsp:cNvPr id="0" name=""/>
        <dsp:cNvSpPr/>
      </dsp:nvSpPr>
      <dsp:spPr>
        <a:xfrm>
          <a:off x="6324597" y="1097629"/>
          <a:ext cx="1717138" cy="1264578"/>
        </a:xfrm>
        <a:prstGeom prst="ellipse">
          <a:avLst/>
        </a:prstGeom>
        <a:solidFill>
          <a:schemeClr val="accent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n-US" sz="2000" b="1" kern="1200" dirty="0" smtClean="0"/>
            <a:t>Lowers a credit score</a:t>
          </a:r>
          <a:endParaRPr lang="en-US" sz="2000" b="1" kern="1200" dirty="0"/>
        </a:p>
      </dsp:txBody>
      <dsp:txXfrm>
        <a:off x="6576066" y="1282822"/>
        <a:ext cx="1214200" cy="894192"/>
      </dsp:txXfrm>
    </dsp:sp>
    <dsp:sp modelId="{8D16D985-AB1F-4DDC-8C9C-605D96C831AA}">
      <dsp:nvSpPr>
        <dsp:cNvPr id="0" name=""/>
        <dsp:cNvSpPr/>
      </dsp:nvSpPr>
      <dsp:spPr>
        <a:xfrm rot="2507266">
          <a:off x="5661970" y="4607560"/>
          <a:ext cx="446634" cy="34804"/>
        </a:xfrm>
        <a:custGeom>
          <a:avLst/>
          <a:gdLst/>
          <a:ahLst/>
          <a:cxnLst/>
          <a:rect l="0" t="0" r="0" b="0"/>
          <a:pathLst>
            <a:path>
              <a:moveTo>
                <a:pt x="0" y="17402"/>
              </a:moveTo>
              <a:lnTo>
                <a:pt x="446634" y="17402"/>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dirty="0"/>
        </a:p>
      </dsp:txBody>
      <dsp:txXfrm>
        <a:off x="5874122" y="4613796"/>
        <a:ext cx="22331" cy="22331"/>
      </dsp:txXfrm>
    </dsp:sp>
    <dsp:sp modelId="{D19E51E8-0139-4AC9-82AE-3FD53E923F87}">
      <dsp:nvSpPr>
        <dsp:cNvPr id="0" name=""/>
        <dsp:cNvSpPr/>
      </dsp:nvSpPr>
      <dsp:spPr>
        <a:xfrm>
          <a:off x="5638795" y="4648202"/>
          <a:ext cx="2009676" cy="1309016"/>
        </a:xfrm>
        <a:prstGeom prst="ellipse">
          <a:avLst/>
        </a:prstGeom>
        <a:solidFill>
          <a:schemeClr val="accent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n-US" sz="2000" b="1" kern="1200" dirty="0" smtClean="0"/>
            <a:t>May prevent renting an apartment</a:t>
          </a:r>
          <a:endParaRPr lang="en-US" sz="2000" b="1" kern="1200" dirty="0"/>
        </a:p>
      </dsp:txBody>
      <dsp:txXfrm>
        <a:off x="5933105" y="4839903"/>
        <a:ext cx="1421056" cy="925614"/>
      </dsp:txXfrm>
    </dsp:sp>
    <dsp:sp modelId="{5F8F7D90-4EB4-450B-B0E6-A48DF38809DB}">
      <dsp:nvSpPr>
        <dsp:cNvPr id="0" name=""/>
        <dsp:cNvSpPr/>
      </dsp:nvSpPr>
      <dsp:spPr>
        <a:xfrm rot="21491892">
          <a:off x="6563738" y="3331546"/>
          <a:ext cx="142925" cy="34804"/>
        </a:xfrm>
        <a:custGeom>
          <a:avLst/>
          <a:gdLst/>
          <a:ahLst/>
          <a:cxnLst/>
          <a:rect l="0" t="0" r="0" b="0"/>
          <a:pathLst>
            <a:path>
              <a:moveTo>
                <a:pt x="0" y="17402"/>
              </a:moveTo>
              <a:lnTo>
                <a:pt x="142925" y="17402"/>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dirty="0"/>
        </a:p>
      </dsp:txBody>
      <dsp:txXfrm>
        <a:off x="6631628" y="3345375"/>
        <a:ext cx="7146" cy="7146"/>
      </dsp:txXfrm>
    </dsp:sp>
    <dsp:sp modelId="{7FB6CF9F-199A-4602-8AF9-3F438D1FB5DD}">
      <dsp:nvSpPr>
        <dsp:cNvPr id="0" name=""/>
        <dsp:cNvSpPr/>
      </dsp:nvSpPr>
      <dsp:spPr>
        <a:xfrm>
          <a:off x="6705588" y="2666996"/>
          <a:ext cx="1922920" cy="1298985"/>
        </a:xfrm>
        <a:prstGeom prst="ellipse">
          <a:avLst/>
        </a:prstGeom>
        <a:solidFill>
          <a:schemeClr val="accent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n-US" sz="2000" b="1" kern="1200" dirty="0" smtClean="0"/>
            <a:t>May prevent obtaining a loan</a:t>
          </a:r>
          <a:endParaRPr lang="en-US" sz="2000" b="1" kern="1200" dirty="0"/>
        </a:p>
      </dsp:txBody>
      <dsp:txXfrm>
        <a:off x="6987193" y="2857228"/>
        <a:ext cx="1359710" cy="918521"/>
      </dsp:txXfrm>
    </dsp:sp>
    <dsp:sp modelId="{E03EF29C-69CF-4847-897E-9235F91308F9}">
      <dsp:nvSpPr>
        <dsp:cNvPr id="0" name=""/>
        <dsp:cNvSpPr/>
      </dsp:nvSpPr>
      <dsp:spPr>
        <a:xfrm rot="10552449">
          <a:off x="2066416" y="3559537"/>
          <a:ext cx="443818" cy="34804"/>
        </a:xfrm>
        <a:custGeom>
          <a:avLst/>
          <a:gdLst/>
          <a:ahLst/>
          <a:cxnLst/>
          <a:rect l="0" t="0" r="0" b="0"/>
          <a:pathLst>
            <a:path>
              <a:moveTo>
                <a:pt x="0" y="17402"/>
              </a:moveTo>
              <a:lnTo>
                <a:pt x="443818" y="17402"/>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dirty="0"/>
        </a:p>
      </dsp:txBody>
      <dsp:txXfrm rot="10800000">
        <a:off x="2277229" y="3565844"/>
        <a:ext cx="22190" cy="22190"/>
      </dsp:txXfrm>
    </dsp:sp>
    <dsp:sp modelId="{F7A604D7-E4F4-4763-89F6-FD6DC5386347}">
      <dsp:nvSpPr>
        <dsp:cNvPr id="0" name=""/>
        <dsp:cNvSpPr/>
      </dsp:nvSpPr>
      <dsp:spPr>
        <a:xfrm>
          <a:off x="193071" y="2868685"/>
          <a:ext cx="1877333" cy="1583369"/>
        </a:xfrm>
        <a:prstGeom prst="ellipse">
          <a:avLst/>
        </a:prstGeom>
        <a:solidFill>
          <a:schemeClr val="accent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n-US" sz="2000" b="1" kern="1200" dirty="0" smtClean="0"/>
            <a:t>May trigger higher interest rates</a:t>
          </a:r>
          <a:endParaRPr lang="en-US" sz="2000" b="1" kern="1200" dirty="0"/>
        </a:p>
      </dsp:txBody>
      <dsp:txXfrm>
        <a:off x="468000" y="3100564"/>
        <a:ext cx="1327475" cy="1119611"/>
      </dsp:txXfrm>
    </dsp:sp>
    <dsp:sp modelId="{C0AE89AA-1DF5-400E-8337-9D3893D1B950}">
      <dsp:nvSpPr>
        <dsp:cNvPr id="0" name=""/>
        <dsp:cNvSpPr/>
      </dsp:nvSpPr>
      <dsp:spPr>
        <a:xfrm rot="8589857">
          <a:off x="2758289" y="4539187"/>
          <a:ext cx="498880" cy="34804"/>
        </a:xfrm>
        <a:custGeom>
          <a:avLst/>
          <a:gdLst/>
          <a:ahLst/>
          <a:cxnLst/>
          <a:rect l="0" t="0" r="0" b="0"/>
          <a:pathLst>
            <a:path>
              <a:moveTo>
                <a:pt x="0" y="17402"/>
              </a:moveTo>
              <a:lnTo>
                <a:pt x="498880" y="17402"/>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dirty="0"/>
        </a:p>
      </dsp:txBody>
      <dsp:txXfrm rot="10800000">
        <a:off x="2995257" y="4544117"/>
        <a:ext cx="24944" cy="24944"/>
      </dsp:txXfrm>
    </dsp:sp>
    <dsp:sp modelId="{98B4051D-2A06-4133-AB78-2B1534E841D0}">
      <dsp:nvSpPr>
        <dsp:cNvPr id="0" name=""/>
        <dsp:cNvSpPr/>
      </dsp:nvSpPr>
      <dsp:spPr>
        <a:xfrm>
          <a:off x="990588" y="4495800"/>
          <a:ext cx="2152781" cy="1530950"/>
        </a:xfrm>
        <a:prstGeom prst="ellipse">
          <a:avLst/>
        </a:prstGeom>
        <a:solidFill>
          <a:schemeClr val="accent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n-US" sz="2000" b="1" kern="1200" dirty="0" smtClean="0"/>
            <a:t>May harm personal &amp; business relationships</a:t>
          </a:r>
          <a:endParaRPr lang="en-US" sz="2000" b="1" kern="1200" dirty="0"/>
        </a:p>
      </dsp:txBody>
      <dsp:txXfrm>
        <a:off x="1305855" y="4720002"/>
        <a:ext cx="1522247" cy="1082546"/>
      </dsp:txXfrm>
    </dsp:sp>
    <dsp:sp modelId="{A0EF5D02-B524-4E99-8A17-2FA7BB01E28A}">
      <dsp:nvSpPr>
        <dsp:cNvPr id="0" name=""/>
        <dsp:cNvSpPr/>
      </dsp:nvSpPr>
      <dsp:spPr>
        <a:xfrm rot="12645242">
          <a:off x="2473845" y="2354224"/>
          <a:ext cx="608098" cy="34804"/>
        </a:xfrm>
        <a:custGeom>
          <a:avLst/>
          <a:gdLst/>
          <a:ahLst/>
          <a:cxnLst/>
          <a:rect l="0" t="0" r="0" b="0"/>
          <a:pathLst>
            <a:path>
              <a:moveTo>
                <a:pt x="0" y="17402"/>
              </a:moveTo>
              <a:lnTo>
                <a:pt x="608098" y="17402"/>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dirty="0"/>
        </a:p>
      </dsp:txBody>
      <dsp:txXfrm rot="10800000">
        <a:off x="2762692" y="2356423"/>
        <a:ext cx="30404" cy="30404"/>
      </dsp:txXfrm>
    </dsp:sp>
    <dsp:sp modelId="{1AF1B4E1-88A3-40B7-BC6B-036BDA6F2279}">
      <dsp:nvSpPr>
        <dsp:cNvPr id="0" name=""/>
        <dsp:cNvSpPr/>
      </dsp:nvSpPr>
      <dsp:spPr>
        <a:xfrm>
          <a:off x="588906" y="1027032"/>
          <a:ext cx="2230497" cy="1411368"/>
        </a:xfrm>
        <a:prstGeom prst="ellipse">
          <a:avLst/>
        </a:prstGeom>
        <a:solidFill>
          <a:schemeClr val="accent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n-US" sz="2000" b="1" kern="1200" dirty="0" smtClean="0"/>
            <a:t>May hinder employment opportunities</a:t>
          </a:r>
          <a:endParaRPr lang="en-US" sz="2000" b="1" kern="1200" dirty="0"/>
        </a:p>
      </dsp:txBody>
      <dsp:txXfrm>
        <a:off x="915555" y="1233722"/>
        <a:ext cx="1577199" cy="997988"/>
      </dsp:txXfrm>
    </dsp:sp>
  </dsp:spTree>
</dsp:drawing>
</file>

<file path=ppt/diagrams/layout1.xml><?xml version="1.0" encoding="utf-8"?>
<dgm:layoutDef xmlns:dgm="http://schemas.openxmlformats.org/drawingml/2006/diagram" xmlns:a="http://schemas.openxmlformats.org/drawingml/2006/main" uniqueId="urn:microsoft.com/office/officeart/2005/8/layout/arrow3">
  <dgm:title val=""/>
  <dgm:desc val=""/>
  <dgm:catLst>
    <dgm:cat type="relationship" pri="5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Lst>
      <dgm:cxnLst>
        <dgm:cxn modelId="3" srcId="0" destId="1" srcOrd="0" destOrd="0"/>
        <dgm:cxn modelId="4" srcId="0" destId="2" srcOrd="1" destOrd="0"/>
      </dgm:cxnLst>
      <dgm:bg/>
      <dgm:whole/>
    </dgm:dataModel>
  </dgm:clrData>
  <dgm:layoutNode name="compositeShape">
    <dgm:varLst>
      <dgm:chMax val="2"/>
      <dgm:dir/>
      <dgm:resizeHandles val="exact"/>
    </dgm:varLst>
    <dgm:alg type="composite">
      <dgm:param type="horzAlign" val="none"/>
      <dgm:param type="vertAlign" val="none"/>
    </dgm:alg>
    <dgm:shape xmlns:r="http://schemas.openxmlformats.org/officeDocument/2006/relationships" r:blip="">
      <dgm:adjLst/>
    </dgm:shape>
    <dgm:presOf/>
    <dgm:choose name="Name0">
      <dgm:if name="Name1" func="var" arg="dir" op="equ" val="norm">
        <dgm:choose name="Name2">
          <dgm:if name="Name3" axis="ch" ptType="node" func="cnt" op="gte" val="2">
            <dgm:constrLst>
              <dgm:constr type="w" for="ch" forName="divider" refType="w"/>
              <dgm:constr type="h" for="ch" forName="divider" refType="w" fact="0.2"/>
              <dgm:constr type="h" for="ch" forName="divider" refType="h" op="gte" fact="0.2"/>
              <dgm:constr type="h" for="ch" forName="divider" refType="h" op="lte" fact="0.4"/>
              <dgm:constr type="ctrX" for="ch" forName="divider" refType="w" fact="0.5"/>
              <dgm:constr type="ctrY" for="ch" forName="divider" refType="h" fact="0.5"/>
              <dgm:constr type="w" for="ch" forName="downArrow" refType="w" fact="0.3"/>
              <dgm:constr type="h" for="ch" forName="downArrow" refType="h" fact="0.4"/>
              <dgm:constr type="l" for="ch" forName="downArrow" refType="w" fact="0.1"/>
              <dgm:constr type="t" for="ch" forName="downArrow" refType="h" fact="0.05"/>
              <dgm:constr type="lOff" for="ch" forName="downArrow" refType="w" fact="0.02"/>
              <dgm:constr type="w" for="ch" forName="downArrowText" refType="w" fact="0.32"/>
              <dgm:constr type="h" for="ch" forName="downArrowText" refType="h" fact="0.42"/>
              <dgm:constr type="t" for="ch" forName="downArrowText"/>
              <dgm:constr type="r" for="ch" forName="downArrowText" refType="w" fact="0.85"/>
              <dgm:constr type="w" for="ch" forName="upArrow" refType="w" fact="0.3"/>
              <dgm:constr type="h" for="ch" forName="upArrow" refType="h" fact="0.4"/>
              <dgm:constr type="b" for="ch" forName="upArrow" refType="h" fact="0.95"/>
              <dgm:constr type="r" for="ch" forName="upArrow" refType="w" fact="0.9"/>
              <dgm:constr type="rOff" for="ch" forName="upArrow" refType="w" fact="-0.02"/>
              <dgm:constr type="w" for="ch" forName="upArrowText" refType="w" fact="0.32"/>
              <dgm:constr type="h" for="ch" forName="upArrowText" refType="h" fact="0.42"/>
              <dgm:constr type="b" for="ch" forName="upArrowText" refType="h"/>
              <dgm:constr type="l" for="ch" forName="upArrowText" refType="w" fact="0.15"/>
              <dgm:constr type="primFontSz" for="ch" ptType="node" op="equ" val="65"/>
            </dgm:constrLst>
          </dgm:if>
          <dgm:else name="Name4">
            <dgm:constrLst>
              <dgm:constr type="w" for="ch" forName="downArrow" refType="w" fact="0.4"/>
              <dgm:constr type="h" for="ch" forName="downArrow" refType="h" fact="0.8"/>
              <dgm:constr type="l" for="ch" forName="downArrow" refType="w" fact="0.02"/>
              <dgm:constr type="t" for="ch" forName="downArrow" refType="h" fact="0.05"/>
              <dgm:constr type="lOff" for="ch" forName="downArrow" refType="w" fact="0.02"/>
              <dgm:constr type="w" for="ch" forName="downArrowText" refType="w" fact="0.5"/>
              <dgm:constr type="h" for="ch" forName="downArrowText" refType="h"/>
              <dgm:constr type="t" for="ch" forName="downArrowText"/>
              <dgm:constr type="r" for="ch" forName="downArrowText" refType="w"/>
              <dgm:constr type="primFontSz" for="ch" ptType="node" op="equ" val="65"/>
            </dgm:constrLst>
          </dgm:else>
        </dgm:choose>
      </dgm:if>
      <dgm:else name="Name5">
        <dgm:choose name="Name6">
          <dgm:if name="Name7" axis="ch" ptType="node" func="cnt" op="gte" val="2">
            <dgm:constrLst>
              <dgm:constr type="w" for="ch" forName="divider" refType="w"/>
              <dgm:constr type="h" for="ch" forName="divider" refType="w" fact="0.2"/>
              <dgm:constr type="h" for="ch" forName="divider" refType="h" op="gte" fact="0.2"/>
              <dgm:constr type="h" for="ch" forName="divider" refType="h" op="lte" fact="0.4"/>
              <dgm:constr type="ctrX" for="ch" forName="divider" refType="w" fact="0.5"/>
              <dgm:constr type="ctrY" for="ch" forName="divider" refType="h" fact="0.5"/>
              <dgm:constr type="w" for="ch" forName="downArrow" refType="w" fact="0.3"/>
              <dgm:constr type="h" for="ch" forName="downArrow" refType="h" fact="0.4"/>
              <dgm:constr type="r" for="ch" forName="downArrow" refType="w" fact="0.9"/>
              <dgm:constr type="t" for="ch" forName="downArrow" refType="h" fact="0.05"/>
              <dgm:constr type="rOff" for="ch" forName="downArrow" refType="w" fact="-0.02"/>
              <dgm:constr type="w" for="ch" forName="downArrowText" refType="w" fact="0.32"/>
              <dgm:constr type="h" for="ch" forName="downArrowText" refType="h" fact="0.42"/>
              <dgm:constr type="t" for="ch" forName="downArrowText"/>
              <dgm:constr type="l" for="ch" forName="downArrowText" refType="w" fact="0.15"/>
              <dgm:constr type="w" for="ch" forName="upArrow" refType="w" fact="0.3"/>
              <dgm:constr type="h" for="ch" forName="upArrow" refType="h" fact="0.4"/>
              <dgm:constr type="b" for="ch" forName="upArrow" refType="h" fact="0.95"/>
              <dgm:constr type="l" for="ch" forName="upArrow" refType="w" fact="0.1"/>
              <dgm:constr type="lOff" for="ch" forName="upArrow" refType="w" fact="0.02"/>
              <dgm:constr type="w" for="ch" forName="upArrowText" refType="w" fact="0.32"/>
              <dgm:constr type="h" for="ch" forName="upArrowText" refType="h" fact="0.42"/>
              <dgm:constr type="b" for="ch" forName="upArrowText" refType="h"/>
              <dgm:constr type="r" for="ch" forName="upArrowText" refType="w" fact="0.85"/>
              <dgm:constr type="primFontSz" for="ch" ptType="node" op="equ" val="65"/>
            </dgm:constrLst>
          </dgm:if>
          <dgm:else name="Name8">
            <dgm:constrLst>
              <dgm:constr type="w" for="ch" forName="downArrow" refType="w" fact="0.4"/>
              <dgm:constr type="h" for="ch" forName="downArrow" refType="h" fact="0.8"/>
              <dgm:constr type="r" for="ch" forName="downArrow" refType="w" fact="0.98"/>
              <dgm:constr type="t" for="ch" forName="downArrow" refType="h" fact="0.05"/>
              <dgm:constr type="rOff" for="ch" forName="downArrow" refType="w" fact="-0.02"/>
              <dgm:constr type="w" for="ch" forName="downArrowText" refType="w" fact="0.5"/>
              <dgm:constr type="h" for="ch" forName="downArrowText" refType="h"/>
              <dgm:constr type="t" for="ch" forName="downArrowText"/>
              <dgm:constr type="l" for="ch" forName="downArrowText"/>
              <dgm:constr type="primFontSz" for="ch" ptType="node" op="equ" val="65"/>
            </dgm:constrLst>
          </dgm:else>
        </dgm:choose>
      </dgm:else>
    </dgm:choose>
    <dgm:ruleLst/>
    <dgm:choose name="Name9">
      <dgm:if name="Name10" axis="ch" ptType="node" func="cnt" op="gte" val="2">
        <dgm:layoutNode name="divider" styleLbl="fgShp">
          <dgm:alg type="sp"/>
          <dgm:choose name="Name11">
            <dgm:if name="Name12" func="var" arg="dir" op="equ" val="norm">
              <dgm:shape xmlns:r="http://schemas.openxmlformats.org/officeDocument/2006/relationships" rot="-5" type="mathMinus" r:blip="">
                <dgm:adjLst/>
              </dgm:shape>
            </dgm:if>
            <dgm:else name="Name13">
              <dgm:shape xmlns:r="http://schemas.openxmlformats.org/officeDocument/2006/relationships" rot="5" type="mathMinus" r:blip="">
                <dgm:adjLst/>
              </dgm:shape>
            </dgm:else>
          </dgm:choose>
          <dgm:presOf/>
          <dgm:constrLst/>
          <dgm:ruleLst/>
        </dgm:layoutNode>
      </dgm:if>
      <dgm:else name="Name14"/>
    </dgm:choose>
    <dgm:forEach name="Name15" axis="ch" ptType="node" cnt="1">
      <dgm:layoutNode name="downArrow" styleLbl="node1">
        <dgm:alg type="sp"/>
        <dgm:shape xmlns:r="http://schemas.openxmlformats.org/officeDocument/2006/relationships" type="downArrow" r:blip="">
          <dgm:adjLst/>
        </dgm:shape>
        <dgm:presOf/>
        <dgm:constrLst/>
        <dgm:ruleLst/>
      </dgm:layoutNode>
      <dgm:layoutNode name="downArrowText" styleLbl="revTx">
        <dgm:varLst>
          <dgm:bulletEnabled val="1"/>
        </dgm:varLst>
        <dgm:alg type="tx">
          <dgm:param type="txAnchorVertCh" val="mid"/>
        </dgm:alg>
        <dgm:shape xmlns:r="http://schemas.openxmlformats.org/officeDocument/2006/relationships" type="rect" r:blip="">
          <dgm:adjLst/>
        </dgm:shape>
        <dgm:presOf axis="desOrSelf" ptType="node"/>
        <dgm:constrLst/>
        <dgm:ruleLst>
          <dgm:rule type="primFontSz" val="5" fact="NaN" max="NaN"/>
        </dgm:ruleLst>
      </dgm:layoutNode>
    </dgm:forEach>
    <dgm:forEach name="Name16" axis="ch" ptType="node" st="2" cnt="1">
      <dgm:layoutNode name="upArrow" styleLbl="node1">
        <dgm:alg type="sp"/>
        <dgm:shape xmlns:r="http://schemas.openxmlformats.org/officeDocument/2006/relationships" type="upArrow" r:blip="">
          <dgm:adjLst/>
        </dgm:shape>
        <dgm:presOf/>
        <dgm:constrLst/>
        <dgm:ruleLst/>
      </dgm:layoutNode>
      <dgm:layoutNode name="upArrowText" styleLbl="revTx">
        <dgm:varLst>
          <dgm:bulletEnabled val="1"/>
        </dgm:varLst>
        <dgm:alg type="tx">
          <dgm:param type="txAnchorVertCh" val="mid"/>
        </dgm:alg>
        <dgm:shape xmlns:r="http://schemas.openxmlformats.org/officeDocument/2006/relationships" type="rect" r:blip="">
          <dgm:adjLst/>
        </dgm:shape>
        <dgm:presOf axis="desOrSelf" ptType="node"/>
        <dgm:constrLst/>
        <dgm:ruleLst>
          <dgm:rule type="primFontSz" val="5" fact="NaN" max="NaN"/>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63" tIns="46580" rIns="93163" bIns="46580" rtlCol="0"/>
          <a:lstStyle>
            <a:lvl1pPr algn="l">
              <a:defRPr sz="1200"/>
            </a:lvl1pPr>
          </a:lstStyle>
          <a:p>
            <a:endParaRPr lang="en-US" dirty="0"/>
          </a:p>
        </p:txBody>
      </p:sp>
      <p:sp>
        <p:nvSpPr>
          <p:cNvPr id="3" name="Date Placeholder 2"/>
          <p:cNvSpPr>
            <a:spLocks noGrp="1"/>
          </p:cNvSpPr>
          <p:nvPr>
            <p:ph type="dt" sz="quarter" idx="1"/>
          </p:nvPr>
        </p:nvSpPr>
        <p:spPr>
          <a:xfrm>
            <a:off x="3970939" y="0"/>
            <a:ext cx="3037840" cy="464820"/>
          </a:xfrm>
          <a:prstGeom prst="rect">
            <a:avLst/>
          </a:prstGeom>
        </p:spPr>
        <p:txBody>
          <a:bodyPr vert="horz" lIns="93163" tIns="46580" rIns="93163" bIns="46580" rtlCol="0"/>
          <a:lstStyle>
            <a:lvl1pPr algn="r">
              <a:defRPr sz="1200"/>
            </a:lvl1pPr>
          </a:lstStyle>
          <a:p>
            <a:fld id="{38BBB2B4-D2C2-4711-8409-595C70FD7B0D}" type="datetimeFigureOut">
              <a:rPr lang="en-US" smtClean="0"/>
              <a:t>6/6/2019</a:t>
            </a:fld>
            <a:endParaRPr lang="en-US" dirty="0"/>
          </a:p>
        </p:txBody>
      </p:sp>
      <p:sp>
        <p:nvSpPr>
          <p:cNvPr id="4" name="Footer Placeholder 3"/>
          <p:cNvSpPr>
            <a:spLocks noGrp="1"/>
          </p:cNvSpPr>
          <p:nvPr>
            <p:ph type="ftr" sz="quarter" idx="2"/>
          </p:nvPr>
        </p:nvSpPr>
        <p:spPr>
          <a:xfrm>
            <a:off x="0" y="8829967"/>
            <a:ext cx="3037840" cy="464820"/>
          </a:xfrm>
          <a:prstGeom prst="rect">
            <a:avLst/>
          </a:prstGeom>
        </p:spPr>
        <p:txBody>
          <a:bodyPr vert="horz" lIns="93163" tIns="46580" rIns="93163" bIns="4658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39" y="8829967"/>
            <a:ext cx="3037840" cy="464820"/>
          </a:xfrm>
          <a:prstGeom prst="rect">
            <a:avLst/>
          </a:prstGeom>
        </p:spPr>
        <p:txBody>
          <a:bodyPr vert="horz" lIns="93163" tIns="46580" rIns="93163" bIns="46580" rtlCol="0" anchor="b"/>
          <a:lstStyle>
            <a:lvl1pPr algn="r">
              <a:defRPr sz="1200"/>
            </a:lvl1pPr>
          </a:lstStyle>
          <a:p>
            <a:fld id="{CE7233BF-18AC-4450-82B1-8BCE39CBA3D7}" type="slidenum">
              <a:rPr lang="en-US" smtClean="0"/>
              <a:t>‹#›</a:t>
            </a:fld>
            <a:endParaRPr lang="en-US" dirty="0"/>
          </a:p>
        </p:txBody>
      </p:sp>
    </p:spTree>
    <p:extLst>
      <p:ext uri="{BB962C8B-B14F-4D97-AF65-F5344CB8AC3E}">
        <p14:creationId xmlns:p14="http://schemas.microsoft.com/office/powerpoint/2010/main" val="208284811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63" tIns="46580" rIns="93163" bIns="46580" rtlCol="0"/>
          <a:lstStyle>
            <a:lvl1pPr algn="l">
              <a:defRPr sz="1200"/>
            </a:lvl1pPr>
          </a:lstStyle>
          <a:p>
            <a:endParaRPr lang="en-US" dirty="0"/>
          </a:p>
        </p:txBody>
      </p:sp>
      <p:sp>
        <p:nvSpPr>
          <p:cNvPr id="3" name="Date Placeholder 2"/>
          <p:cNvSpPr>
            <a:spLocks noGrp="1"/>
          </p:cNvSpPr>
          <p:nvPr>
            <p:ph type="dt" idx="1"/>
          </p:nvPr>
        </p:nvSpPr>
        <p:spPr>
          <a:xfrm>
            <a:off x="3970939" y="0"/>
            <a:ext cx="3037840" cy="464820"/>
          </a:xfrm>
          <a:prstGeom prst="rect">
            <a:avLst/>
          </a:prstGeom>
        </p:spPr>
        <p:txBody>
          <a:bodyPr vert="horz" lIns="93163" tIns="46580" rIns="93163" bIns="46580" rtlCol="0"/>
          <a:lstStyle>
            <a:lvl1pPr algn="r">
              <a:defRPr sz="1200"/>
            </a:lvl1pPr>
          </a:lstStyle>
          <a:p>
            <a:fld id="{1CD95ECC-CA69-4A29-8CA7-F9DE4F4A7ABA}" type="datetimeFigureOut">
              <a:rPr lang="en-US" smtClean="0"/>
              <a:t>6/6/2019</a:t>
            </a:fld>
            <a:endParaRPr lang="en-US" dirty="0"/>
          </a:p>
        </p:txBody>
      </p:sp>
      <p:sp>
        <p:nvSpPr>
          <p:cNvPr id="4" name="Slide Image Placeholder 3"/>
          <p:cNvSpPr>
            <a:spLocks noGrp="1" noRot="1" noChangeAspect="1"/>
          </p:cNvSpPr>
          <p:nvPr>
            <p:ph type="sldImg" idx="2"/>
          </p:nvPr>
        </p:nvSpPr>
        <p:spPr>
          <a:xfrm>
            <a:off x="1182688" y="698500"/>
            <a:ext cx="4645025" cy="3484563"/>
          </a:xfrm>
          <a:prstGeom prst="rect">
            <a:avLst/>
          </a:prstGeom>
          <a:noFill/>
          <a:ln w="12700">
            <a:solidFill>
              <a:prstClr val="black"/>
            </a:solidFill>
          </a:ln>
        </p:spPr>
        <p:txBody>
          <a:bodyPr vert="horz" lIns="93163" tIns="46580" rIns="93163" bIns="46580"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63" tIns="46580" rIns="93163" bIns="4658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63" tIns="46580" rIns="93163" bIns="4658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9" y="8829967"/>
            <a:ext cx="3037840" cy="464820"/>
          </a:xfrm>
          <a:prstGeom prst="rect">
            <a:avLst/>
          </a:prstGeom>
        </p:spPr>
        <p:txBody>
          <a:bodyPr vert="horz" lIns="93163" tIns="46580" rIns="93163" bIns="46580" rtlCol="0" anchor="b"/>
          <a:lstStyle>
            <a:lvl1pPr algn="r">
              <a:defRPr sz="1200"/>
            </a:lvl1pPr>
          </a:lstStyle>
          <a:p>
            <a:fld id="{190CEFB4-1699-42AE-BD92-DFB323D62BF9}" type="slidenum">
              <a:rPr lang="en-US" smtClean="0"/>
              <a:t>‹#›</a:t>
            </a:fld>
            <a:endParaRPr lang="en-US" dirty="0"/>
          </a:p>
        </p:txBody>
      </p:sp>
    </p:spTree>
    <p:extLst>
      <p:ext uri="{BB962C8B-B14F-4D97-AF65-F5344CB8AC3E}">
        <p14:creationId xmlns:p14="http://schemas.microsoft.com/office/powerpoint/2010/main" val="35408837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a:p>
            <a:pPr marL="228571" indent="-228571">
              <a:buAutoNum type="arabicPeriod" startAt="2"/>
            </a:pPr>
            <a:endParaRPr lang="en-US" baseline="0" dirty="0" smtClean="0"/>
          </a:p>
          <a:p>
            <a:pPr marL="228571" indent="-228571">
              <a:buAutoNum type="arabicPeriod" startAt="2"/>
            </a:pPr>
            <a:endParaRPr lang="en-US" baseline="0" dirty="0" smtClean="0"/>
          </a:p>
          <a:p>
            <a:pPr marL="228571" indent="-228571">
              <a:buAutoNum type="arabicPeriod" startAt="2"/>
            </a:pPr>
            <a:endParaRPr lang="en-US" dirty="0" smtClean="0"/>
          </a:p>
          <a:p>
            <a:pPr marL="228571" indent="-228571">
              <a:buAutoNum type="arabicPeriod" startAt="2"/>
            </a:pPr>
            <a:endParaRPr lang="en-US" dirty="0" smtClean="0"/>
          </a:p>
          <a:p>
            <a:pPr marL="228571" indent="-228571">
              <a:buAutoNum type="arabicPeriod" startAt="2"/>
            </a:pPr>
            <a:endParaRPr lang="en-US" dirty="0" smtClean="0"/>
          </a:p>
          <a:p>
            <a:endParaRPr lang="en-US" dirty="0"/>
          </a:p>
        </p:txBody>
      </p:sp>
      <p:sp>
        <p:nvSpPr>
          <p:cNvPr id="4" name="Slide Number Placeholder 3"/>
          <p:cNvSpPr>
            <a:spLocks noGrp="1"/>
          </p:cNvSpPr>
          <p:nvPr>
            <p:ph type="sldNum" sz="quarter" idx="10"/>
          </p:nvPr>
        </p:nvSpPr>
        <p:spPr/>
        <p:txBody>
          <a:bodyPr/>
          <a:lstStyle/>
          <a:p>
            <a:fld id="{190CEFB4-1699-42AE-BD92-DFB323D62BF9}" type="slidenum">
              <a:rPr lang="en-US" smtClean="0"/>
              <a:t>2</a:t>
            </a:fld>
            <a:endParaRPr lang="en-US" dirty="0"/>
          </a:p>
        </p:txBody>
      </p:sp>
    </p:spTree>
    <p:extLst>
      <p:ext uri="{BB962C8B-B14F-4D97-AF65-F5344CB8AC3E}">
        <p14:creationId xmlns:p14="http://schemas.microsoft.com/office/powerpoint/2010/main" val="380635951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4285">
              <a:defRPr/>
            </a:pPr>
            <a:endParaRPr lang="en-US" dirty="0">
              <a:solidFill>
                <a:prstClr val="black"/>
              </a:solidFill>
            </a:endParaRPr>
          </a:p>
          <a:p>
            <a:pPr marL="228571" indent="-228571" defTabSz="914285">
              <a:buFont typeface="+mj-lt"/>
              <a:buAutoNum type="arabicPeriod"/>
              <a:defRPr/>
            </a:pPr>
            <a:endParaRPr lang="en-US" dirty="0"/>
          </a:p>
          <a:p>
            <a:pPr defTabSz="914285">
              <a:defRPr/>
            </a:pPr>
            <a:endParaRPr lang="en-US" dirty="0">
              <a:solidFill>
                <a:prstClr val="black"/>
              </a:solidFill>
            </a:endParaRPr>
          </a:p>
        </p:txBody>
      </p:sp>
      <p:sp>
        <p:nvSpPr>
          <p:cNvPr id="4" name="Slide Number Placeholder 3"/>
          <p:cNvSpPr>
            <a:spLocks noGrp="1"/>
          </p:cNvSpPr>
          <p:nvPr>
            <p:ph type="sldNum" sz="quarter" idx="10"/>
          </p:nvPr>
        </p:nvSpPr>
        <p:spPr/>
        <p:txBody>
          <a:bodyPr/>
          <a:lstStyle/>
          <a:p>
            <a:fld id="{190CEFB4-1699-42AE-BD92-DFB323D62BF9}" type="slidenum">
              <a:rPr lang="en-US" smtClean="0"/>
              <a:t>11</a:t>
            </a:fld>
            <a:endParaRPr lang="en-US" dirty="0"/>
          </a:p>
        </p:txBody>
      </p:sp>
    </p:spTree>
    <p:extLst>
      <p:ext uri="{BB962C8B-B14F-4D97-AF65-F5344CB8AC3E}">
        <p14:creationId xmlns:p14="http://schemas.microsoft.com/office/powerpoint/2010/main" val="185655632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4285">
              <a:defRPr/>
            </a:pPr>
            <a:endParaRPr lang="en-US" dirty="0">
              <a:solidFill>
                <a:prstClr val="black"/>
              </a:solidFill>
            </a:endParaRPr>
          </a:p>
          <a:p>
            <a:pPr marL="228571" indent="-228571" defTabSz="914285">
              <a:buFont typeface="+mj-lt"/>
              <a:buAutoNum type="arabicPeriod"/>
              <a:defRPr/>
            </a:pPr>
            <a:endParaRPr lang="en-US" dirty="0"/>
          </a:p>
          <a:p>
            <a:pPr defTabSz="914285">
              <a:defRPr/>
            </a:pPr>
            <a:endParaRPr lang="en-US" dirty="0">
              <a:solidFill>
                <a:prstClr val="black"/>
              </a:solidFill>
            </a:endParaRPr>
          </a:p>
        </p:txBody>
      </p:sp>
      <p:sp>
        <p:nvSpPr>
          <p:cNvPr id="4" name="Slide Number Placeholder 3"/>
          <p:cNvSpPr>
            <a:spLocks noGrp="1"/>
          </p:cNvSpPr>
          <p:nvPr>
            <p:ph type="sldNum" sz="quarter" idx="10"/>
          </p:nvPr>
        </p:nvSpPr>
        <p:spPr/>
        <p:txBody>
          <a:bodyPr/>
          <a:lstStyle/>
          <a:p>
            <a:fld id="{190CEFB4-1699-42AE-BD92-DFB323D62BF9}" type="slidenum">
              <a:rPr lang="en-US" smtClean="0"/>
              <a:t>12</a:t>
            </a:fld>
            <a:endParaRPr lang="en-US" dirty="0"/>
          </a:p>
        </p:txBody>
      </p:sp>
    </p:spTree>
    <p:extLst>
      <p:ext uri="{BB962C8B-B14F-4D97-AF65-F5344CB8AC3E}">
        <p14:creationId xmlns:p14="http://schemas.microsoft.com/office/powerpoint/2010/main" val="328806127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4285">
              <a:defRPr/>
            </a:pPr>
            <a:endParaRPr lang="en-US" dirty="0">
              <a:solidFill>
                <a:prstClr val="black"/>
              </a:solidFill>
            </a:endParaRPr>
          </a:p>
          <a:p>
            <a:pPr marL="228571" indent="-228571" defTabSz="914285">
              <a:buFont typeface="+mj-lt"/>
              <a:buAutoNum type="arabicPeriod"/>
              <a:defRPr/>
            </a:pPr>
            <a:endParaRPr lang="en-US" dirty="0"/>
          </a:p>
          <a:p>
            <a:pPr defTabSz="914285">
              <a:defRPr/>
            </a:pPr>
            <a:endParaRPr lang="en-US" dirty="0">
              <a:solidFill>
                <a:prstClr val="black"/>
              </a:solidFill>
            </a:endParaRPr>
          </a:p>
        </p:txBody>
      </p:sp>
      <p:sp>
        <p:nvSpPr>
          <p:cNvPr id="4" name="Slide Number Placeholder 3"/>
          <p:cNvSpPr>
            <a:spLocks noGrp="1"/>
          </p:cNvSpPr>
          <p:nvPr>
            <p:ph type="sldNum" sz="quarter" idx="10"/>
          </p:nvPr>
        </p:nvSpPr>
        <p:spPr/>
        <p:txBody>
          <a:bodyPr/>
          <a:lstStyle/>
          <a:p>
            <a:fld id="{190CEFB4-1699-42AE-BD92-DFB323D62BF9}" type="slidenum">
              <a:rPr lang="en-US" smtClean="0"/>
              <a:t>13</a:t>
            </a:fld>
            <a:endParaRPr lang="en-US" dirty="0"/>
          </a:p>
        </p:txBody>
      </p:sp>
    </p:spTree>
    <p:extLst>
      <p:ext uri="{BB962C8B-B14F-4D97-AF65-F5344CB8AC3E}">
        <p14:creationId xmlns:p14="http://schemas.microsoft.com/office/powerpoint/2010/main" val="334338768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4285">
              <a:defRPr/>
            </a:pPr>
            <a:endParaRPr lang="en-US" dirty="0">
              <a:solidFill>
                <a:prstClr val="black"/>
              </a:solidFill>
            </a:endParaRPr>
          </a:p>
          <a:p>
            <a:pPr marL="228571" indent="-228571" defTabSz="914285">
              <a:buFont typeface="+mj-lt"/>
              <a:buAutoNum type="arabicPeriod"/>
              <a:defRPr/>
            </a:pPr>
            <a:endParaRPr lang="en-US" dirty="0"/>
          </a:p>
          <a:p>
            <a:pPr defTabSz="914285">
              <a:defRPr/>
            </a:pPr>
            <a:endParaRPr lang="en-US" dirty="0">
              <a:solidFill>
                <a:prstClr val="black"/>
              </a:solidFill>
            </a:endParaRPr>
          </a:p>
        </p:txBody>
      </p:sp>
      <p:sp>
        <p:nvSpPr>
          <p:cNvPr id="4" name="Slide Number Placeholder 3"/>
          <p:cNvSpPr>
            <a:spLocks noGrp="1"/>
          </p:cNvSpPr>
          <p:nvPr>
            <p:ph type="sldNum" sz="quarter" idx="10"/>
          </p:nvPr>
        </p:nvSpPr>
        <p:spPr/>
        <p:txBody>
          <a:bodyPr/>
          <a:lstStyle/>
          <a:p>
            <a:fld id="{190CEFB4-1699-42AE-BD92-DFB323D62BF9}" type="slidenum">
              <a:rPr lang="en-US" smtClean="0"/>
              <a:t>14</a:t>
            </a:fld>
            <a:endParaRPr lang="en-US" dirty="0"/>
          </a:p>
        </p:txBody>
      </p:sp>
    </p:spTree>
    <p:extLst>
      <p:ext uri="{BB962C8B-B14F-4D97-AF65-F5344CB8AC3E}">
        <p14:creationId xmlns:p14="http://schemas.microsoft.com/office/powerpoint/2010/main" val="123658519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4285">
              <a:defRPr/>
            </a:pPr>
            <a:endParaRPr lang="en-US" dirty="0">
              <a:solidFill>
                <a:prstClr val="black"/>
              </a:solidFill>
            </a:endParaRPr>
          </a:p>
          <a:p>
            <a:pPr marL="228571" indent="-228571" defTabSz="914285">
              <a:buFont typeface="+mj-lt"/>
              <a:buAutoNum type="arabicPeriod"/>
              <a:defRPr/>
            </a:pPr>
            <a:endParaRPr lang="en-US" dirty="0"/>
          </a:p>
          <a:p>
            <a:pPr defTabSz="914285">
              <a:defRPr/>
            </a:pPr>
            <a:endParaRPr lang="en-US" dirty="0">
              <a:solidFill>
                <a:prstClr val="black"/>
              </a:solidFill>
            </a:endParaRPr>
          </a:p>
        </p:txBody>
      </p:sp>
      <p:sp>
        <p:nvSpPr>
          <p:cNvPr id="4" name="Slide Number Placeholder 3"/>
          <p:cNvSpPr>
            <a:spLocks noGrp="1"/>
          </p:cNvSpPr>
          <p:nvPr>
            <p:ph type="sldNum" sz="quarter" idx="10"/>
          </p:nvPr>
        </p:nvSpPr>
        <p:spPr/>
        <p:txBody>
          <a:bodyPr/>
          <a:lstStyle/>
          <a:p>
            <a:fld id="{190CEFB4-1699-42AE-BD92-DFB323D62BF9}" type="slidenum">
              <a:rPr lang="en-US" smtClean="0"/>
              <a:t>15</a:t>
            </a:fld>
            <a:endParaRPr lang="en-US" dirty="0"/>
          </a:p>
        </p:txBody>
      </p:sp>
    </p:spTree>
    <p:extLst>
      <p:ext uri="{BB962C8B-B14F-4D97-AF65-F5344CB8AC3E}">
        <p14:creationId xmlns:p14="http://schemas.microsoft.com/office/powerpoint/2010/main" val="139788715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4285">
              <a:defRPr/>
            </a:pPr>
            <a:endParaRPr lang="en-US" dirty="0">
              <a:solidFill>
                <a:prstClr val="black"/>
              </a:solidFill>
            </a:endParaRPr>
          </a:p>
          <a:p>
            <a:pPr marL="228571" indent="-228571" defTabSz="914285">
              <a:buFont typeface="+mj-lt"/>
              <a:buAutoNum type="arabicPeriod"/>
              <a:defRPr/>
            </a:pPr>
            <a:endParaRPr lang="en-US" dirty="0"/>
          </a:p>
          <a:p>
            <a:pPr defTabSz="914285">
              <a:defRPr/>
            </a:pPr>
            <a:endParaRPr lang="en-US" dirty="0">
              <a:solidFill>
                <a:prstClr val="black"/>
              </a:solidFill>
            </a:endParaRPr>
          </a:p>
        </p:txBody>
      </p:sp>
      <p:sp>
        <p:nvSpPr>
          <p:cNvPr id="4" name="Slide Number Placeholder 3"/>
          <p:cNvSpPr>
            <a:spLocks noGrp="1"/>
          </p:cNvSpPr>
          <p:nvPr>
            <p:ph type="sldNum" sz="quarter" idx="10"/>
          </p:nvPr>
        </p:nvSpPr>
        <p:spPr/>
        <p:txBody>
          <a:bodyPr/>
          <a:lstStyle/>
          <a:p>
            <a:fld id="{190CEFB4-1699-42AE-BD92-DFB323D62BF9}" type="slidenum">
              <a:rPr lang="en-US" smtClean="0"/>
              <a:t>16</a:t>
            </a:fld>
            <a:endParaRPr lang="en-US" dirty="0"/>
          </a:p>
        </p:txBody>
      </p:sp>
    </p:spTree>
    <p:extLst>
      <p:ext uri="{BB962C8B-B14F-4D97-AF65-F5344CB8AC3E}">
        <p14:creationId xmlns:p14="http://schemas.microsoft.com/office/powerpoint/2010/main" val="424618076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4285">
              <a:defRPr/>
            </a:pPr>
            <a:endParaRPr lang="en-US" dirty="0">
              <a:solidFill>
                <a:prstClr val="black"/>
              </a:solidFill>
            </a:endParaRPr>
          </a:p>
          <a:p>
            <a:pPr marL="228571" indent="-228571" defTabSz="914285">
              <a:buFont typeface="+mj-lt"/>
              <a:buAutoNum type="arabicPeriod"/>
              <a:defRPr/>
            </a:pPr>
            <a:endParaRPr lang="en-US" dirty="0"/>
          </a:p>
          <a:p>
            <a:pPr defTabSz="914285">
              <a:defRPr/>
            </a:pPr>
            <a:endParaRPr lang="en-US" dirty="0">
              <a:solidFill>
                <a:prstClr val="black"/>
              </a:solidFill>
            </a:endParaRPr>
          </a:p>
        </p:txBody>
      </p:sp>
      <p:sp>
        <p:nvSpPr>
          <p:cNvPr id="4" name="Slide Number Placeholder 3"/>
          <p:cNvSpPr>
            <a:spLocks noGrp="1"/>
          </p:cNvSpPr>
          <p:nvPr>
            <p:ph type="sldNum" sz="quarter" idx="10"/>
          </p:nvPr>
        </p:nvSpPr>
        <p:spPr/>
        <p:txBody>
          <a:bodyPr/>
          <a:lstStyle/>
          <a:p>
            <a:fld id="{190CEFB4-1699-42AE-BD92-DFB323D62BF9}" type="slidenum">
              <a:rPr lang="en-US" smtClean="0"/>
              <a:t>17</a:t>
            </a:fld>
            <a:endParaRPr lang="en-US" dirty="0"/>
          </a:p>
        </p:txBody>
      </p:sp>
    </p:spTree>
    <p:extLst>
      <p:ext uri="{BB962C8B-B14F-4D97-AF65-F5344CB8AC3E}">
        <p14:creationId xmlns:p14="http://schemas.microsoft.com/office/powerpoint/2010/main" val="240502398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4285">
              <a:defRPr/>
            </a:pPr>
            <a:endParaRPr lang="en-US" dirty="0">
              <a:solidFill>
                <a:prstClr val="black"/>
              </a:solidFill>
            </a:endParaRPr>
          </a:p>
          <a:p>
            <a:pPr marL="228571" indent="-228571" defTabSz="914285">
              <a:buFont typeface="+mj-lt"/>
              <a:buAutoNum type="arabicPeriod"/>
              <a:defRPr/>
            </a:pPr>
            <a:endParaRPr lang="en-US" dirty="0"/>
          </a:p>
          <a:p>
            <a:pPr defTabSz="914285">
              <a:defRPr/>
            </a:pPr>
            <a:endParaRPr lang="en-US" dirty="0">
              <a:solidFill>
                <a:prstClr val="black"/>
              </a:solidFill>
            </a:endParaRPr>
          </a:p>
        </p:txBody>
      </p:sp>
      <p:sp>
        <p:nvSpPr>
          <p:cNvPr id="4" name="Slide Number Placeholder 3"/>
          <p:cNvSpPr>
            <a:spLocks noGrp="1"/>
          </p:cNvSpPr>
          <p:nvPr>
            <p:ph type="sldNum" sz="quarter" idx="10"/>
          </p:nvPr>
        </p:nvSpPr>
        <p:spPr/>
        <p:txBody>
          <a:bodyPr/>
          <a:lstStyle/>
          <a:p>
            <a:fld id="{190CEFB4-1699-42AE-BD92-DFB323D62BF9}" type="slidenum">
              <a:rPr lang="en-US" smtClean="0"/>
              <a:t>18</a:t>
            </a:fld>
            <a:endParaRPr lang="en-US" dirty="0"/>
          </a:p>
        </p:txBody>
      </p:sp>
    </p:spTree>
    <p:extLst>
      <p:ext uri="{BB962C8B-B14F-4D97-AF65-F5344CB8AC3E}">
        <p14:creationId xmlns:p14="http://schemas.microsoft.com/office/powerpoint/2010/main" val="404821690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4285">
              <a:defRPr/>
            </a:pPr>
            <a:endParaRPr lang="en-US" dirty="0">
              <a:solidFill>
                <a:prstClr val="black"/>
              </a:solidFill>
            </a:endParaRPr>
          </a:p>
          <a:p>
            <a:pPr marL="228571" indent="-228571" defTabSz="914285">
              <a:buFont typeface="+mj-lt"/>
              <a:buAutoNum type="arabicPeriod"/>
              <a:defRPr/>
            </a:pPr>
            <a:endParaRPr lang="en-US" dirty="0"/>
          </a:p>
          <a:p>
            <a:pPr defTabSz="914285">
              <a:defRPr/>
            </a:pPr>
            <a:endParaRPr lang="en-US" dirty="0">
              <a:solidFill>
                <a:prstClr val="black"/>
              </a:solidFill>
            </a:endParaRPr>
          </a:p>
        </p:txBody>
      </p:sp>
      <p:sp>
        <p:nvSpPr>
          <p:cNvPr id="4" name="Slide Number Placeholder 3"/>
          <p:cNvSpPr>
            <a:spLocks noGrp="1"/>
          </p:cNvSpPr>
          <p:nvPr>
            <p:ph type="sldNum" sz="quarter" idx="10"/>
          </p:nvPr>
        </p:nvSpPr>
        <p:spPr/>
        <p:txBody>
          <a:bodyPr/>
          <a:lstStyle/>
          <a:p>
            <a:fld id="{190CEFB4-1699-42AE-BD92-DFB323D62BF9}" type="slidenum">
              <a:rPr lang="en-US" smtClean="0"/>
              <a:t>19</a:t>
            </a:fld>
            <a:endParaRPr lang="en-US" dirty="0"/>
          </a:p>
        </p:txBody>
      </p:sp>
    </p:spTree>
    <p:extLst>
      <p:ext uri="{BB962C8B-B14F-4D97-AF65-F5344CB8AC3E}">
        <p14:creationId xmlns:p14="http://schemas.microsoft.com/office/powerpoint/2010/main" val="400933031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4285">
              <a:defRPr/>
            </a:pPr>
            <a:endParaRPr lang="en-US" dirty="0">
              <a:solidFill>
                <a:prstClr val="black"/>
              </a:solidFill>
            </a:endParaRPr>
          </a:p>
          <a:p>
            <a:pPr marL="228571" indent="-228571" defTabSz="914285">
              <a:buFont typeface="+mj-lt"/>
              <a:buAutoNum type="arabicPeriod"/>
              <a:defRPr/>
            </a:pPr>
            <a:endParaRPr lang="en-US" dirty="0"/>
          </a:p>
          <a:p>
            <a:pPr defTabSz="914285">
              <a:defRPr/>
            </a:pPr>
            <a:endParaRPr lang="en-US" dirty="0">
              <a:solidFill>
                <a:prstClr val="black"/>
              </a:solidFill>
            </a:endParaRPr>
          </a:p>
        </p:txBody>
      </p:sp>
      <p:sp>
        <p:nvSpPr>
          <p:cNvPr id="4" name="Slide Number Placeholder 3"/>
          <p:cNvSpPr>
            <a:spLocks noGrp="1"/>
          </p:cNvSpPr>
          <p:nvPr>
            <p:ph type="sldNum" sz="quarter" idx="10"/>
          </p:nvPr>
        </p:nvSpPr>
        <p:spPr/>
        <p:txBody>
          <a:bodyPr/>
          <a:lstStyle/>
          <a:p>
            <a:fld id="{190CEFB4-1699-42AE-BD92-DFB323D62BF9}" type="slidenum">
              <a:rPr lang="en-US" smtClean="0"/>
              <a:t>20</a:t>
            </a:fld>
            <a:endParaRPr lang="en-US" dirty="0"/>
          </a:p>
        </p:txBody>
      </p:sp>
    </p:spTree>
    <p:extLst>
      <p:ext uri="{BB962C8B-B14F-4D97-AF65-F5344CB8AC3E}">
        <p14:creationId xmlns:p14="http://schemas.microsoft.com/office/powerpoint/2010/main" val="31258387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u="sng" dirty="0"/>
          </a:p>
        </p:txBody>
      </p:sp>
      <p:sp>
        <p:nvSpPr>
          <p:cNvPr id="4" name="Slide Number Placeholder 3"/>
          <p:cNvSpPr>
            <a:spLocks noGrp="1"/>
          </p:cNvSpPr>
          <p:nvPr>
            <p:ph type="sldNum" sz="quarter" idx="10"/>
          </p:nvPr>
        </p:nvSpPr>
        <p:spPr/>
        <p:txBody>
          <a:bodyPr/>
          <a:lstStyle/>
          <a:p>
            <a:fld id="{190CEFB4-1699-42AE-BD92-DFB323D62BF9}" type="slidenum">
              <a:rPr lang="en-US" smtClean="0"/>
              <a:t>3</a:t>
            </a:fld>
            <a:endParaRPr lang="en-US"/>
          </a:p>
        </p:txBody>
      </p:sp>
    </p:spTree>
    <p:extLst>
      <p:ext uri="{BB962C8B-B14F-4D97-AF65-F5344CB8AC3E}">
        <p14:creationId xmlns:p14="http://schemas.microsoft.com/office/powerpoint/2010/main" val="22118562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4285">
              <a:defRPr/>
            </a:pPr>
            <a:endParaRPr lang="en-US" dirty="0">
              <a:solidFill>
                <a:prstClr val="black"/>
              </a:solidFill>
            </a:endParaRPr>
          </a:p>
          <a:p>
            <a:pPr marL="228571" indent="-228571" defTabSz="914285">
              <a:buFont typeface="+mj-lt"/>
              <a:buAutoNum type="arabicPeriod"/>
              <a:defRPr/>
            </a:pPr>
            <a:endParaRPr lang="en-US" dirty="0"/>
          </a:p>
          <a:p>
            <a:pPr defTabSz="914285">
              <a:defRPr/>
            </a:pPr>
            <a:endParaRPr lang="en-US" dirty="0">
              <a:solidFill>
                <a:prstClr val="black"/>
              </a:solidFill>
            </a:endParaRPr>
          </a:p>
        </p:txBody>
      </p:sp>
      <p:sp>
        <p:nvSpPr>
          <p:cNvPr id="4" name="Slide Number Placeholder 3"/>
          <p:cNvSpPr>
            <a:spLocks noGrp="1"/>
          </p:cNvSpPr>
          <p:nvPr>
            <p:ph type="sldNum" sz="quarter" idx="10"/>
          </p:nvPr>
        </p:nvSpPr>
        <p:spPr/>
        <p:txBody>
          <a:bodyPr/>
          <a:lstStyle/>
          <a:p>
            <a:fld id="{190CEFB4-1699-42AE-BD92-DFB323D62BF9}" type="slidenum">
              <a:rPr lang="en-US" smtClean="0"/>
              <a:t>21</a:t>
            </a:fld>
            <a:endParaRPr lang="en-US" dirty="0"/>
          </a:p>
        </p:txBody>
      </p:sp>
    </p:spTree>
    <p:extLst>
      <p:ext uri="{BB962C8B-B14F-4D97-AF65-F5344CB8AC3E}">
        <p14:creationId xmlns:p14="http://schemas.microsoft.com/office/powerpoint/2010/main" val="12062072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4285">
              <a:defRPr/>
            </a:pPr>
            <a:endParaRPr lang="en-US" dirty="0">
              <a:solidFill>
                <a:prstClr val="black"/>
              </a:solidFill>
            </a:endParaRPr>
          </a:p>
          <a:p>
            <a:pPr marL="228571" indent="-228571" defTabSz="914285">
              <a:buFont typeface="+mj-lt"/>
              <a:buAutoNum type="arabicPeriod"/>
              <a:defRPr/>
            </a:pPr>
            <a:endParaRPr lang="en-US" dirty="0"/>
          </a:p>
          <a:p>
            <a:pPr defTabSz="914285">
              <a:defRPr/>
            </a:pPr>
            <a:endParaRPr lang="en-US" dirty="0">
              <a:solidFill>
                <a:prstClr val="black"/>
              </a:solidFill>
            </a:endParaRPr>
          </a:p>
        </p:txBody>
      </p:sp>
      <p:sp>
        <p:nvSpPr>
          <p:cNvPr id="4" name="Slide Number Placeholder 3"/>
          <p:cNvSpPr>
            <a:spLocks noGrp="1"/>
          </p:cNvSpPr>
          <p:nvPr>
            <p:ph type="sldNum" sz="quarter" idx="10"/>
          </p:nvPr>
        </p:nvSpPr>
        <p:spPr/>
        <p:txBody>
          <a:bodyPr/>
          <a:lstStyle/>
          <a:p>
            <a:fld id="{190CEFB4-1699-42AE-BD92-DFB323D62BF9}" type="slidenum">
              <a:rPr lang="en-US" smtClean="0"/>
              <a:t>22</a:t>
            </a:fld>
            <a:endParaRPr lang="en-US" dirty="0"/>
          </a:p>
        </p:txBody>
      </p:sp>
    </p:spTree>
    <p:extLst>
      <p:ext uri="{BB962C8B-B14F-4D97-AF65-F5344CB8AC3E}">
        <p14:creationId xmlns:p14="http://schemas.microsoft.com/office/powerpoint/2010/main" val="182040168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4285">
              <a:defRPr/>
            </a:pPr>
            <a:endParaRPr lang="en-US" dirty="0">
              <a:solidFill>
                <a:prstClr val="black"/>
              </a:solidFill>
            </a:endParaRPr>
          </a:p>
          <a:p>
            <a:pPr marL="228571" indent="-228571" defTabSz="914285">
              <a:buFont typeface="+mj-lt"/>
              <a:buAutoNum type="arabicPeriod"/>
              <a:defRPr/>
            </a:pPr>
            <a:endParaRPr lang="en-US" dirty="0"/>
          </a:p>
          <a:p>
            <a:pPr defTabSz="914285">
              <a:defRPr/>
            </a:pPr>
            <a:endParaRPr lang="en-US" dirty="0">
              <a:solidFill>
                <a:prstClr val="black"/>
              </a:solidFill>
            </a:endParaRPr>
          </a:p>
        </p:txBody>
      </p:sp>
      <p:sp>
        <p:nvSpPr>
          <p:cNvPr id="4" name="Slide Number Placeholder 3"/>
          <p:cNvSpPr>
            <a:spLocks noGrp="1"/>
          </p:cNvSpPr>
          <p:nvPr>
            <p:ph type="sldNum" sz="quarter" idx="10"/>
          </p:nvPr>
        </p:nvSpPr>
        <p:spPr/>
        <p:txBody>
          <a:bodyPr/>
          <a:lstStyle/>
          <a:p>
            <a:fld id="{190CEFB4-1699-42AE-BD92-DFB323D62BF9}" type="slidenum">
              <a:rPr lang="en-US" smtClean="0"/>
              <a:t>23</a:t>
            </a:fld>
            <a:endParaRPr lang="en-US" dirty="0"/>
          </a:p>
        </p:txBody>
      </p:sp>
    </p:spTree>
    <p:extLst>
      <p:ext uri="{BB962C8B-B14F-4D97-AF65-F5344CB8AC3E}">
        <p14:creationId xmlns:p14="http://schemas.microsoft.com/office/powerpoint/2010/main" val="345477877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4285">
              <a:defRPr/>
            </a:pPr>
            <a:endParaRPr lang="en-US" dirty="0">
              <a:solidFill>
                <a:prstClr val="black"/>
              </a:solidFill>
            </a:endParaRPr>
          </a:p>
          <a:p>
            <a:pPr marL="228571" indent="-228571" defTabSz="914285">
              <a:buFont typeface="+mj-lt"/>
              <a:buAutoNum type="arabicPeriod"/>
              <a:defRPr/>
            </a:pPr>
            <a:endParaRPr lang="en-US" dirty="0"/>
          </a:p>
          <a:p>
            <a:pPr defTabSz="914285">
              <a:defRPr/>
            </a:pPr>
            <a:endParaRPr lang="en-US" dirty="0">
              <a:solidFill>
                <a:prstClr val="black"/>
              </a:solidFill>
            </a:endParaRPr>
          </a:p>
        </p:txBody>
      </p:sp>
      <p:sp>
        <p:nvSpPr>
          <p:cNvPr id="4" name="Slide Number Placeholder 3"/>
          <p:cNvSpPr>
            <a:spLocks noGrp="1"/>
          </p:cNvSpPr>
          <p:nvPr>
            <p:ph type="sldNum" sz="quarter" idx="10"/>
          </p:nvPr>
        </p:nvSpPr>
        <p:spPr/>
        <p:txBody>
          <a:bodyPr/>
          <a:lstStyle/>
          <a:p>
            <a:fld id="{190CEFB4-1699-42AE-BD92-DFB323D62BF9}" type="slidenum">
              <a:rPr lang="en-US" smtClean="0"/>
              <a:t>24</a:t>
            </a:fld>
            <a:endParaRPr lang="en-US" dirty="0"/>
          </a:p>
        </p:txBody>
      </p:sp>
    </p:spTree>
    <p:extLst>
      <p:ext uri="{BB962C8B-B14F-4D97-AF65-F5344CB8AC3E}">
        <p14:creationId xmlns:p14="http://schemas.microsoft.com/office/powerpoint/2010/main" val="126703534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4285">
              <a:defRPr/>
            </a:pPr>
            <a:endParaRPr lang="en-US" dirty="0">
              <a:solidFill>
                <a:prstClr val="black"/>
              </a:solidFill>
            </a:endParaRPr>
          </a:p>
          <a:p>
            <a:pPr marL="228571" indent="-228571" defTabSz="914285">
              <a:buFont typeface="+mj-lt"/>
              <a:buAutoNum type="arabicPeriod"/>
              <a:defRPr/>
            </a:pPr>
            <a:endParaRPr lang="en-US" dirty="0"/>
          </a:p>
          <a:p>
            <a:pPr defTabSz="914285">
              <a:defRPr/>
            </a:pPr>
            <a:endParaRPr lang="en-US" dirty="0">
              <a:solidFill>
                <a:prstClr val="black"/>
              </a:solidFill>
            </a:endParaRPr>
          </a:p>
        </p:txBody>
      </p:sp>
      <p:sp>
        <p:nvSpPr>
          <p:cNvPr id="4" name="Slide Number Placeholder 3"/>
          <p:cNvSpPr>
            <a:spLocks noGrp="1"/>
          </p:cNvSpPr>
          <p:nvPr>
            <p:ph type="sldNum" sz="quarter" idx="10"/>
          </p:nvPr>
        </p:nvSpPr>
        <p:spPr/>
        <p:txBody>
          <a:bodyPr/>
          <a:lstStyle/>
          <a:p>
            <a:fld id="{190CEFB4-1699-42AE-BD92-DFB323D62BF9}" type="slidenum">
              <a:rPr lang="en-US" smtClean="0"/>
              <a:t>25</a:t>
            </a:fld>
            <a:endParaRPr lang="en-US" dirty="0"/>
          </a:p>
        </p:txBody>
      </p:sp>
    </p:spTree>
    <p:extLst>
      <p:ext uri="{BB962C8B-B14F-4D97-AF65-F5344CB8AC3E}">
        <p14:creationId xmlns:p14="http://schemas.microsoft.com/office/powerpoint/2010/main" val="28629155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4285">
              <a:defRPr/>
            </a:pPr>
            <a:endParaRPr lang="en-US" dirty="0">
              <a:solidFill>
                <a:prstClr val="black"/>
              </a:solidFill>
            </a:endParaRPr>
          </a:p>
          <a:p>
            <a:pPr marL="228571" indent="-228571" defTabSz="914285">
              <a:buFont typeface="+mj-lt"/>
              <a:buAutoNum type="arabicPeriod"/>
              <a:defRPr/>
            </a:pPr>
            <a:endParaRPr lang="en-US" dirty="0"/>
          </a:p>
          <a:p>
            <a:pPr defTabSz="914285">
              <a:defRPr/>
            </a:pPr>
            <a:endParaRPr lang="en-US" dirty="0">
              <a:solidFill>
                <a:prstClr val="black"/>
              </a:solidFill>
            </a:endParaRPr>
          </a:p>
        </p:txBody>
      </p:sp>
      <p:sp>
        <p:nvSpPr>
          <p:cNvPr id="4" name="Slide Number Placeholder 3"/>
          <p:cNvSpPr>
            <a:spLocks noGrp="1"/>
          </p:cNvSpPr>
          <p:nvPr>
            <p:ph type="sldNum" sz="quarter" idx="10"/>
          </p:nvPr>
        </p:nvSpPr>
        <p:spPr/>
        <p:txBody>
          <a:bodyPr/>
          <a:lstStyle/>
          <a:p>
            <a:fld id="{190CEFB4-1699-42AE-BD92-DFB323D62BF9}" type="slidenum">
              <a:rPr lang="en-US" smtClean="0"/>
              <a:t>26</a:t>
            </a:fld>
            <a:endParaRPr lang="en-US" dirty="0"/>
          </a:p>
        </p:txBody>
      </p:sp>
    </p:spTree>
    <p:extLst>
      <p:ext uri="{BB962C8B-B14F-4D97-AF65-F5344CB8AC3E}">
        <p14:creationId xmlns:p14="http://schemas.microsoft.com/office/powerpoint/2010/main" val="180354112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90CEFB4-1699-42AE-BD92-DFB323D62BF9}"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27</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1148044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fld id="{190CEFB4-1699-42AE-BD92-DFB323D62BF9}" type="slidenum">
              <a:rPr lang="en-US" smtClean="0"/>
              <a:t>28</a:t>
            </a:fld>
            <a:endParaRPr lang="en-US" dirty="0"/>
          </a:p>
        </p:txBody>
      </p:sp>
    </p:spTree>
    <p:extLst>
      <p:ext uri="{BB962C8B-B14F-4D97-AF65-F5344CB8AC3E}">
        <p14:creationId xmlns:p14="http://schemas.microsoft.com/office/powerpoint/2010/main" val="21205191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Aft>
                <a:spcPts val="600"/>
              </a:spcAft>
            </a:pPr>
            <a:endParaRPr lang="en-US" dirty="0"/>
          </a:p>
        </p:txBody>
      </p:sp>
      <p:sp>
        <p:nvSpPr>
          <p:cNvPr id="4" name="Slide Number Placeholder 3"/>
          <p:cNvSpPr>
            <a:spLocks noGrp="1"/>
          </p:cNvSpPr>
          <p:nvPr>
            <p:ph type="sldNum" sz="quarter" idx="10"/>
          </p:nvPr>
        </p:nvSpPr>
        <p:spPr/>
        <p:txBody>
          <a:bodyPr/>
          <a:lstStyle/>
          <a:p>
            <a:fld id="{190CEFB4-1699-42AE-BD92-DFB323D62BF9}" type="slidenum">
              <a:rPr lang="en-US" smtClean="0"/>
              <a:t>4</a:t>
            </a:fld>
            <a:endParaRPr lang="en-US" dirty="0"/>
          </a:p>
        </p:txBody>
      </p:sp>
    </p:spTree>
    <p:extLst>
      <p:ext uri="{BB962C8B-B14F-4D97-AF65-F5344CB8AC3E}">
        <p14:creationId xmlns:p14="http://schemas.microsoft.com/office/powerpoint/2010/main" val="29837166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28" indent="-171428">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190CEFB4-1699-42AE-BD92-DFB323D62BF9}" type="slidenum">
              <a:rPr lang="en-US" smtClean="0"/>
              <a:t>5</a:t>
            </a:fld>
            <a:endParaRPr lang="en-US" dirty="0"/>
          </a:p>
        </p:txBody>
      </p:sp>
    </p:spTree>
    <p:extLst>
      <p:ext uri="{BB962C8B-B14F-4D97-AF65-F5344CB8AC3E}">
        <p14:creationId xmlns:p14="http://schemas.microsoft.com/office/powerpoint/2010/main" val="109912111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28" indent="-171428">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190CEFB4-1699-42AE-BD92-DFB323D62BF9}" type="slidenum">
              <a:rPr lang="en-US" smtClean="0"/>
              <a:t>6</a:t>
            </a:fld>
            <a:endParaRPr lang="en-US" dirty="0"/>
          </a:p>
        </p:txBody>
      </p:sp>
    </p:spTree>
    <p:extLst>
      <p:ext uri="{BB962C8B-B14F-4D97-AF65-F5344CB8AC3E}">
        <p14:creationId xmlns:p14="http://schemas.microsoft.com/office/powerpoint/2010/main" val="109912111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i="0" baseline="0" dirty="0" smtClean="0"/>
          </a:p>
        </p:txBody>
      </p:sp>
      <p:sp>
        <p:nvSpPr>
          <p:cNvPr id="4" name="Slide Number Placeholder 3"/>
          <p:cNvSpPr>
            <a:spLocks noGrp="1"/>
          </p:cNvSpPr>
          <p:nvPr>
            <p:ph type="sldNum" sz="quarter" idx="10"/>
          </p:nvPr>
        </p:nvSpPr>
        <p:spPr/>
        <p:txBody>
          <a:bodyPr/>
          <a:lstStyle/>
          <a:p>
            <a:fld id="{190CEFB4-1699-42AE-BD92-DFB323D62BF9}" type="slidenum">
              <a:rPr lang="en-US" smtClean="0"/>
              <a:t>7</a:t>
            </a:fld>
            <a:endParaRPr lang="en-US" dirty="0"/>
          </a:p>
        </p:txBody>
      </p:sp>
    </p:spTree>
    <p:extLst>
      <p:ext uri="{BB962C8B-B14F-4D97-AF65-F5344CB8AC3E}">
        <p14:creationId xmlns:p14="http://schemas.microsoft.com/office/powerpoint/2010/main" val="247270543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4285">
              <a:defRPr/>
            </a:pPr>
            <a:endParaRPr lang="en-US" dirty="0">
              <a:solidFill>
                <a:prstClr val="black"/>
              </a:solidFill>
            </a:endParaRPr>
          </a:p>
          <a:p>
            <a:pPr marL="228571" indent="-228571" defTabSz="914285">
              <a:buFont typeface="+mj-lt"/>
              <a:buAutoNum type="arabicPeriod"/>
              <a:defRPr/>
            </a:pPr>
            <a:endParaRPr lang="en-US" dirty="0"/>
          </a:p>
          <a:p>
            <a:pPr defTabSz="914285">
              <a:defRPr/>
            </a:pPr>
            <a:endParaRPr lang="en-US" dirty="0">
              <a:solidFill>
                <a:prstClr val="black"/>
              </a:solidFill>
            </a:endParaRPr>
          </a:p>
        </p:txBody>
      </p:sp>
      <p:sp>
        <p:nvSpPr>
          <p:cNvPr id="4" name="Slide Number Placeholder 3"/>
          <p:cNvSpPr>
            <a:spLocks noGrp="1"/>
          </p:cNvSpPr>
          <p:nvPr>
            <p:ph type="sldNum" sz="quarter" idx="10"/>
          </p:nvPr>
        </p:nvSpPr>
        <p:spPr/>
        <p:txBody>
          <a:bodyPr/>
          <a:lstStyle/>
          <a:p>
            <a:fld id="{190CEFB4-1699-42AE-BD92-DFB323D62BF9}" type="slidenum">
              <a:rPr lang="en-US" smtClean="0"/>
              <a:t>8</a:t>
            </a:fld>
            <a:endParaRPr lang="en-US" dirty="0"/>
          </a:p>
        </p:txBody>
      </p:sp>
    </p:spTree>
    <p:extLst>
      <p:ext uri="{BB962C8B-B14F-4D97-AF65-F5344CB8AC3E}">
        <p14:creationId xmlns:p14="http://schemas.microsoft.com/office/powerpoint/2010/main" val="22380855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4285">
              <a:defRPr/>
            </a:pPr>
            <a:endParaRPr lang="en-US" dirty="0">
              <a:solidFill>
                <a:prstClr val="black"/>
              </a:solidFill>
            </a:endParaRPr>
          </a:p>
          <a:p>
            <a:pPr marL="228571" indent="-228571" defTabSz="914285">
              <a:buFont typeface="+mj-lt"/>
              <a:buAutoNum type="arabicPeriod"/>
              <a:defRPr/>
            </a:pPr>
            <a:endParaRPr lang="en-US" dirty="0"/>
          </a:p>
          <a:p>
            <a:pPr defTabSz="914285">
              <a:defRPr/>
            </a:pPr>
            <a:endParaRPr lang="en-US" dirty="0">
              <a:solidFill>
                <a:prstClr val="black"/>
              </a:solidFill>
            </a:endParaRPr>
          </a:p>
        </p:txBody>
      </p:sp>
      <p:sp>
        <p:nvSpPr>
          <p:cNvPr id="4" name="Slide Number Placeholder 3"/>
          <p:cNvSpPr>
            <a:spLocks noGrp="1"/>
          </p:cNvSpPr>
          <p:nvPr>
            <p:ph type="sldNum" sz="quarter" idx="10"/>
          </p:nvPr>
        </p:nvSpPr>
        <p:spPr/>
        <p:txBody>
          <a:bodyPr/>
          <a:lstStyle/>
          <a:p>
            <a:fld id="{190CEFB4-1699-42AE-BD92-DFB323D62BF9}" type="slidenum">
              <a:rPr lang="en-US" smtClean="0"/>
              <a:t>9</a:t>
            </a:fld>
            <a:endParaRPr lang="en-US" dirty="0"/>
          </a:p>
        </p:txBody>
      </p:sp>
    </p:spTree>
    <p:extLst>
      <p:ext uri="{BB962C8B-B14F-4D97-AF65-F5344CB8AC3E}">
        <p14:creationId xmlns:p14="http://schemas.microsoft.com/office/powerpoint/2010/main" val="47083243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4285">
              <a:defRPr/>
            </a:pPr>
            <a:endParaRPr lang="en-US" dirty="0">
              <a:solidFill>
                <a:prstClr val="black"/>
              </a:solidFill>
            </a:endParaRPr>
          </a:p>
          <a:p>
            <a:pPr marL="228571" indent="-228571" defTabSz="914285">
              <a:buFont typeface="+mj-lt"/>
              <a:buAutoNum type="arabicPeriod"/>
              <a:defRPr/>
            </a:pPr>
            <a:endParaRPr lang="en-US" dirty="0"/>
          </a:p>
          <a:p>
            <a:pPr defTabSz="914285">
              <a:defRPr/>
            </a:pPr>
            <a:endParaRPr lang="en-US" dirty="0">
              <a:solidFill>
                <a:prstClr val="black"/>
              </a:solidFill>
            </a:endParaRPr>
          </a:p>
        </p:txBody>
      </p:sp>
      <p:sp>
        <p:nvSpPr>
          <p:cNvPr id="4" name="Slide Number Placeholder 3"/>
          <p:cNvSpPr>
            <a:spLocks noGrp="1"/>
          </p:cNvSpPr>
          <p:nvPr>
            <p:ph type="sldNum" sz="quarter" idx="10"/>
          </p:nvPr>
        </p:nvSpPr>
        <p:spPr/>
        <p:txBody>
          <a:bodyPr/>
          <a:lstStyle/>
          <a:p>
            <a:fld id="{190CEFB4-1699-42AE-BD92-DFB323D62BF9}" type="slidenum">
              <a:rPr lang="en-US" smtClean="0"/>
              <a:t>10</a:t>
            </a:fld>
            <a:endParaRPr lang="en-US" dirty="0"/>
          </a:p>
        </p:txBody>
      </p:sp>
    </p:spTree>
    <p:extLst>
      <p:ext uri="{BB962C8B-B14F-4D97-AF65-F5344CB8AC3E}">
        <p14:creationId xmlns:p14="http://schemas.microsoft.com/office/powerpoint/2010/main" val="3168015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718CCF0-C81C-4200-87BE-B2723777A27D}" type="datetimeFigureOut">
              <a:rPr lang="en-US" smtClean="0"/>
              <a:t>6/6/2019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407A08B-76FC-4207-B3DC-705955CA197F}" type="slidenum">
              <a:rPr lang="en-US" smtClean="0"/>
              <a:t>‹#›</a:t>
            </a:fld>
            <a:endParaRPr lang="en-US" dirty="0"/>
          </a:p>
        </p:txBody>
      </p:sp>
    </p:spTree>
    <p:extLst>
      <p:ext uri="{BB962C8B-B14F-4D97-AF65-F5344CB8AC3E}">
        <p14:creationId xmlns:p14="http://schemas.microsoft.com/office/powerpoint/2010/main" val="26371393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718CCF0-C81C-4200-87BE-B2723777A27D}" type="datetimeFigureOut">
              <a:rPr lang="en-US" smtClean="0"/>
              <a:t>6/6/2019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407A08B-76FC-4207-B3DC-705955CA197F}" type="slidenum">
              <a:rPr lang="en-US" smtClean="0"/>
              <a:t>‹#›</a:t>
            </a:fld>
            <a:endParaRPr lang="en-US" dirty="0"/>
          </a:p>
        </p:txBody>
      </p:sp>
    </p:spTree>
    <p:extLst>
      <p:ext uri="{BB962C8B-B14F-4D97-AF65-F5344CB8AC3E}">
        <p14:creationId xmlns:p14="http://schemas.microsoft.com/office/powerpoint/2010/main" val="11373862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718CCF0-C81C-4200-87BE-B2723777A27D}" type="datetimeFigureOut">
              <a:rPr lang="en-US" smtClean="0"/>
              <a:t>6/6/2019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407A08B-76FC-4207-B3DC-705955CA197F}" type="slidenum">
              <a:rPr lang="en-US" smtClean="0"/>
              <a:t>‹#›</a:t>
            </a:fld>
            <a:endParaRPr lang="en-US" dirty="0"/>
          </a:p>
        </p:txBody>
      </p:sp>
    </p:spTree>
    <p:extLst>
      <p:ext uri="{BB962C8B-B14F-4D97-AF65-F5344CB8AC3E}">
        <p14:creationId xmlns:p14="http://schemas.microsoft.com/office/powerpoint/2010/main" val="423267799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7"/>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718CCF0-C81C-4200-87BE-B2723777A27D}" type="datetimeFigureOut">
              <a:rPr lang="en-US" smtClean="0"/>
              <a:t>6/6/2019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07A08B-76FC-4207-B3DC-705955CA197F}" type="slidenum">
              <a:rPr lang="en-US" smtClean="0"/>
              <a:t>‹#›</a:t>
            </a:fld>
            <a:endParaRPr lang="en-US"/>
          </a:p>
        </p:txBody>
      </p:sp>
    </p:spTree>
    <p:extLst>
      <p:ext uri="{BB962C8B-B14F-4D97-AF65-F5344CB8AC3E}">
        <p14:creationId xmlns:p14="http://schemas.microsoft.com/office/powerpoint/2010/main" val="350252513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718CCF0-C81C-4200-87BE-B2723777A27D}" type="datetimeFigureOut">
              <a:rPr lang="en-US" smtClean="0"/>
              <a:t>6/6/2019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07A08B-76FC-4207-B3DC-705955CA197F}" type="slidenum">
              <a:rPr lang="en-US" smtClean="0"/>
              <a:t>‹#›</a:t>
            </a:fld>
            <a:endParaRPr lang="en-US"/>
          </a:p>
        </p:txBody>
      </p:sp>
    </p:spTree>
    <p:extLst>
      <p:ext uri="{BB962C8B-B14F-4D97-AF65-F5344CB8AC3E}">
        <p14:creationId xmlns:p14="http://schemas.microsoft.com/office/powerpoint/2010/main" val="166075369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2"/>
            <a:ext cx="7772400" cy="1362075"/>
          </a:xfrm>
        </p:spPr>
        <p:txBody>
          <a:bodyPr anchor="t"/>
          <a:lstStyle>
            <a:lvl1pPr algn="l">
              <a:defRPr sz="3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1500">
                <a:solidFill>
                  <a:schemeClr val="tx1">
                    <a:tint val="7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718CCF0-C81C-4200-87BE-B2723777A27D}" type="datetimeFigureOut">
              <a:rPr lang="en-US" smtClean="0"/>
              <a:t>6/6/2019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07A08B-76FC-4207-B3DC-705955CA197F}" type="slidenum">
              <a:rPr lang="en-US" smtClean="0"/>
              <a:t>‹#›</a:t>
            </a:fld>
            <a:endParaRPr lang="en-US"/>
          </a:p>
        </p:txBody>
      </p:sp>
    </p:spTree>
    <p:extLst>
      <p:ext uri="{BB962C8B-B14F-4D97-AF65-F5344CB8AC3E}">
        <p14:creationId xmlns:p14="http://schemas.microsoft.com/office/powerpoint/2010/main" val="259322976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2"/>
            <a:ext cx="4038600" cy="452596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2"/>
            <a:ext cx="4038600" cy="452596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718CCF0-C81C-4200-87BE-B2723777A27D}" type="datetimeFigureOut">
              <a:rPr lang="en-US" smtClean="0"/>
              <a:t>6/6/2019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407A08B-76FC-4207-B3DC-705955CA197F}" type="slidenum">
              <a:rPr lang="en-US" smtClean="0"/>
              <a:t>‹#›</a:t>
            </a:fld>
            <a:endParaRPr lang="en-US"/>
          </a:p>
        </p:txBody>
      </p:sp>
    </p:spTree>
    <p:extLst>
      <p:ext uri="{BB962C8B-B14F-4D97-AF65-F5344CB8AC3E}">
        <p14:creationId xmlns:p14="http://schemas.microsoft.com/office/powerpoint/2010/main" val="333719373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718CCF0-C81C-4200-87BE-B2723777A27D}" type="datetimeFigureOut">
              <a:rPr lang="en-US" smtClean="0"/>
              <a:t>6/6/2019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407A08B-76FC-4207-B3DC-705955CA197F}" type="slidenum">
              <a:rPr lang="en-US" smtClean="0"/>
              <a:t>‹#›</a:t>
            </a:fld>
            <a:endParaRPr lang="en-US"/>
          </a:p>
        </p:txBody>
      </p:sp>
    </p:spTree>
    <p:extLst>
      <p:ext uri="{BB962C8B-B14F-4D97-AF65-F5344CB8AC3E}">
        <p14:creationId xmlns:p14="http://schemas.microsoft.com/office/powerpoint/2010/main" val="352814875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718CCF0-C81C-4200-87BE-B2723777A27D}" type="datetimeFigureOut">
              <a:rPr lang="en-US" smtClean="0"/>
              <a:t>6/6/2019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407A08B-76FC-4207-B3DC-705955CA197F}" type="slidenum">
              <a:rPr lang="en-US" smtClean="0"/>
              <a:t>‹#›</a:t>
            </a:fld>
            <a:endParaRPr lang="en-US"/>
          </a:p>
        </p:txBody>
      </p:sp>
    </p:spTree>
    <p:extLst>
      <p:ext uri="{BB962C8B-B14F-4D97-AF65-F5344CB8AC3E}">
        <p14:creationId xmlns:p14="http://schemas.microsoft.com/office/powerpoint/2010/main" val="240415411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718CCF0-C81C-4200-87BE-B2723777A27D}" type="datetimeFigureOut">
              <a:rPr lang="en-US" smtClean="0"/>
              <a:t>6/6/2019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407A08B-76FC-4207-B3DC-705955CA197F}" type="slidenum">
              <a:rPr lang="en-US" smtClean="0"/>
              <a:t>‹#›</a:t>
            </a:fld>
            <a:endParaRPr lang="en-US"/>
          </a:p>
        </p:txBody>
      </p:sp>
    </p:spTree>
    <p:extLst>
      <p:ext uri="{BB962C8B-B14F-4D97-AF65-F5344CB8AC3E}">
        <p14:creationId xmlns:p14="http://schemas.microsoft.com/office/powerpoint/2010/main" val="324031611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1500" b="1"/>
            </a:lvl1pPr>
          </a:lstStyle>
          <a:p>
            <a:r>
              <a:rPr lang="en-US" smtClean="0"/>
              <a:t>Click to edit Master title style</a:t>
            </a:r>
            <a:endParaRPr lang="en-US"/>
          </a:p>
        </p:txBody>
      </p:sp>
      <p:sp>
        <p:nvSpPr>
          <p:cNvPr id="3" name="Content Placeholder 2"/>
          <p:cNvSpPr>
            <a:spLocks noGrp="1"/>
          </p:cNvSpPr>
          <p:nvPr>
            <p:ph idx="1"/>
          </p:nvPr>
        </p:nvSpPr>
        <p:spPr>
          <a:xfrm>
            <a:off x="3575050" y="273052"/>
            <a:ext cx="5111750" cy="5853113"/>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435102"/>
            <a:ext cx="3008313" cy="4691063"/>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718CCF0-C81C-4200-87BE-B2723777A27D}" type="datetimeFigureOut">
              <a:rPr lang="en-US" smtClean="0"/>
              <a:t>6/6/2019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407A08B-76FC-4207-B3DC-705955CA197F}" type="slidenum">
              <a:rPr lang="en-US" smtClean="0"/>
              <a:t>‹#›</a:t>
            </a:fld>
            <a:endParaRPr lang="en-US"/>
          </a:p>
        </p:txBody>
      </p:sp>
    </p:spTree>
    <p:extLst>
      <p:ext uri="{BB962C8B-B14F-4D97-AF65-F5344CB8AC3E}">
        <p14:creationId xmlns:p14="http://schemas.microsoft.com/office/powerpoint/2010/main" val="2266778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718CCF0-C81C-4200-87BE-B2723777A27D}" type="datetimeFigureOut">
              <a:rPr lang="en-US" smtClean="0"/>
              <a:t>6/6/2019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407A08B-76FC-4207-B3DC-705955CA197F}" type="slidenum">
              <a:rPr lang="en-US" smtClean="0"/>
              <a:t>‹#›</a:t>
            </a:fld>
            <a:endParaRPr lang="en-US" dirty="0"/>
          </a:p>
        </p:txBody>
      </p:sp>
    </p:spTree>
    <p:extLst>
      <p:ext uri="{BB962C8B-B14F-4D97-AF65-F5344CB8AC3E}">
        <p14:creationId xmlns:p14="http://schemas.microsoft.com/office/powerpoint/2010/main" val="54695684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15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718CCF0-C81C-4200-87BE-B2723777A27D}" type="datetimeFigureOut">
              <a:rPr lang="en-US" smtClean="0"/>
              <a:t>6/6/2019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407A08B-76FC-4207-B3DC-705955CA197F}" type="slidenum">
              <a:rPr lang="en-US" smtClean="0"/>
              <a:t>‹#›</a:t>
            </a:fld>
            <a:endParaRPr lang="en-US"/>
          </a:p>
        </p:txBody>
      </p:sp>
    </p:spTree>
    <p:extLst>
      <p:ext uri="{BB962C8B-B14F-4D97-AF65-F5344CB8AC3E}">
        <p14:creationId xmlns:p14="http://schemas.microsoft.com/office/powerpoint/2010/main" val="222375362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718CCF0-C81C-4200-87BE-B2723777A27D}" type="datetimeFigureOut">
              <a:rPr lang="en-US" smtClean="0"/>
              <a:t>6/6/2019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07A08B-76FC-4207-B3DC-705955CA197F}" type="slidenum">
              <a:rPr lang="en-US" smtClean="0"/>
              <a:t>‹#›</a:t>
            </a:fld>
            <a:endParaRPr lang="en-US"/>
          </a:p>
        </p:txBody>
      </p:sp>
    </p:spTree>
    <p:extLst>
      <p:ext uri="{BB962C8B-B14F-4D97-AF65-F5344CB8AC3E}">
        <p14:creationId xmlns:p14="http://schemas.microsoft.com/office/powerpoint/2010/main" val="26427055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0"/>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40"/>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718CCF0-C81C-4200-87BE-B2723777A27D}" type="datetimeFigureOut">
              <a:rPr lang="en-US" smtClean="0"/>
              <a:t>6/6/2019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07A08B-76FC-4207-B3DC-705955CA197F}" type="slidenum">
              <a:rPr lang="en-US" smtClean="0"/>
              <a:t>‹#›</a:t>
            </a:fld>
            <a:endParaRPr lang="en-US"/>
          </a:p>
        </p:txBody>
      </p:sp>
    </p:spTree>
    <p:extLst>
      <p:ext uri="{BB962C8B-B14F-4D97-AF65-F5344CB8AC3E}">
        <p14:creationId xmlns:p14="http://schemas.microsoft.com/office/powerpoint/2010/main" val="6803862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718CCF0-C81C-4200-87BE-B2723777A27D}" type="datetimeFigureOut">
              <a:rPr lang="en-US" smtClean="0"/>
              <a:t>6/6/2019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407A08B-76FC-4207-B3DC-705955CA197F}" type="slidenum">
              <a:rPr lang="en-US" smtClean="0"/>
              <a:t>‹#›</a:t>
            </a:fld>
            <a:endParaRPr lang="en-US" dirty="0"/>
          </a:p>
        </p:txBody>
      </p:sp>
    </p:spTree>
    <p:extLst>
      <p:ext uri="{BB962C8B-B14F-4D97-AF65-F5344CB8AC3E}">
        <p14:creationId xmlns:p14="http://schemas.microsoft.com/office/powerpoint/2010/main" val="28856817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718CCF0-C81C-4200-87BE-B2723777A27D}" type="datetimeFigureOut">
              <a:rPr lang="en-US" smtClean="0"/>
              <a:t>6/6/2019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407A08B-76FC-4207-B3DC-705955CA197F}" type="slidenum">
              <a:rPr lang="en-US" smtClean="0"/>
              <a:t>‹#›</a:t>
            </a:fld>
            <a:endParaRPr lang="en-US" dirty="0"/>
          </a:p>
        </p:txBody>
      </p:sp>
    </p:spTree>
    <p:extLst>
      <p:ext uri="{BB962C8B-B14F-4D97-AF65-F5344CB8AC3E}">
        <p14:creationId xmlns:p14="http://schemas.microsoft.com/office/powerpoint/2010/main" val="18917974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718CCF0-C81C-4200-87BE-B2723777A27D}" type="datetimeFigureOut">
              <a:rPr lang="en-US" smtClean="0"/>
              <a:t>6/6/2019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407A08B-76FC-4207-B3DC-705955CA197F}" type="slidenum">
              <a:rPr lang="en-US" smtClean="0"/>
              <a:t>‹#›</a:t>
            </a:fld>
            <a:endParaRPr lang="en-US" dirty="0"/>
          </a:p>
        </p:txBody>
      </p:sp>
    </p:spTree>
    <p:extLst>
      <p:ext uri="{BB962C8B-B14F-4D97-AF65-F5344CB8AC3E}">
        <p14:creationId xmlns:p14="http://schemas.microsoft.com/office/powerpoint/2010/main" val="17176659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718CCF0-C81C-4200-87BE-B2723777A27D}" type="datetimeFigureOut">
              <a:rPr lang="en-US" smtClean="0"/>
              <a:t>6/6/2019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407A08B-76FC-4207-B3DC-705955CA197F}" type="slidenum">
              <a:rPr lang="en-US" smtClean="0"/>
              <a:t>‹#›</a:t>
            </a:fld>
            <a:endParaRPr lang="en-US" dirty="0"/>
          </a:p>
        </p:txBody>
      </p:sp>
    </p:spTree>
    <p:extLst>
      <p:ext uri="{BB962C8B-B14F-4D97-AF65-F5344CB8AC3E}">
        <p14:creationId xmlns:p14="http://schemas.microsoft.com/office/powerpoint/2010/main" val="35180011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718CCF0-C81C-4200-87BE-B2723777A27D}" type="datetimeFigureOut">
              <a:rPr lang="en-US" smtClean="0"/>
              <a:t>6/6/2019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407A08B-76FC-4207-B3DC-705955CA197F}" type="slidenum">
              <a:rPr lang="en-US" smtClean="0"/>
              <a:t>‹#›</a:t>
            </a:fld>
            <a:endParaRPr lang="en-US" dirty="0"/>
          </a:p>
        </p:txBody>
      </p:sp>
    </p:spTree>
    <p:extLst>
      <p:ext uri="{BB962C8B-B14F-4D97-AF65-F5344CB8AC3E}">
        <p14:creationId xmlns:p14="http://schemas.microsoft.com/office/powerpoint/2010/main" val="19013133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718CCF0-C81C-4200-87BE-B2723777A27D}" type="datetimeFigureOut">
              <a:rPr lang="en-US" smtClean="0"/>
              <a:t>6/6/2019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407A08B-76FC-4207-B3DC-705955CA197F}" type="slidenum">
              <a:rPr lang="en-US" smtClean="0"/>
              <a:t>‹#›</a:t>
            </a:fld>
            <a:endParaRPr lang="en-US" dirty="0"/>
          </a:p>
        </p:txBody>
      </p:sp>
    </p:spTree>
    <p:extLst>
      <p:ext uri="{BB962C8B-B14F-4D97-AF65-F5344CB8AC3E}">
        <p14:creationId xmlns:p14="http://schemas.microsoft.com/office/powerpoint/2010/main" val="23875963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718CCF0-C81C-4200-87BE-B2723777A27D}" type="datetimeFigureOut">
              <a:rPr lang="en-US" smtClean="0"/>
              <a:t>6/6/2019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407A08B-76FC-4207-B3DC-705955CA197F}" type="slidenum">
              <a:rPr lang="en-US" smtClean="0"/>
              <a:t>‹#›</a:t>
            </a:fld>
            <a:endParaRPr lang="en-US" dirty="0"/>
          </a:p>
        </p:txBody>
      </p:sp>
    </p:spTree>
    <p:extLst>
      <p:ext uri="{BB962C8B-B14F-4D97-AF65-F5344CB8AC3E}">
        <p14:creationId xmlns:p14="http://schemas.microsoft.com/office/powerpoint/2010/main" val="30813725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718CCF0-C81C-4200-87BE-B2723777A27D}" type="datetimeFigureOut">
              <a:rPr lang="en-US" smtClean="0"/>
              <a:t>6/6/2019</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407A08B-76FC-4207-B3DC-705955CA197F}" type="slidenum">
              <a:rPr lang="en-US" smtClean="0"/>
              <a:t>‹#›</a:t>
            </a:fld>
            <a:endParaRPr lang="en-US" dirty="0"/>
          </a:p>
        </p:txBody>
      </p:sp>
    </p:spTree>
    <p:extLst>
      <p:ext uri="{BB962C8B-B14F-4D97-AF65-F5344CB8AC3E}">
        <p14:creationId xmlns:p14="http://schemas.microsoft.com/office/powerpoint/2010/main" val="37137576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2"/>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2"/>
            <a:ext cx="21336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1718CCF0-C81C-4200-87BE-B2723777A27D}" type="datetimeFigureOut">
              <a:rPr lang="en-US" smtClean="0"/>
              <a:t>6/6/2019</a:t>
            </a:fld>
            <a:endParaRPr lang="en-US"/>
          </a:p>
        </p:txBody>
      </p:sp>
      <p:sp>
        <p:nvSpPr>
          <p:cNvPr id="5" name="Footer Placeholder 4"/>
          <p:cNvSpPr>
            <a:spLocks noGrp="1"/>
          </p:cNvSpPr>
          <p:nvPr>
            <p:ph type="ftr" sz="quarter" idx="3"/>
          </p:nvPr>
        </p:nvSpPr>
        <p:spPr>
          <a:xfrm>
            <a:off x="3124200" y="6356352"/>
            <a:ext cx="28956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2"/>
            <a:ext cx="21336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2407A08B-76FC-4207-B3DC-705955CA197F}" type="slidenum">
              <a:rPr lang="en-US" smtClean="0"/>
              <a:t>‹#›</a:t>
            </a:fld>
            <a:endParaRPr lang="en-US"/>
          </a:p>
        </p:txBody>
      </p:sp>
    </p:spTree>
    <p:extLst>
      <p:ext uri="{BB962C8B-B14F-4D97-AF65-F5344CB8AC3E}">
        <p14:creationId xmlns:p14="http://schemas.microsoft.com/office/powerpoint/2010/main" val="165751257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685800" rtl="0" eaLnBrk="1" latinLnBrk="0" hangingPunct="1">
        <a:spcBef>
          <a:spcPct val="0"/>
        </a:spcBef>
        <a:buNone/>
        <a:defRPr sz="3300" kern="1200">
          <a:solidFill>
            <a:schemeClr val="tx1"/>
          </a:solidFill>
          <a:latin typeface="+mj-lt"/>
          <a:ea typeface="+mj-ea"/>
          <a:cs typeface="+mj-cs"/>
        </a:defRPr>
      </a:lvl1pPr>
    </p:titleStyle>
    <p:bodyStyle>
      <a:lvl1pPr marL="257175" indent="-257175" algn="l" defTabSz="6858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1pPr>
      <a:lvl2pPr marL="557213" indent="-214313" algn="l" defTabSz="685800"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2pPr>
      <a:lvl3pPr marL="857250" indent="-171450" algn="l" defTabSz="6858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3pPr>
      <a:lvl4pPr marL="12001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4pPr>
      <a:lvl5pPr marL="15430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5pPr>
      <a:lvl6pPr marL="18859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26.xml"/><Relationship Id="rId1" Type="http://schemas.openxmlformats.org/officeDocument/2006/relationships/slideLayout" Target="../slideLayouts/slideLayout13.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28.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27.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6.xml"/><Relationship Id="rId1" Type="http://schemas.openxmlformats.org/officeDocument/2006/relationships/slideLayout" Target="../slideLayouts/slideLayout4.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609600" y="2209800"/>
            <a:ext cx="7669427" cy="830997"/>
          </a:xfrm>
          <a:prstGeom prst="rect">
            <a:avLst/>
          </a:prstGeom>
          <a:noFill/>
        </p:spPr>
        <p:txBody>
          <a:bodyPr wrap="square" rtlCol="0">
            <a:spAutoFit/>
          </a:bodyPr>
          <a:lstStyle/>
          <a:p>
            <a:pPr algn="ctr"/>
            <a:r>
              <a:rPr lang="en-US" sz="4800" b="1" dirty="0" smtClean="0">
                <a:solidFill>
                  <a:srgbClr val="4C7131"/>
                </a:solidFill>
              </a:rPr>
              <a:t>Bankruptcy Basics</a:t>
            </a:r>
            <a:endParaRPr lang="en-US" sz="4800" b="1" dirty="0">
              <a:solidFill>
                <a:srgbClr val="4C7131"/>
              </a:solidFill>
            </a:endParaRPr>
          </a:p>
        </p:txBody>
      </p:sp>
      <p:pic>
        <p:nvPicPr>
          <p:cNvPr id="4" name="Picture 3" descr="EconLowdownPPTbanner.BMP"/>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85736"/>
            <a:ext cx="9144000" cy="1030224"/>
          </a:xfrm>
          <a:prstGeom prst="rect">
            <a:avLst/>
          </a:prstGeom>
        </p:spPr>
      </p:pic>
      <p:sp>
        <p:nvSpPr>
          <p:cNvPr id="5" name="TextBox 4"/>
          <p:cNvSpPr txBox="1"/>
          <p:nvPr/>
        </p:nvSpPr>
        <p:spPr>
          <a:xfrm>
            <a:off x="533400" y="6248400"/>
            <a:ext cx="5524500" cy="338554"/>
          </a:xfrm>
          <a:prstGeom prst="rect">
            <a:avLst/>
          </a:prstGeom>
          <a:noFill/>
        </p:spPr>
        <p:txBody>
          <a:bodyPr wrap="square" rtlCol="0">
            <a:spAutoFit/>
          </a:bodyPr>
          <a:lstStyle/>
          <a:p>
            <a:r>
              <a:rPr lang="en-US" sz="800" dirty="0" smtClean="0"/>
              <a:t>© 2019, Federal Reserve Bank of St. Louis. Permission is granted to reprint or photocopy this presentation in its entirety for educational purposes provided the user credits the Federal Reserve Bank of St. Louis, www.stlouisfed.org/education.</a:t>
            </a:r>
            <a:endParaRPr lang="en-US" sz="800" dirty="0"/>
          </a:p>
        </p:txBody>
      </p:sp>
    </p:spTree>
    <p:extLst>
      <p:ext uri="{BB962C8B-B14F-4D97-AF65-F5344CB8AC3E}">
        <p14:creationId xmlns:p14="http://schemas.microsoft.com/office/powerpoint/2010/main" val="14703630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152400" y="276761"/>
            <a:ext cx="8839200" cy="646331"/>
          </a:xfrm>
          <a:prstGeom prst="rect">
            <a:avLst/>
          </a:prstGeom>
          <a:noFill/>
        </p:spPr>
        <p:txBody>
          <a:bodyPr wrap="square" rtlCol="0">
            <a:spAutoFit/>
          </a:bodyPr>
          <a:lstStyle/>
          <a:p>
            <a:pPr algn="ctr"/>
            <a:r>
              <a:rPr lang="en-US" sz="3600" b="1" dirty="0" smtClean="0">
                <a:solidFill>
                  <a:srgbClr val="4C7131"/>
                </a:solidFill>
              </a:rPr>
              <a:t>Basic Procedures for Chapter 7 </a:t>
            </a:r>
            <a:endParaRPr lang="en-US" sz="3600" b="1" dirty="0">
              <a:solidFill>
                <a:srgbClr val="4C7131"/>
              </a:solidFill>
            </a:endParaRPr>
          </a:p>
        </p:txBody>
      </p:sp>
      <p:sp>
        <p:nvSpPr>
          <p:cNvPr id="2" name="Content Placeholder 1"/>
          <p:cNvSpPr>
            <a:spLocks noGrp="1"/>
          </p:cNvSpPr>
          <p:nvPr>
            <p:ph idx="1"/>
          </p:nvPr>
        </p:nvSpPr>
        <p:spPr>
          <a:xfrm>
            <a:off x="381000" y="1219200"/>
            <a:ext cx="8229600" cy="4525963"/>
          </a:xfrm>
        </p:spPr>
        <p:txBody>
          <a:bodyPr>
            <a:normAutofit lnSpcReduction="10000"/>
          </a:bodyPr>
          <a:lstStyle/>
          <a:p>
            <a:pPr marL="0" indent="0">
              <a:buNone/>
            </a:pPr>
            <a:r>
              <a:rPr lang="en-US" b="1" dirty="0"/>
              <a:t>3.</a:t>
            </a:r>
            <a:r>
              <a:rPr lang="en-US" sz="3600" dirty="0"/>
              <a:t> </a:t>
            </a:r>
            <a:r>
              <a:rPr lang="en-US" b="1" dirty="0"/>
              <a:t>Automatic Stay Takes Effect</a:t>
            </a:r>
          </a:p>
          <a:p>
            <a:pPr lvl="1">
              <a:buFont typeface="Arial" panose="020B0604020202020204" pitchFamily="34" charset="0"/>
              <a:buChar char="•"/>
            </a:pPr>
            <a:r>
              <a:rPr lang="en-US" sz="3200" dirty="0"/>
              <a:t>Begins the minute petition is filed</a:t>
            </a:r>
          </a:p>
          <a:p>
            <a:pPr lvl="1">
              <a:buFont typeface="Arial" panose="020B0604020202020204" pitchFamily="34" charset="0"/>
              <a:buChar char="•"/>
            </a:pPr>
            <a:r>
              <a:rPr lang="en-US" sz="3200" dirty="0"/>
              <a:t>Creditors notified</a:t>
            </a:r>
          </a:p>
          <a:p>
            <a:pPr lvl="1">
              <a:buFont typeface="Arial" panose="020B0604020202020204" pitchFamily="34" charset="0"/>
              <a:buChar char="•"/>
            </a:pPr>
            <a:r>
              <a:rPr lang="en-US" sz="3200" dirty="0"/>
              <a:t>Stops collections: e.g., letters/calls, wage garnishments, foreclosures, and repossessions</a:t>
            </a:r>
          </a:p>
          <a:p>
            <a:pPr lvl="1">
              <a:buFont typeface="Arial" panose="020B0604020202020204" pitchFamily="34" charset="0"/>
              <a:buChar char="•"/>
            </a:pPr>
            <a:r>
              <a:rPr lang="en-US" sz="3200" dirty="0"/>
              <a:t>One of the main reasons debtors file</a:t>
            </a:r>
          </a:p>
          <a:p>
            <a:pPr marL="0" indent="0">
              <a:buNone/>
            </a:pPr>
            <a:r>
              <a:rPr lang="en-US" dirty="0">
                <a:solidFill>
                  <a:srgbClr val="4C7131"/>
                </a:solidFill>
              </a:rPr>
              <a:t> </a:t>
            </a:r>
            <a:endParaRPr lang="en-US" sz="3200" dirty="0"/>
          </a:p>
        </p:txBody>
      </p:sp>
      <p:sp>
        <p:nvSpPr>
          <p:cNvPr id="4" name="TextBox 3"/>
          <p:cNvSpPr txBox="1"/>
          <p:nvPr/>
        </p:nvSpPr>
        <p:spPr>
          <a:xfrm>
            <a:off x="6781800" y="6248400"/>
            <a:ext cx="1981200" cy="369332"/>
          </a:xfrm>
          <a:prstGeom prst="rect">
            <a:avLst/>
          </a:prstGeom>
          <a:noFill/>
        </p:spPr>
        <p:txBody>
          <a:bodyPr wrap="square" rtlCol="0">
            <a:spAutoFit/>
          </a:bodyPr>
          <a:lstStyle/>
          <a:p>
            <a:pPr algn="ctr"/>
            <a:r>
              <a:rPr lang="en-US" b="1" dirty="0" smtClean="0">
                <a:solidFill>
                  <a:srgbClr val="4C7131"/>
                </a:solidFill>
              </a:rPr>
              <a:t>Bankruptcy Basics</a:t>
            </a:r>
            <a:endParaRPr lang="en-US" b="1" dirty="0">
              <a:solidFill>
                <a:srgbClr val="4C7131"/>
              </a:solidFill>
            </a:endParaRPr>
          </a:p>
        </p:txBody>
      </p:sp>
      <p:sp>
        <p:nvSpPr>
          <p:cNvPr id="5" name="TextBox 4"/>
          <p:cNvSpPr txBox="1"/>
          <p:nvPr/>
        </p:nvSpPr>
        <p:spPr>
          <a:xfrm>
            <a:off x="533400" y="6248400"/>
            <a:ext cx="5524500" cy="338554"/>
          </a:xfrm>
          <a:prstGeom prst="rect">
            <a:avLst/>
          </a:prstGeom>
          <a:noFill/>
        </p:spPr>
        <p:txBody>
          <a:bodyPr wrap="square" rtlCol="0">
            <a:spAutoFit/>
          </a:bodyPr>
          <a:lstStyle/>
          <a:p>
            <a:r>
              <a:rPr lang="en-US" sz="800" dirty="0" smtClean="0"/>
              <a:t>© 2019, Federal Reserve Bank of St. Louis. Permission is granted to reprint or photocopy this presentation in its entirety for educational purposes provided the user credits the Federal Reserve Bank of St. Louis, www.stlouisfed.org/education.</a:t>
            </a:r>
            <a:endParaRPr lang="en-US" sz="800" dirty="0"/>
          </a:p>
        </p:txBody>
      </p:sp>
    </p:spTree>
    <p:extLst>
      <p:ext uri="{BB962C8B-B14F-4D97-AF65-F5344CB8AC3E}">
        <p14:creationId xmlns:p14="http://schemas.microsoft.com/office/powerpoint/2010/main" val="227574858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152400" y="276761"/>
            <a:ext cx="8839200" cy="646331"/>
          </a:xfrm>
          <a:prstGeom prst="rect">
            <a:avLst/>
          </a:prstGeom>
          <a:noFill/>
        </p:spPr>
        <p:txBody>
          <a:bodyPr wrap="square" rtlCol="0">
            <a:spAutoFit/>
          </a:bodyPr>
          <a:lstStyle/>
          <a:p>
            <a:pPr algn="ctr"/>
            <a:r>
              <a:rPr lang="en-US" sz="3600" b="1" dirty="0" smtClean="0">
                <a:solidFill>
                  <a:srgbClr val="4C7131"/>
                </a:solidFill>
              </a:rPr>
              <a:t>Basic Procedures for Chapter 7</a:t>
            </a:r>
            <a:r>
              <a:rPr lang="en-US" sz="3600" b="1" dirty="0" smtClean="0"/>
              <a:t> </a:t>
            </a:r>
            <a:endParaRPr lang="en-US" sz="3600" b="1" dirty="0"/>
          </a:p>
        </p:txBody>
      </p:sp>
      <p:sp>
        <p:nvSpPr>
          <p:cNvPr id="2" name="Content Placeholder 1"/>
          <p:cNvSpPr>
            <a:spLocks noGrp="1"/>
          </p:cNvSpPr>
          <p:nvPr>
            <p:ph idx="1"/>
          </p:nvPr>
        </p:nvSpPr>
        <p:spPr>
          <a:xfrm>
            <a:off x="381000" y="1219200"/>
            <a:ext cx="8229600" cy="4525963"/>
          </a:xfrm>
        </p:spPr>
        <p:txBody>
          <a:bodyPr>
            <a:normAutofit fontScale="92500" lnSpcReduction="10000"/>
          </a:bodyPr>
          <a:lstStyle/>
          <a:p>
            <a:pPr marL="0" indent="0">
              <a:buNone/>
            </a:pPr>
            <a:r>
              <a:rPr lang="en-US" sz="3500" b="1" dirty="0"/>
              <a:t>4</a:t>
            </a:r>
            <a:r>
              <a:rPr lang="en-US" sz="3500" b="1" dirty="0" smtClean="0"/>
              <a:t>. </a:t>
            </a:r>
            <a:r>
              <a:rPr lang="en-US" sz="3500" b="1" dirty="0"/>
              <a:t>Bankruptcy Trustee Assigned to Case</a:t>
            </a:r>
          </a:p>
          <a:p>
            <a:pPr lvl="1">
              <a:buFont typeface="Arial" panose="020B0604020202020204" pitchFamily="34" charset="0"/>
              <a:buChar char="•"/>
            </a:pPr>
            <a:r>
              <a:rPr lang="en-US" sz="3500" dirty="0"/>
              <a:t>Independent person appointed to represent the unsecured creditors</a:t>
            </a:r>
          </a:p>
          <a:p>
            <a:pPr lvl="1">
              <a:buFont typeface="Arial" panose="020B0604020202020204" pitchFamily="34" charset="0"/>
              <a:buChar char="•"/>
            </a:pPr>
            <a:r>
              <a:rPr lang="en-US" sz="3500" dirty="0"/>
              <a:t>Reviews case</a:t>
            </a:r>
          </a:p>
          <a:p>
            <a:pPr lvl="1">
              <a:buFont typeface="Arial" panose="020B0604020202020204" pitchFamily="34" charset="0"/>
              <a:buChar char="•"/>
            </a:pPr>
            <a:r>
              <a:rPr lang="en-US" sz="3500" dirty="0"/>
              <a:t>Begins </a:t>
            </a:r>
            <a:r>
              <a:rPr lang="en-US" sz="3500" dirty="0" smtClean="0"/>
              <a:t>collecting </a:t>
            </a:r>
            <a:r>
              <a:rPr lang="en-US" sz="3500" dirty="0"/>
              <a:t>debtor’s </a:t>
            </a:r>
            <a:r>
              <a:rPr lang="en-US" sz="3500" dirty="0" smtClean="0"/>
              <a:t>nonexempt property (e.g</a:t>
            </a:r>
            <a:r>
              <a:rPr lang="en-US" sz="3500" dirty="0"/>
              <a:t>., cash, investments, and/or valuable items) to pay </a:t>
            </a:r>
            <a:r>
              <a:rPr lang="en-US" sz="3500" dirty="0" smtClean="0"/>
              <a:t>creditors</a:t>
            </a:r>
            <a:endParaRPr lang="en-US" sz="3500" dirty="0"/>
          </a:p>
          <a:p>
            <a:pPr marL="0" indent="0">
              <a:buNone/>
            </a:pPr>
            <a:r>
              <a:rPr lang="en-US" sz="3600" dirty="0" smtClean="0"/>
              <a:t> </a:t>
            </a:r>
            <a:endParaRPr lang="en-US" sz="3200" dirty="0"/>
          </a:p>
          <a:p>
            <a:pPr marL="0" indent="0">
              <a:buNone/>
            </a:pPr>
            <a:r>
              <a:rPr lang="en-US" dirty="0" smtClean="0">
                <a:solidFill>
                  <a:srgbClr val="4C7131"/>
                </a:solidFill>
              </a:rPr>
              <a:t> </a:t>
            </a:r>
            <a:endParaRPr lang="en-US" sz="3200" dirty="0"/>
          </a:p>
        </p:txBody>
      </p:sp>
      <p:sp>
        <p:nvSpPr>
          <p:cNvPr id="4" name="TextBox 3"/>
          <p:cNvSpPr txBox="1"/>
          <p:nvPr/>
        </p:nvSpPr>
        <p:spPr>
          <a:xfrm>
            <a:off x="6781800" y="6248400"/>
            <a:ext cx="1981200" cy="369332"/>
          </a:xfrm>
          <a:prstGeom prst="rect">
            <a:avLst/>
          </a:prstGeom>
          <a:noFill/>
        </p:spPr>
        <p:txBody>
          <a:bodyPr wrap="square" rtlCol="0">
            <a:spAutoFit/>
          </a:bodyPr>
          <a:lstStyle/>
          <a:p>
            <a:pPr algn="ctr"/>
            <a:r>
              <a:rPr lang="en-US" b="1" dirty="0" smtClean="0">
                <a:solidFill>
                  <a:srgbClr val="4C7131"/>
                </a:solidFill>
              </a:rPr>
              <a:t>Bankruptcy Basics</a:t>
            </a:r>
            <a:endParaRPr lang="en-US" b="1" dirty="0">
              <a:solidFill>
                <a:srgbClr val="4C7131"/>
              </a:solidFill>
            </a:endParaRPr>
          </a:p>
        </p:txBody>
      </p:sp>
      <p:sp>
        <p:nvSpPr>
          <p:cNvPr id="5" name="TextBox 4"/>
          <p:cNvSpPr txBox="1"/>
          <p:nvPr/>
        </p:nvSpPr>
        <p:spPr>
          <a:xfrm>
            <a:off x="533400" y="6248400"/>
            <a:ext cx="5524500" cy="338554"/>
          </a:xfrm>
          <a:prstGeom prst="rect">
            <a:avLst/>
          </a:prstGeom>
          <a:noFill/>
        </p:spPr>
        <p:txBody>
          <a:bodyPr wrap="square" rtlCol="0">
            <a:spAutoFit/>
          </a:bodyPr>
          <a:lstStyle/>
          <a:p>
            <a:r>
              <a:rPr lang="en-US" sz="800" dirty="0" smtClean="0"/>
              <a:t>© 2019, Federal Reserve Bank of St. Louis. Permission is granted to reprint or photocopy this presentation in its entirety for educational purposes provided the user credits the Federal Reserve Bank of St. Louis, www.stlouisfed.org/education.</a:t>
            </a:r>
            <a:endParaRPr lang="en-US" sz="800" dirty="0"/>
          </a:p>
        </p:txBody>
      </p:sp>
    </p:spTree>
    <p:extLst>
      <p:ext uri="{BB962C8B-B14F-4D97-AF65-F5344CB8AC3E}">
        <p14:creationId xmlns:p14="http://schemas.microsoft.com/office/powerpoint/2010/main" val="345782477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152400" y="276761"/>
            <a:ext cx="8839200" cy="646331"/>
          </a:xfrm>
          <a:prstGeom prst="rect">
            <a:avLst/>
          </a:prstGeom>
          <a:noFill/>
        </p:spPr>
        <p:txBody>
          <a:bodyPr wrap="square" rtlCol="0">
            <a:spAutoFit/>
          </a:bodyPr>
          <a:lstStyle/>
          <a:p>
            <a:pPr algn="ctr"/>
            <a:r>
              <a:rPr lang="en-US" sz="3600" b="1" dirty="0" smtClean="0">
                <a:solidFill>
                  <a:srgbClr val="4C7131"/>
                </a:solidFill>
              </a:rPr>
              <a:t>Basic Procedures for Chapter 7 </a:t>
            </a:r>
            <a:endParaRPr lang="en-US" sz="3600" b="1" dirty="0">
              <a:solidFill>
                <a:srgbClr val="4C7131"/>
              </a:solidFill>
            </a:endParaRPr>
          </a:p>
        </p:txBody>
      </p:sp>
      <p:sp>
        <p:nvSpPr>
          <p:cNvPr id="2" name="Content Placeholder 1"/>
          <p:cNvSpPr>
            <a:spLocks noGrp="1"/>
          </p:cNvSpPr>
          <p:nvPr>
            <p:ph idx="1"/>
          </p:nvPr>
        </p:nvSpPr>
        <p:spPr>
          <a:xfrm>
            <a:off x="381000" y="1219200"/>
            <a:ext cx="8229600" cy="4525963"/>
          </a:xfrm>
        </p:spPr>
        <p:txBody>
          <a:bodyPr>
            <a:normAutofit fontScale="92500"/>
          </a:bodyPr>
          <a:lstStyle/>
          <a:p>
            <a:pPr marL="0" indent="0">
              <a:buNone/>
            </a:pPr>
            <a:r>
              <a:rPr lang="en-US" sz="3500" b="1" dirty="0" smtClean="0"/>
              <a:t>5. </a:t>
            </a:r>
            <a:r>
              <a:rPr lang="en-US" sz="3500" b="1" dirty="0"/>
              <a:t>341 Meeting with Creditors</a:t>
            </a:r>
          </a:p>
          <a:p>
            <a:pPr lvl="1">
              <a:buFont typeface="Arial" panose="020B0604020202020204" pitchFamily="34" charset="0"/>
              <a:buChar char="•"/>
            </a:pPr>
            <a:r>
              <a:rPr lang="en-US" sz="3500" dirty="0"/>
              <a:t>Debtor required to answer questions under oath regarding finances </a:t>
            </a:r>
          </a:p>
          <a:p>
            <a:pPr lvl="1">
              <a:buFont typeface="Arial" panose="020B0604020202020204" pitchFamily="34" charset="0"/>
              <a:buChar char="•"/>
            </a:pPr>
            <a:r>
              <a:rPr lang="en-US" sz="3500" dirty="0"/>
              <a:t>Determines if debtor qualifies for Chapter 7</a:t>
            </a:r>
          </a:p>
          <a:p>
            <a:pPr lvl="1">
              <a:buFont typeface="Arial" panose="020B0604020202020204" pitchFamily="34" charset="0"/>
              <a:buChar char="•"/>
            </a:pPr>
            <a:r>
              <a:rPr lang="en-US" sz="3500" dirty="0"/>
              <a:t>Includes the debtor, debtor attorney, bankruptcy trustee, and creditors</a:t>
            </a:r>
          </a:p>
          <a:p>
            <a:pPr lvl="1">
              <a:buFont typeface="Arial" panose="020B0604020202020204" pitchFamily="34" charset="0"/>
              <a:buChar char="•"/>
            </a:pPr>
            <a:r>
              <a:rPr lang="en-US" sz="3500" dirty="0"/>
              <a:t>Makes sure debtor </a:t>
            </a:r>
            <a:r>
              <a:rPr lang="en-US" sz="3500" dirty="0" smtClean="0"/>
              <a:t>isn’t </a:t>
            </a:r>
            <a:r>
              <a:rPr lang="en-US" sz="3500" dirty="0"/>
              <a:t>“hiding” assets</a:t>
            </a:r>
          </a:p>
          <a:p>
            <a:pPr marL="0" indent="0">
              <a:buNone/>
            </a:pPr>
            <a:r>
              <a:rPr lang="en-US" b="1" dirty="0" smtClean="0">
                <a:solidFill>
                  <a:srgbClr val="4C7131"/>
                </a:solidFill>
              </a:rPr>
              <a:t> </a:t>
            </a:r>
            <a:endParaRPr lang="en-US" sz="3200" dirty="0"/>
          </a:p>
        </p:txBody>
      </p:sp>
      <p:sp>
        <p:nvSpPr>
          <p:cNvPr id="4" name="TextBox 3"/>
          <p:cNvSpPr txBox="1"/>
          <p:nvPr/>
        </p:nvSpPr>
        <p:spPr>
          <a:xfrm>
            <a:off x="6781800" y="6248400"/>
            <a:ext cx="1981200" cy="369332"/>
          </a:xfrm>
          <a:prstGeom prst="rect">
            <a:avLst/>
          </a:prstGeom>
          <a:noFill/>
        </p:spPr>
        <p:txBody>
          <a:bodyPr wrap="square" rtlCol="0">
            <a:spAutoFit/>
          </a:bodyPr>
          <a:lstStyle/>
          <a:p>
            <a:pPr algn="ctr"/>
            <a:r>
              <a:rPr lang="en-US" b="1" dirty="0" smtClean="0">
                <a:solidFill>
                  <a:srgbClr val="4C7131"/>
                </a:solidFill>
              </a:rPr>
              <a:t>Bankruptcy Basics</a:t>
            </a:r>
            <a:endParaRPr lang="en-US" b="1" dirty="0">
              <a:solidFill>
                <a:srgbClr val="4C7131"/>
              </a:solidFill>
            </a:endParaRPr>
          </a:p>
        </p:txBody>
      </p:sp>
      <p:sp>
        <p:nvSpPr>
          <p:cNvPr id="5" name="TextBox 4"/>
          <p:cNvSpPr txBox="1"/>
          <p:nvPr/>
        </p:nvSpPr>
        <p:spPr>
          <a:xfrm>
            <a:off x="533400" y="6248400"/>
            <a:ext cx="5524500" cy="338554"/>
          </a:xfrm>
          <a:prstGeom prst="rect">
            <a:avLst/>
          </a:prstGeom>
          <a:noFill/>
        </p:spPr>
        <p:txBody>
          <a:bodyPr wrap="square" rtlCol="0">
            <a:spAutoFit/>
          </a:bodyPr>
          <a:lstStyle/>
          <a:p>
            <a:r>
              <a:rPr lang="en-US" sz="800" dirty="0" smtClean="0"/>
              <a:t>© 2019, Federal Reserve Bank of St. Louis. Permission is granted to reprint or photocopy this presentation in its entirety for educational purposes provided the user credits the Federal Reserve Bank of St. Louis, www.stlouisfed.org/education.</a:t>
            </a:r>
            <a:endParaRPr lang="en-US" sz="800" dirty="0"/>
          </a:p>
        </p:txBody>
      </p:sp>
    </p:spTree>
    <p:extLst>
      <p:ext uri="{BB962C8B-B14F-4D97-AF65-F5344CB8AC3E}">
        <p14:creationId xmlns:p14="http://schemas.microsoft.com/office/powerpoint/2010/main" val="130738249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152400" y="276761"/>
            <a:ext cx="8839200" cy="646331"/>
          </a:xfrm>
          <a:prstGeom prst="rect">
            <a:avLst/>
          </a:prstGeom>
          <a:noFill/>
        </p:spPr>
        <p:txBody>
          <a:bodyPr wrap="square" rtlCol="0">
            <a:spAutoFit/>
          </a:bodyPr>
          <a:lstStyle/>
          <a:p>
            <a:pPr algn="ctr"/>
            <a:r>
              <a:rPr lang="en-US" sz="3600" b="1" dirty="0" smtClean="0">
                <a:solidFill>
                  <a:srgbClr val="4C7131"/>
                </a:solidFill>
              </a:rPr>
              <a:t>Basic Procedures for Chapter 7 </a:t>
            </a:r>
            <a:endParaRPr lang="en-US" sz="3600" b="1" dirty="0">
              <a:solidFill>
                <a:srgbClr val="4C7131"/>
              </a:solidFill>
            </a:endParaRPr>
          </a:p>
        </p:txBody>
      </p:sp>
      <p:sp>
        <p:nvSpPr>
          <p:cNvPr id="2" name="Content Placeholder 1"/>
          <p:cNvSpPr>
            <a:spLocks noGrp="1"/>
          </p:cNvSpPr>
          <p:nvPr>
            <p:ph idx="1"/>
          </p:nvPr>
        </p:nvSpPr>
        <p:spPr>
          <a:xfrm>
            <a:off x="381000" y="1219200"/>
            <a:ext cx="8229600" cy="4800600"/>
          </a:xfrm>
        </p:spPr>
        <p:txBody>
          <a:bodyPr>
            <a:normAutofit fontScale="92500" lnSpcReduction="10000"/>
          </a:bodyPr>
          <a:lstStyle/>
          <a:p>
            <a:pPr marL="514350" indent="-514350">
              <a:buFont typeface="+mj-lt"/>
              <a:buAutoNum type="arabicPeriod" startAt="6"/>
            </a:pPr>
            <a:r>
              <a:rPr lang="en-US" sz="3500" b="1" dirty="0" smtClean="0"/>
              <a:t>Bankruptcy </a:t>
            </a:r>
            <a:r>
              <a:rPr lang="en-US" sz="3500" b="1" dirty="0"/>
              <a:t>Trustee Begins Liquidation Process</a:t>
            </a:r>
          </a:p>
          <a:p>
            <a:pPr lvl="1">
              <a:buFont typeface="Arial" panose="020B0604020202020204" pitchFamily="34" charset="0"/>
              <a:buChar char="•"/>
            </a:pPr>
            <a:r>
              <a:rPr lang="en-US" sz="3500" dirty="0"/>
              <a:t>C</a:t>
            </a:r>
            <a:r>
              <a:rPr lang="en-US" sz="3500" dirty="0" smtClean="0"/>
              <a:t>ollects collateral and gives </a:t>
            </a:r>
            <a:r>
              <a:rPr lang="en-US" sz="3500" dirty="0"/>
              <a:t>to creditors</a:t>
            </a:r>
          </a:p>
          <a:p>
            <a:pPr lvl="1">
              <a:buFont typeface="Arial" panose="020B0604020202020204" pitchFamily="34" charset="0"/>
              <a:buChar char="•"/>
            </a:pPr>
            <a:r>
              <a:rPr lang="en-US" sz="3500" dirty="0"/>
              <a:t>Debtor can keep </a:t>
            </a:r>
            <a:r>
              <a:rPr lang="en-US" sz="3500" dirty="0" smtClean="0"/>
              <a:t>exempt </a:t>
            </a:r>
            <a:r>
              <a:rPr lang="en-US" sz="3500" dirty="0"/>
              <a:t>property (necessary clothing and household goods and furnishings, tools for a </a:t>
            </a:r>
            <a:r>
              <a:rPr lang="en-US" sz="3500" dirty="0" smtClean="0"/>
              <a:t>trade or profession</a:t>
            </a:r>
            <a:r>
              <a:rPr lang="en-US" sz="3500" dirty="0"/>
              <a:t>, and pensions and public benefits)</a:t>
            </a:r>
          </a:p>
          <a:p>
            <a:pPr lvl="1">
              <a:buFont typeface="Arial" panose="020B0604020202020204" pitchFamily="34" charset="0"/>
              <a:buChar char="•"/>
            </a:pPr>
            <a:r>
              <a:rPr lang="en-US" sz="3500" dirty="0"/>
              <a:t>Nonexempt property may be sold to pay creditors</a:t>
            </a:r>
          </a:p>
          <a:p>
            <a:pPr marL="0" indent="0">
              <a:buNone/>
            </a:pPr>
            <a:endParaRPr lang="en-US" sz="3200" dirty="0"/>
          </a:p>
        </p:txBody>
      </p:sp>
      <p:sp>
        <p:nvSpPr>
          <p:cNvPr id="4" name="TextBox 3"/>
          <p:cNvSpPr txBox="1"/>
          <p:nvPr/>
        </p:nvSpPr>
        <p:spPr>
          <a:xfrm>
            <a:off x="6781800" y="6248400"/>
            <a:ext cx="1981200" cy="369332"/>
          </a:xfrm>
          <a:prstGeom prst="rect">
            <a:avLst/>
          </a:prstGeom>
          <a:noFill/>
        </p:spPr>
        <p:txBody>
          <a:bodyPr wrap="square" rtlCol="0">
            <a:spAutoFit/>
          </a:bodyPr>
          <a:lstStyle/>
          <a:p>
            <a:pPr algn="ctr"/>
            <a:r>
              <a:rPr lang="en-US" b="1" dirty="0" smtClean="0">
                <a:solidFill>
                  <a:srgbClr val="4C7131"/>
                </a:solidFill>
              </a:rPr>
              <a:t>Bankruptcy Basics</a:t>
            </a:r>
            <a:endParaRPr lang="en-US" b="1" dirty="0">
              <a:solidFill>
                <a:srgbClr val="4C7131"/>
              </a:solidFill>
            </a:endParaRPr>
          </a:p>
        </p:txBody>
      </p:sp>
      <p:sp>
        <p:nvSpPr>
          <p:cNvPr id="5" name="TextBox 4"/>
          <p:cNvSpPr txBox="1"/>
          <p:nvPr/>
        </p:nvSpPr>
        <p:spPr>
          <a:xfrm>
            <a:off x="533400" y="6248400"/>
            <a:ext cx="5524500" cy="338554"/>
          </a:xfrm>
          <a:prstGeom prst="rect">
            <a:avLst/>
          </a:prstGeom>
          <a:noFill/>
        </p:spPr>
        <p:txBody>
          <a:bodyPr wrap="square" rtlCol="0">
            <a:spAutoFit/>
          </a:bodyPr>
          <a:lstStyle/>
          <a:p>
            <a:r>
              <a:rPr lang="en-US" sz="800" dirty="0" smtClean="0"/>
              <a:t>© 2019, Federal Reserve Bank of St. Louis. Permission is granted to reprint or photocopy this presentation in its entirety for educational purposes provided the user credits the Federal Reserve Bank of St. Louis, www.stlouisfed.org/education.</a:t>
            </a:r>
            <a:endParaRPr lang="en-US" sz="800" dirty="0"/>
          </a:p>
        </p:txBody>
      </p:sp>
    </p:spTree>
    <p:extLst>
      <p:ext uri="{BB962C8B-B14F-4D97-AF65-F5344CB8AC3E}">
        <p14:creationId xmlns:p14="http://schemas.microsoft.com/office/powerpoint/2010/main" val="53105166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152400" y="276761"/>
            <a:ext cx="8839200" cy="646331"/>
          </a:xfrm>
          <a:prstGeom prst="rect">
            <a:avLst/>
          </a:prstGeom>
          <a:noFill/>
        </p:spPr>
        <p:txBody>
          <a:bodyPr wrap="square" rtlCol="0">
            <a:spAutoFit/>
          </a:bodyPr>
          <a:lstStyle/>
          <a:p>
            <a:pPr algn="ctr"/>
            <a:r>
              <a:rPr lang="en-US" sz="3600" b="1" dirty="0" smtClean="0">
                <a:solidFill>
                  <a:srgbClr val="4C7131"/>
                </a:solidFill>
              </a:rPr>
              <a:t>Basic Procedures for Chapter 7 </a:t>
            </a:r>
            <a:endParaRPr lang="en-US" sz="3600" b="1" dirty="0">
              <a:solidFill>
                <a:srgbClr val="4C7131"/>
              </a:solidFill>
            </a:endParaRPr>
          </a:p>
        </p:txBody>
      </p:sp>
      <p:sp>
        <p:nvSpPr>
          <p:cNvPr id="2" name="Content Placeholder 1"/>
          <p:cNvSpPr>
            <a:spLocks noGrp="1"/>
          </p:cNvSpPr>
          <p:nvPr>
            <p:ph idx="1"/>
          </p:nvPr>
        </p:nvSpPr>
        <p:spPr>
          <a:xfrm>
            <a:off x="381000" y="1219200"/>
            <a:ext cx="8229600" cy="4525963"/>
          </a:xfrm>
        </p:spPr>
        <p:txBody>
          <a:bodyPr>
            <a:normAutofit/>
          </a:bodyPr>
          <a:lstStyle/>
          <a:p>
            <a:pPr marL="514350" indent="-514350" defTabSz="403225">
              <a:spcBef>
                <a:spcPts val="0"/>
              </a:spcBef>
              <a:buFont typeface="+mj-lt"/>
              <a:buAutoNum type="arabicPeriod" startAt="7"/>
            </a:pPr>
            <a:r>
              <a:rPr lang="en-US" b="1" dirty="0"/>
              <a:t>Debtor Takes Personal Finance </a:t>
            </a:r>
            <a:r>
              <a:rPr lang="en-US" b="1" dirty="0" smtClean="0"/>
              <a:t>Education </a:t>
            </a:r>
            <a:r>
              <a:rPr lang="en-US" b="1" dirty="0"/>
              <a:t>Course</a:t>
            </a:r>
          </a:p>
          <a:p>
            <a:pPr lvl="1">
              <a:buFont typeface="Arial" panose="020B0604020202020204" pitchFamily="34" charset="0"/>
              <a:buChar char="•"/>
            </a:pPr>
            <a:r>
              <a:rPr lang="en-US" sz="3200" dirty="0"/>
              <a:t>Mandatory by law</a:t>
            </a:r>
          </a:p>
          <a:p>
            <a:pPr lvl="1">
              <a:buFont typeface="Arial" panose="020B0604020202020204" pitchFamily="34" charset="0"/>
              <a:buChar char="•"/>
            </a:pPr>
            <a:r>
              <a:rPr lang="en-US" sz="3200" dirty="0"/>
              <a:t>Debtor must use approved provider</a:t>
            </a:r>
          </a:p>
          <a:p>
            <a:pPr lvl="1">
              <a:buFont typeface="Arial" panose="020B0604020202020204" pitchFamily="34" charset="0"/>
              <a:buChar char="•"/>
            </a:pPr>
            <a:r>
              <a:rPr lang="en-US" sz="3200" dirty="0"/>
              <a:t>Debtor must file certificate of completion or case will be dismissed without discharge</a:t>
            </a:r>
          </a:p>
          <a:p>
            <a:pPr marL="0" indent="0">
              <a:buNone/>
            </a:pPr>
            <a:endParaRPr lang="en-US" sz="3200" dirty="0"/>
          </a:p>
        </p:txBody>
      </p:sp>
      <p:sp>
        <p:nvSpPr>
          <p:cNvPr id="4" name="TextBox 3"/>
          <p:cNvSpPr txBox="1"/>
          <p:nvPr/>
        </p:nvSpPr>
        <p:spPr>
          <a:xfrm>
            <a:off x="6781800" y="6248400"/>
            <a:ext cx="1981200" cy="369332"/>
          </a:xfrm>
          <a:prstGeom prst="rect">
            <a:avLst/>
          </a:prstGeom>
          <a:noFill/>
        </p:spPr>
        <p:txBody>
          <a:bodyPr wrap="square" rtlCol="0">
            <a:spAutoFit/>
          </a:bodyPr>
          <a:lstStyle/>
          <a:p>
            <a:pPr algn="ctr"/>
            <a:r>
              <a:rPr lang="en-US" b="1" dirty="0" smtClean="0">
                <a:solidFill>
                  <a:srgbClr val="4C7131"/>
                </a:solidFill>
              </a:rPr>
              <a:t>Bankruptcy Basics</a:t>
            </a:r>
            <a:endParaRPr lang="en-US" b="1" dirty="0">
              <a:solidFill>
                <a:srgbClr val="4C7131"/>
              </a:solidFill>
            </a:endParaRPr>
          </a:p>
        </p:txBody>
      </p:sp>
      <p:sp>
        <p:nvSpPr>
          <p:cNvPr id="5" name="TextBox 4"/>
          <p:cNvSpPr txBox="1"/>
          <p:nvPr/>
        </p:nvSpPr>
        <p:spPr>
          <a:xfrm>
            <a:off x="533400" y="6248400"/>
            <a:ext cx="5524500" cy="338554"/>
          </a:xfrm>
          <a:prstGeom prst="rect">
            <a:avLst/>
          </a:prstGeom>
          <a:noFill/>
        </p:spPr>
        <p:txBody>
          <a:bodyPr wrap="square" rtlCol="0">
            <a:spAutoFit/>
          </a:bodyPr>
          <a:lstStyle/>
          <a:p>
            <a:r>
              <a:rPr lang="en-US" sz="800" dirty="0" smtClean="0"/>
              <a:t>© 2019, Federal Reserve Bank of St. Louis. Permission is granted to reprint or photocopy this presentation in its entirety for educational purposes provided the user credits the Federal Reserve Bank of St. Louis, www.stlouisfed.org/education.</a:t>
            </a:r>
            <a:endParaRPr lang="en-US" sz="800" dirty="0"/>
          </a:p>
        </p:txBody>
      </p:sp>
    </p:spTree>
    <p:extLst>
      <p:ext uri="{BB962C8B-B14F-4D97-AF65-F5344CB8AC3E}">
        <p14:creationId xmlns:p14="http://schemas.microsoft.com/office/powerpoint/2010/main" val="110319097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152400" y="276761"/>
            <a:ext cx="8839200" cy="646331"/>
          </a:xfrm>
          <a:prstGeom prst="rect">
            <a:avLst/>
          </a:prstGeom>
          <a:noFill/>
        </p:spPr>
        <p:txBody>
          <a:bodyPr wrap="square" rtlCol="0">
            <a:spAutoFit/>
          </a:bodyPr>
          <a:lstStyle/>
          <a:p>
            <a:pPr algn="ctr"/>
            <a:r>
              <a:rPr lang="en-US" sz="3600" b="1" dirty="0" smtClean="0">
                <a:solidFill>
                  <a:srgbClr val="4C7131"/>
                </a:solidFill>
              </a:rPr>
              <a:t>Basic Procedures for Chapter 7 </a:t>
            </a:r>
            <a:endParaRPr lang="en-US" sz="3600" b="1" dirty="0">
              <a:solidFill>
                <a:srgbClr val="4C7131"/>
              </a:solidFill>
            </a:endParaRPr>
          </a:p>
        </p:txBody>
      </p:sp>
      <p:sp>
        <p:nvSpPr>
          <p:cNvPr id="2" name="Content Placeholder 1"/>
          <p:cNvSpPr>
            <a:spLocks noGrp="1"/>
          </p:cNvSpPr>
          <p:nvPr>
            <p:ph idx="1"/>
          </p:nvPr>
        </p:nvSpPr>
        <p:spPr>
          <a:xfrm>
            <a:off x="381000" y="1219200"/>
            <a:ext cx="8305800" cy="4525963"/>
          </a:xfrm>
        </p:spPr>
        <p:txBody>
          <a:bodyPr>
            <a:normAutofit/>
          </a:bodyPr>
          <a:lstStyle/>
          <a:p>
            <a:pPr marL="0" indent="0">
              <a:buNone/>
            </a:pPr>
            <a:r>
              <a:rPr lang="en-US" sz="3000" b="1" dirty="0"/>
              <a:t>8</a:t>
            </a:r>
            <a:r>
              <a:rPr lang="en-US" b="1" dirty="0"/>
              <a:t>. Discharge Granted</a:t>
            </a:r>
          </a:p>
          <a:p>
            <a:pPr lvl="1">
              <a:buFont typeface="Arial" panose="020B0604020202020204" pitchFamily="34" charset="0"/>
              <a:buChar char="•"/>
            </a:pPr>
            <a:r>
              <a:rPr lang="en-US" sz="3200" dirty="0"/>
              <a:t>Debtor’s obligation to pay dischargeable debt eliminated (wiped out)</a:t>
            </a:r>
          </a:p>
          <a:p>
            <a:pPr lvl="1">
              <a:buFont typeface="Arial" panose="020B0604020202020204" pitchFamily="34" charset="0"/>
              <a:buChar char="•"/>
            </a:pPr>
            <a:r>
              <a:rPr lang="en-US" sz="3200" dirty="0"/>
              <a:t>Automatic stay </a:t>
            </a:r>
            <a:r>
              <a:rPr lang="en-US" sz="3200" dirty="0" smtClean="0"/>
              <a:t>lifted </a:t>
            </a:r>
            <a:r>
              <a:rPr lang="en-US" sz="3200" dirty="0"/>
              <a:t>(removed)</a:t>
            </a:r>
          </a:p>
          <a:p>
            <a:pPr lvl="1">
              <a:buFont typeface="Arial" panose="020B0604020202020204" pitchFamily="34" charset="0"/>
              <a:buChar char="•"/>
            </a:pPr>
            <a:r>
              <a:rPr lang="en-US" sz="3200" dirty="0"/>
              <a:t>Main reason debtors file</a:t>
            </a:r>
          </a:p>
          <a:p>
            <a:pPr marL="0" indent="0">
              <a:spcBef>
                <a:spcPts val="0"/>
              </a:spcBef>
              <a:buNone/>
            </a:pPr>
            <a:endParaRPr lang="en-US" sz="3200" dirty="0"/>
          </a:p>
        </p:txBody>
      </p:sp>
      <p:sp>
        <p:nvSpPr>
          <p:cNvPr id="4" name="TextBox 3"/>
          <p:cNvSpPr txBox="1"/>
          <p:nvPr/>
        </p:nvSpPr>
        <p:spPr>
          <a:xfrm>
            <a:off x="6781800" y="6248400"/>
            <a:ext cx="1981200" cy="369332"/>
          </a:xfrm>
          <a:prstGeom prst="rect">
            <a:avLst/>
          </a:prstGeom>
          <a:noFill/>
        </p:spPr>
        <p:txBody>
          <a:bodyPr wrap="square" rtlCol="0">
            <a:spAutoFit/>
          </a:bodyPr>
          <a:lstStyle/>
          <a:p>
            <a:pPr algn="ctr"/>
            <a:r>
              <a:rPr lang="en-US" b="1" dirty="0" smtClean="0">
                <a:solidFill>
                  <a:srgbClr val="4C7131"/>
                </a:solidFill>
              </a:rPr>
              <a:t>Bankruptcy Basics</a:t>
            </a:r>
            <a:endParaRPr lang="en-US" b="1" dirty="0">
              <a:solidFill>
                <a:srgbClr val="4C7131"/>
              </a:solidFill>
            </a:endParaRPr>
          </a:p>
        </p:txBody>
      </p:sp>
      <p:sp>
        <p:nvSpPr>
          <p:cNvPr id="5" name="TextBox 4"/>
          <p:cNvSpPr txBox="1"/>
          <p:nvPr/>
        </p:nvSpPr>
        <p:spPr>
          <a:xfrm>
            <a:off x="533400" y="6248400"/>
            <a:ext cx="5524500" cy="338554"/>
          </a:xfrm>
          <a:prstGeom prst="rect">
            <a:avLst/>
          </a:prstGeom>
          <a:noFill/>
        </p:spPr>
        <p:txBody>
          <a:bodyPr wrap="square" rtlCol="0">
            <a:spAutoFit/>
          </a:bodyPr>
          <a:lstStyle/>
          <a:p>
            <a:r>
              <a:rPr lang="en-US" sz="800" dirty="0" smtClean="0"/>
              <a:t>© 2019, Federal Reserve Bank of St. Louis. Permission is granted to reprint or photocopy this presentation in its entirety for educational purposes provided the user credits the Federal Reserve Bank of St. Louis, www.stlouisfed.org/education.</a:t>
            </a:r>
            <a:endParaRPr lang="en-US" sz="800" dirty="0"/>
          </a:p>
        </p:txBody>
      </p:sp>
    </p:spTree>
    <p:extLst>
      <p:ext uri="{BB962C8B-B14F-4D97-AF65-F5344CB8AC3E}">
        <p14:creationId xmlns:p14="http://schemas.microsoft.com/office/powerpoint/2010/main" val="32235798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152400" y="276761"/>
            <a:ext cx="8839200" cy="646331"/>
          </a:xfrm>
          <a:prstGeom prst="rect">
            <a:avLst/>
          </a:prstGeom>
          <a:noFill/>
        </p:spPr>
        <p:txBody>
          <a:bodyPr wrap="square" rtlCol="0">
            <a:spAutoFit/>
          </a:bodyPr>
          <a:lstStyle/>
          <a:p>
            <a:pPr algn="ctr"/>
            <a:r>
              <a:rPr lang="en-US" sz="3600" b="1" dirty="0" smtClean="0">
                <a:solidFill>
                  <a:srgbClr val="4C7131"/>
                </a:solidFill>
              </a:rPr>
              <a:t>Basic Procedures for Chapter 7 </a:t>
            </a:r>
            <a:endParaRPr lang="en-US" sz="3600" b="1" dirty="0">
              <a:solidFill>
                <a:srgbClr val="4C7131"/>
              </a:solidFill>
            </a:endParaRPr>
          </a:p>
        </p:txBody>
      </p:sp>
      <p:sp>
        <p:nvSpPr>
          <p:cNvPr id="2" name="Content Placeholder 1"/>
          <p:cNvSpPr>
            <a:spLocks noGrp="1"/>
          </p:cNvSpPr>
          <p:nvPr>
            <p:ph idx="1"/>
          </p:nvPr>
        </p:nvSpPr>
        <p:spPr>
          <a:xfrm>
            <a:off x="381000" y="1219200"/>
            <a:ext cx="8153400" cy="4525963"/>
          </a:xfrm>
        </p:spPr>
        <p:txBody>
          <a:bodyPr>
            <a:normAutofit/>
          </a:bodyPr>
          <a:lstStyle/>
          <a:p>
            <a:pPr marL="0" indent="0">
              <a:buNone/>
            </a:pPr>
            <a:r>
              <a:rPr lang="en-US" b="1" dirty="0" smtClean="0"/>
              <a:t>9. </a:t>
            </a:r>
            <a:r>
              <a:rPr lang="en-US" b="1" dirty="0"/>
              <a:t>Case Closed</a:t>
            </a:r>
          </a:p>
          <a:p>
            <a:pPr lvl="1">
              <a:buFont typeface="Arial" panose="020B0604020202020204" pitchFamily="34" charset="0"/>
              <a:buChar char="•"/>
            </a:pPr>
            <a:r>
              <a:rPr lang="en-US" sz="3200" dirty="0"/>
              <a:t>Bankruptcy </a:t>
            </a:r>
            <a:r>
              <a:rPr lang="en-US" sz="3200" dirty="0" smtClean="0"/>
              <a:t>remains </a:t>
            </a:r>
            <a:r>
              <a:rPr lang="en-US" sz="3200" dirty="0"/>
              <a:t>on debtor’s credit report for </a:t>
            </a:r>
            <a:r>
              <a:rPr lang="en-US" sz="3200" dirty="0" smtClean="0"/>
              <a:t>10 </a:t>
            </a:r>
            <a:r>
              <a:rPr lang="en-US" sz="3200" dirty="0"/>
              <a:t>years</a:t>
            </a:r>
          </a:p>
          <a:p>
            <a:pPr lvl="1">
              <a:buFont typeface="Arial" panose="020B0604020202020204" pitchFamily="34" charset="0"/>
              <a:buChar char="•"/>
            </a:pPr>
            <a:r>
              <a:rPr lang="en-US" sz="3200" dirty="0"/>
              <a:t>Debtor can file </a:t>
            </a:r>
            <a:r>
              <a:rPr lang="en-US" sz="3200" dirty="0" smtClean="0"/>
              <a:t>for </a:t>
            </a:r>
            <a:r>
              <a:rPr lang="en-US" sz="3200" dirty="0"/>
              <a:t>bankruptcy again at any time, but cannot discharge debts again for 8 years</a:t>
            </a:r>
          </a:p>
          <a:p>
            <a:pPr lvl="1">
              <a:buFont typeface="Arial" panose="020B0604020202020204" pitchFamily="34" charset="0"/>
              <a:buChar char="•"/>
            </a:pPr>
            <a:r>
              <a:rPr lang="en-US" sz="3200" dirty="0"/>
              <a:t>Debtor should keep documents for future reference</a:t>
            </a:r>
          </a:p>
          <a:p>
            <a:pPr marL="0" indent="0">
              <a:spcBef>
                <a:spcPts val="0"/>
              </a:spcBef>
              <a:buNone/>
            </a:pPr>
            <a:endParaRPr lang="en-US" sz="3200" dirty="0"/>
          </a:p>
        </p:txBody>
      </p:sp>
      <p:sp>
        <p:nvSpPr>
          <p:cNvPr id="4" name="TextBox 3"/>
          <p:cNvSpPr txBox="1"/>
          <p:nvPr/>
        </p:nvSpPr>
        <p:spPr>
          <a:xfrm>
            <a:off x="6781800" y="6248400"/>
            <a:ext cx="1981200" cy="369332"/>
          </a:xfrm>
          <a:prstGeom prst="rect">
            <a:avLst/>
          </a:prstGeom>
          <a:noFill/>
        </p:spPr>
        <p:txBody>
          <a:bodyPr wrap="square" rtlCol="0">
            <a:spAutoFit/>
          </a:bodyPr>
          <a:lstStyle/>
          <a:p>
            <a:pPr algn="ctr"/>
            <a:r>
              <a:rPr lang="en-US" b="1" dirty="0" smtClean="0">
                <a:solidFill>
                  <a:srgbClr val="4C7131"/>
                </a:solidFill>
              </a:rPr>
              <a:t>Bankruptcy Basics</a:t>
            </a:r>
            <a:endParaRPr lang="en-US" b="1" dirty="0">
              <a:solidFill>
                <a:srgbClr val="4C7131"/>
              </a:solidFill>
            </a:endParaRPr>
          </a:p>
        </p:txBody>
      </p:sp>
      <p:sp>
        <p:nvSpPr>
          <p:cNvPr id="5" name="TextBox 4"/>
          <p:cNvSpPr txBox="1"/>
          <p:nvPr/>
        </p:nvSpPr>
        <p:spPr>
          <a:xfrm>
            <a:off x="533400" y="6248400"/>
            <a:ext cx="5524500" cy="338554"/>
          </a:xfrm>
          <a:prstGeom prst="rect">
            <a:avLst/>
          </a:prstGeom>
          <a:noFill/>
        </p:spPr>
        <p:txBody>
          <a:bodyPr wrap="square" rtlCol="0">
            <a:spAutoFit/>
          </a:bodyPr>
          <a:lstStyle/>
          <a:p>
            <a:r>
              <a:rPr lang="en-US" sz="800" dirty="0" smtClean="0"/>
              <a:t>© 2019, Federal Reserve Bank of St. Louis. Permission is granted to reprint or photocopy this presentation in its entirety for educational purposes provided the user credits the Federal Reserve Bank of St. Louis, www.stlouisfed.org/education.</a:t>
            </a:r>
            <a:endParaRPr lang="en-US" sz="800" dirty="0"/>
          </a:p>
        </p:txBody>
      </p:sp>
    </p:spTree>
    <p:extLst>
      <p:ext uri="{BB962C8B-B14F-4D97-AF65-F5344CB8AC3E}">
        <p14:creationId xmlns:p14="http://schemas.microsoft.com/office/powerpoint/2010/main" val="428104916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152400" y="276761"/>
            <a:ext cx="8839200" cy="646331"/>
          </a:xfrm>
          <a:prstGeom prst="rect">
            <a:avLst/>
          </a:prstGeom>
          <a:noFill/>
        </p:spPr>
        <p:txBody>
          <a:bodyPr wrap="square" rtlCol="0">
            <a:spAutoFit/>
          </a:bodyPr>
          <a:lstStyle/>
          <a:p>
            <a:pPr algn="ctr"/>
            <a:r>
              <a:rPr lang="en-US" sz="3600" b="1" dirty="0" smtClean="0">
                <a:solidFill>
                  <a:srgbClr val="4C7131"/>
                </a:solidFill>
              </a:rPr>
              <a:t>Basic Procedures for Chapter 13 </a:t>
            </a:r>
            <a:endParaRPr lang="en-US" sz="3600" b="1" dirty="0">
              <a:solidFill>
                <a:srgbClr val="4C7131"/>
              </a:solidFill>
            </a:endParaRPr>
          </a:p>
        </p:txBody>
      </p:sp>
      <p:sp>
        <p:nvSpPr>
          <p:cNvPr id="2" name="Content Placeholder 1"/>
          <p:cNvSpPr>
            <a:spLocks noGrp="1"/>
          </p:cNvSpPr>
          <p:nvPr>
            <p:ph idx="1"/>
          </p:nvPr>
        </p:nvSpPr>
        <p:spPr>
          <a:xfrm>
            <a:off x="381000" y="1219200"/>
            <a:ext cx="8305800" cy="4525963"/>
          </a:xfrm>
        </p:spPr>
        <p:txBody>
          <a:bodyPr>
            <a:normAutofit/>
          </a:bodyPr>
          <a:lstStyle/>
          <a:p>
            <a:pPr marL="0" indent="0">
              <a:buNone/>
            </a:pPr>
            <a:r>
              <a:rPr lang="en-US" sz="3000" b="1" dirty="0" smtClean="0"/>
              <a:t>1</a:t>
            </a:r>
            <a:r>
              <a:rPr lang="en-US" b="1" dirty="0" smtClean="0"/>
              <a:t>. </a:t>
            </a:r>
            <a:r>
              <a:rPr lang="en-US" b="1" dirty="0"/>
              <a:t>Debtor Takes Credit Counseling</a:t>
            </a:r>
          </a:p>
          <a:p>
            <a:pPr lvl="1">
              <a:buFont typeface="Arial" panose="020B0604020202020204" pitchFamily="34" charset="0"/>
              <a:buChar char="•"/>
            </a:pPr>
            <a:r>
              <a:rPr lang="en-US" sz="3200" dirty="0"/>
              <a:t>Mandatory by law</a:t>
            </a:r>
          </a:p>
          <a:p>
            <a:pPr lvl="1">
              <a:buFont typeface="Arial" panose="020B0604020202020204" pitchFamily="34" charset="0"/>
              <a:buChar char="•"/>
            </a:pPr>
            <a:r>
              <a:rPr lang="en-US" sz="3200" dirty="0"/>
              <a:t>Debtor must use approved provider</a:t>
            </a:r>
          </a:p>
          <a:p>
            <a:pPr lvl="1">
              <a:buFont typeface="Arial" panose="020B0604020202020204" pitchFamily="34" charset="0"/>
              <a:buChar char="•"/>
            </a:pPr>
            <a:r>
              <a:rPr lang="en-US" sz="3200" dirty="0"/>
              <a:t>Case dismissed if not completed</a:t>
            </a:r>
          </a:p>
          <a:p>
            <a:pPr marL="0" indent="0">
              <a:spcBef>
                <a:spcPts val="0"/>
              </a:spcBef>
              <a:buNone/>
            </a:pPr>
            <a:endParaRPr lang="en-US" sz="3200" dirty="0"/>
          </a:p>
        </p:txBody>
      </p:sp>
      <p:sp>
        <p:nvSpPr>
          <p:cNvPr id="4" name="TextBox 3"/>
          <p:cNvSpPr txBox="1"/>
          <p:nvPr/>
        </p:nvSpPr>
        <p:spPr>
          <a:xfrm>
            <a:off x="6781800" y="6248400"/>
            <a:ext cx="1981200" cy="369332"/>
          </a:xfrm>
          <a:prstGeom prst="rect">
            <a:avLst/>
          </a:prstGeom>
          <a:noFill/>
        </p:spPr>
        <p:txBody>
          <a:bodyPr wrap="square" rtlCol="0">
            <a:spAutoFit/>
          </a:bodyPr>
          <a:lstStyle/>
          <a:p>
            <a:pPr algn="ctr"/>
            <a:r>
              <a:rPr lang="en-US" b="1" dirty="0" smtClean="0">
                <a:solidFill>
                  <a:srgbClr val="4C7131"/>
                </a:solidFill>
              </a:rPr>
              <a:t>Bankruptcy Basics</a:t>
            </a:r>
            <a:endParaRPr lang="en-US" b="1" dirty="0">
              <a:solidFill>
                <a:srgbClr val="4C7131"/>
              </a:solidFill>
            </a:endParaRPr>
          </a:p>
        </p:txBody>
      </p:sp>
      <p:sp>
        <p:nvSpPr>
          <p:cNvPr id="5" name="TextBox 4"/>
          <p:cNvSpPr txBox="1"/>
          <p:nvPr/>
        </p:nvSpPr>
        <p:spPr>
          <a:xfrm>
            <a:off x="533400" y="6248400"/>
            <a:ext cx="5524500" cy="338554"/>
          </a:xfrm>
          <a:prstGeom prst="rect">
            <a:avLst/>
          </a:prstGeom>
          <a:noFill/>
        </p:spPr>
        <p:txBody>
          <a:bodyPr wrap="square" rtlCol="0">
            <a:spAutoFit/>
          </a:bodyPr>
          <a:lstStyle/>
          <a:p>
            <a:r>
              <a:rPr lang="en-US" sz="800" dirty="0" smtClean="0"/>
              <a:t>© 2019, Federal Reserve Bank of St. Louis. Permission is granted to reprint or photocopy this presentation in its entirety for educational purposes provided the user credits the Federal Reserve Bank of St. Louis, www.stlouisfed.org/education.</a:t>
            </a:r>
            <a:endParaRPr lang="en-US" sz="800" dirty="0"/>
          </a:p>
        </p:txBody>
      </p:sp>
    </p:spTree>
    <p:extLst>
      <p:ext uri="{BB962C8B-B14F-4D97-AF65-F5344CB8AC3E}">
        <p14:creationId xmlns:p14="http://schemas.microsoft.com/office/powerpoint/2010/main" val="77220604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152400" y="276761"/>
            <a:ext cx="8839200" cy="646331"/>
          </a:xfrm>
          <a:prstGeom prst="rect">
            <a:avLst/>
          </a:prstGeom>
          <a:noFill/>
        </p:spPr>
        <p:txBody>
          <a:bodyPr wrap="square" rtlCol="0">
            <a:spAutoFit/>
          </a:bodyPr>
          <a:lstStyle/>
          <a:p>
            <a:pPr algn="ctr"/>
            <a:r>
              <a:rPr lang="en-US" sz="3600" b="1" dirty="0" smtClean="0">
                <a:solidFill>
                  <a:srgbClr val="4C7131"/>
                </a:solidFill>
              </a:rPr>
              <a:t>Basic Procedures for Chapter 13 </a:t>
            </a:r>
            <a:endParaRPr lang="en-US" sz="3600" b="1" dirty="0">
              <a:solidFill>
                <a:srgbClr val="4C7131"/>
              </a:solidFill>
            </a:endParaRPr>
          </a:p>
        </p:txBody>
      </p:sp>
      <p:sp>
        <p:nvSpPr>
          <p:cNvPr id="2" name="Content Placeholder 1"/>
          <p:cNvSpPr>
            <a:spLocks noGrp="1"/>
          </p:cNvSpPr>
          <p:nvPr>
            <p:ph idx="1"/>
          </p:nvPr>
        </p:nvSpPr>
        <p:spPr>
          <a:xfrm>
            <a:off x="381000" y="1219200"/>
            <a:ext cx="8305800" cy="4525963"/>
          </a:xfrm>
        </p:spPr>
        <p:txBody>
          <a:bodyPr>
            <a:normAutofit/>
          </a:bodyPr>
          <a:lstStyle/>
          <a:p>
            <a:pPr marL="0" indent="0">
              <a:buNone/>
            </a:pPr>
            <a:r>
              <a:rPr lang="en-US" sz="3000" b="1" dirty="0"/>
              <a:t>2</a:t>
            </a:r>
            <a:r>
              <a:rPr lang="en-US" b="1" dirty="0" smtClean="0"/>
              <a:t>. </a:t>
            </a:r>
            <a:r>
              <a:rPr lang="en-US" b="1" dirty="0"/>
              <a:t>Bankruptcy Petition Filed</a:t>
            </a:r>
          </a:p>
          <a:p>
            <a:pPr lvl="1" eaLnBrk="0" hangingPunct="0">
              <a:buFont typeface="Arial" panose="020B0604020202020204" pitchFamily="34" charset="0"/>
              <a:buChar char="•"/>
            </a:pPr>
            <a:r>
              <a:rPr lang="en-US" sz="3200" dirty="0"/>
              <a:t>Includes multiple forms and paying a filing fee (fee same for all)</a:t>
            </a:r>
          </a:p>
          <a:p>
            <a:pPr lvl="1" eaLnBrk="0" hangingPunct="0">
              <a:buFont typeface="Arial" panose="020B0604020202020204" pitchFamily="34" charset="0"/>
              <a:buChar char="•"/>
            </a:pPr>
            <a:r>
              <a:rPr lang="en-US" sz="3200" dirty="0"/>
              <a:t>Bankruptcy plan must be submitted</a:t>
            </a:r>
          </a:p>
          <a:p>
            <a:pPr lvl="1" eaLnBrk="0" hangingPunct="0">
              <a:buFont typeface="Arial" panose="020B0604020202020204" pitchFamily="34" charset="0"/>
              <a:buChar char="•"/>
            </a:pPr>
            <a:r>
              <a:rPr lang="en-US" sz="3200" dirty="0"/>
              <a:t>Plan can be revised if necessary</a:t>
            </a:r>
          </a:p>
          <a:p>
            <a:pPr marL="0" indent="0">
              <a:spcBef>
                <a:spcPts val="0"/>
              </a:spcBef>
              <a:buNone/>
            </a:pPr>
            <a:endParaRPr lang="en-US" sz="3200" dirty="0"/>
          </a:p>
        </p:txBody>
      </p:sp>
      <p:sp>
        <p:nvSpPr>
          <p:cNvPr id="4" name="TextBox 3"/>
          <p:cNvSpPr txBox="1"/>
          <p:nvPr/>
        </p:nvSpPr>
        <p:spPr>
          <a:xfrm>
            <a:off x="6781800" y="6248400"/>
            <a:ext cx="1981200" cy="369332"/>
          </a:xfrm>
          <a:prstGeom prst="rect">
            <a:avLst/>
          </a:prstGeom>
          <a:noFill/>
        </p:spPr>
        <p:txBody>
          <a:bodyPr wrap="square" rtlCol="0">
            <a:spAutoFit/>
          </a:bodyPr>
          <a:lstStyle/>
          <a:p>
            <a:pPr algn="ctr"/>
            <a:r>
              <a:rPr lang="en-US" b="1" dirty="0" smtClean="0">
                <a:solidFill>
                  <a:srgbClr val="4C7131"/>
                </a:solidFill>
              </a:rPr>
              <a:t>Bankruptcy Basics</a:t>
            </a:r>
            <a:endParaRPr lang="en-US" b="1" dirty="0">
              <a:solidFill>
                <a:srgbClr val="4C7131"/>
              </a:solidFill>
            </a:endParaRPr>
          </a:p>
        </p:txBody>
      </p:sp>
      <p:sp>
        <p:nvSpPr>
          <p:cNvPr id="5" name="TextBox 4"/>
          <p:cNvSpPr txBox="1"/>
          <p:nvPr/>
        </p:nvSpPr>
        <p:spPr>
          <a:xfrm>
            <a:off x="533400" y="6248400"/>
            <a:ext cx="5524500" cy="338554"/>
          </a:xfrm>
          <a:prstGeom prst="rect">
            <a:avLst/>
          </a:prstGeom>
          <a:noFill/>
        </p:spPr>
        <p:txBody>
          <a:bodyPr wrap="square" rtlCol="0">
            <a:spAutoFit/>
          </a:bodyPr>
          <a:lstStyle/>
          <a:p>
            <a:r>
              <a:rPr lang="en-US" sz="800" dirty="0" smtClean="0"/>
              <a:t>© 2019, Federal Reserve Bank of St. Louis. Permission is granted to reprint or photocopy this presentation in its entirety for educational purposes provided the user credits the Federal Reserve Bank of St. Louis, www.stlouisfed.org/education.</a:t>
            </a:r>
            <a:endParaRPr lang="en-US" sz="800" dirty="0"/>
          </a:p>
        </p:txBody>
      </p:sp>
    </p:spTree>
    <p:extLst>
      <p:ext uri="{BB962C8B-B14F-4D97-AF65-F5344CB8AC3E}">
        <p14:creationId xmlns:p14="http://schemas.microsoft.com/office/powerpoint/2010/main" val="396859404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152400" y="276761"/>
            <a:ext cx="8839200" cy="646331"/>
          </a:xfrm>
          <a:prstGeom prst="rect">
            <a:avLst/>
          </a:prstGeom>
          <a:noFill/>
        </p:spPr>
        <p:txBody>
          <a:bodyPr wrap="square" rtlCol="0">
            <a:spAutoFit/>
          </a:bodyPr>
          <a:lstStyle/>
          <a:p>
            <a:pPr algn="ctr"/>
            <a:r>
              <a:rPr lang="en-US" sz="3600" b="1" dirty="0" smtClean="0">
                <a:solidFill>
                  <a:srgbClr val="4C7131"/>
                </a:solidFill>
              </a:rPr>
              <a:t>Basic Procedures for Chapter 13 </a:t>
            </a:r>
            <a:endParaRPr lang="en-US" sz="3600" b="1" dirty="0">
              <a:solidFill>
                <a:srgbClr val="4C7131"/>
              </a:solidFill>
            </a:endParaRPr>
          </a:p>
        </p:txBody>
      </p:sp>
      <p:sp>
        <p:nvSpPr>
          <p:cNvPr id="2" name="Content Placeholder 1"/>
          <p:cNvSpPr>
            <a:spLocks noGrp="1"/>
          </p:cNvSpPr>
          <p:nvPr>
            <p:ph idx="1"/>
          </p:nvPr>
        </p:nvSpPr>
        <p:spPr>
          <a:xfrm>
            <a:off x="381000" y="1219200"/>
            <a:ext cx="8305800" cy="4525963"/>
          </a:xfrm>
        </p:spPr>
        <p:txBody>
          <a:bodyPr>
            <a:normAutofit/>
          </a:bodyPr>
          <a:lstStyle/>
          <a:p>
            <a:pPr marL="514350" indent="-514350">
              <a:spcBef>
                <a:spcPts val="0"/>
              </a:spcBef>
              <a:buFont typeface="+mj-lt"/>
              <a:buAutoNum type="arabicPeriod" startAt="3"/>
            </a:pPr>
            <a:r>
              <a:rPr lang="en-US" b="1" dirty="0" smtClean="0"/>
              <a:t>Chapter </a:t>
            </a:r>
            <a:r>
              <a:rPr lang="en-US" b="1" dirty="0"/>
              <a:t>13 Standing Bankruptcy </a:t>
            </a:r>
            <a:r>
              <a:rPr lang="en-US" b="1" dirty="0" smtClean="0"/>
              <a:t>Trustee Assigned</a:t>
            </a:r>
            <a:endParaRPr lang="en-US" b="1" dirty="0"/>
          </a:p>
          <a:p>
            <a:pPr lvl="1">
              <a:buFont typeface="Arial" panose="020B0604020202020204" pitchFamily="34" charset="0"/>
              <a:buChar char="•"/>
            </a:pPr>
            <a:r>
              <a:rPr lang="en-US" sz="3200" dirty="0"/>
              <a:t>Reviews bankruptcy plan and paperwork</a:t>
            </a:r>
          </a:p>
          <a:p>
            <a:pPr lvl="1">
              <a:buFont typeface="Arial" panose="020B0604020202020204" pitchFamily="34" charset="0"/>
              <a:buChar char="•"/>
            </a:pPr>
            <a:r>
              <a:rPr lang="en-US" sz="3200" dirty="0"/>
              <a:t>A</a:t>
            </a:r>
            <a:r>
              <a:rPr lang="en-US" sz="3200" dirty="0" smtClean="0"/>
              <a:t>pproves </a:t>
            </a:r>
            <a:r>
              <a:rPr lang="en-US" sz="3200" dirty="0"/>
              <a:t>or rejects plan</a:t>
            </a:r>
          </a:p>
          <a:p>
            <a:pPr lvl="1">
              <a:buFont typeface="Arial" panose="020B0604020202020204" pitchFamily="34" charset="0"/>
              <a:buChar char="•"/>
            </a:pPr>
            <a:r>
              <a:rPr lang="en-US" sz="3200" dirty="0"/>
              <a:t>If rejected, case dismissed or plan revised/resubmitted</a:t>
            </a:r>
          </a:p>
          <a:p>
            <a:pPr marL="0" indent="0">
              <a:buNone/>
            </a:pPr>
            <a:r>
              <a:rPr lang="en-US" b="1" dirty="0" smtClean="0"/>
              <a:t> </a:t>
            </a:r>
            <a:endParaRPr lang="en-US" dirty="0"/>
          </a:p>
        </p:txBody>
      </p:sp>
      <p:sp>
        <p:nvSpPr>
          <p:cNvPr id="4" name="TextBox 3"/>
          <p:cNvSpPr txBox="1"/>
          <p:nvPr/>
        </p:nvSpPr>
        <p:spPr>
          <a:xfrm>
            <a:off x="6781800" y="6248400"/>
            <a:ext cx="1981200" cy="369332"/>
          </a:xfrm>
          <a:prstGeom prst="rect">
            <a:avLst/>
          </a:prstGeom>
          <a:noFill/>
        </p:spPr>
        <p:txBody>
          <a:bodyPr wrap="square" rtlCol="0">
            <a:spAutoFit/>
          </a:bodyPr>
          <a:lstStyle/>
          <a:p>
            <a:pPr algn="ctr"/>
            <a:r>
              <a:rPr lang="en-US" b="1" dirty="0" smtClean="0">
                <a:solidFill>
                  <a:srgbClr val="4C7131"/>
                </a:solidFill>
              </a:rPr>
              <a:t>Bankruptcy Basics</a:t>
            </a:r>
            <a:endParaRPr lang="en-US" b="1" dirty="0">
              <a:solidFill>
                <a:srgbClr val="4C7131"/>
              </a:solidFill>
            </a:endParaRPr>
          </a:p>
        </p:txBody>
      </p:sp>
      <p:sp>
        <p:nvSpPr>
          <p:cNvPr id="5" name="TextBox 4"/>
          <p:cNvSpPr txBox="1"/>
          <p:nvPr/>
        </p:nvSpPr>
        <p:spPr>
          <a:xfrm>
            <a:off x="533400" y="6248400"/>
            <a:ext cx="5524500" cy="338554"/>
          </a:xfrm>
          <a:prstGeom prst="rect">
            <a:avLst/>
          </a:prstGeom>
          <a:noFill/>
        </p:spPr>
        <p:txBody>
          <a:bodyPr wrap="square" rtlCol="0">
            <a:spAutoFit/>
          </a:bodyPr>
          <a:lstStyle/>
          <a:p>
            <a:r>
              <a:rPr lang="en-US" sz="800" dirty="0" smtClean="0"/>
              <a:t>© 2019, Federal Reserve Bank of St. Louis. Permission is granted to reprint or photocopy this presentation in its entirety for educational purposes provided the user credits the Federal Reserve Bank of St. Louis, www.stlouisfed.org/education.</a:t>
            </a:r>
            <a:endParaRPr lang="en-US" sz="800" dirty="0"/>
          </a:p>
        </p:txBody>
      </p:sp>
    </p:spTree>
    <p:extLst>
      <p:ext uri="{BB962C8B-B14F-4D97-AF65-F5344CB8AC3E}">
        <p14:creationId xmlns:p14="http://schemas.microsoft.com/office/powerpoint/2010/main" val="176137455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normAutofit/>
          </a:bodyPr>
          <a:lstStyle/>
          <a:p>
            <a:r>
              <a:rPr lang="en-US" sz="3600" b="1" dirty="0" smtClean="0">
                <a:solidFill>
                  <a:srgbClr val="4C7131"/>
                </a:solidFill>
              </a:rPr>
              <a:t>What Is Bankruptcy?</a:t>
            </a:r>
            <a:endParaRPr lang="en-US" sz="3600" b="1" dirty="0">
              <a:solidFill>
                <a:srgbClr val="4C7131"/>
              </a:solidFill>
            </a:endParaRPr>
          </a:p>
        </p:txBody>
      </p:sp>
      <p:sp>
        <p:nvSpPr>
          <p:cNvPr id="3" name="Subtitle 2"/>
          <p:cNvSpPr>
            <a:spLocks noGrp="1"/>
          </p:cNvSpPr>
          <p:nvPr>
            <p:ph sz="half" idx="1"/>
          </p:nvPr>
        </p:nvSpPr>
        <p:spPr>
          <a:xfrm>
            <a:off x="762000" y="1547018"/>
            <a:ext cx="7620000" cy="4525963"/>
          </a:xfrm>
        </p:spPr>
        <p:txBody>
          <a:bodyPr>
            <a:normAutofit/>
          </a:bodyPr>
          <a:lstStyle/>
          <a:p>
            <a:r>
              <a:rPr lang="en-US" dirty="0" smtClean="0"/>
              <a:t>Legal process </a:t>
            </a:r>
          </a:p>
          <a:p>
            <a:r>
              <a:rPr lang="en-US" dirty="0" smtClean="0"/>
              <a:t>Declares a person or business is unable to pay debts</a:t>
            </a:r>
          </a:p>
          <a:p>
            <a:r>
              <a:rPr lang="en-US" dirty="0" smtClean="0"/>
              <a:t>Federal laws and court proceeding to help</a:t>
            </a:r>
            <a:r>
              <a:rPr lang="en-US" dirty="0"/>
              <a:t> </a:t>
            </a:r>
            <a:r>
              <a:rPr lang="en-US" dirty="0" smtClean="0"/>
              <a:t>individuals/businesses address debt problems</a:t>
            </a:r>
          </a:p>
        </p:txBody>
      </p:sp>
      <p:sp>
        <p:nvSpPr>
          <p:cNvPr id="5" name="TextBox 4"/>
          <p:cNvSpPr txBox="1"/>
          <p:nvPr/>
        </p:nvSpPr>
        <p:spPr>
          <a:xfrm>
            <a:off x="6781800" y="6248400"/>
            <a:ext cx="1981200" cy="369332"/>
          </a:xfrm>
          <a:prstGeom prst="rect">
            <a:avLst/>
          </a:prstGeom>
          <a:noFill/>
        </p:spPr>
        <p:txBody>
          <a:bodyPr wrap="square" rtlCol="0">
            <a:spAutoFit/>
          </a:bodyPr>
          <a:lstStyle/>
          <a:p>
            <a:pPr algn="ctr"/>
            <a:r>
              <a:rPr lang="en-US" b="1" dirty="0" smtClean="0">
                <a:solidFill>
                  <a:srgbClr val="4C7131"/>
                </a:solidFill>
              </a:rPr>
              <a:t>Bankruptcy Basics</a:t>
            </a:r>
            <a:endParaRPr lang="en-US" b="1" dirty="0">
              <a:solidFill>
                <a:srgbClr val="4C7131"/>
              </a:solidFill>
            </a:endParaRPr>
          </a:p>
        </p:txBody>
      </p:sp>
      <p:sp>
        <p:nvSpPr>
          <p:cNvPr id="7" name="TextBox 6"/>
          <p:cNvSpPr txBox="1"/>
          <p:nvPr/>
        </p:nvSpPr>
        <p:spPr>
          <a:xfrm>
            <a:off x="533400" y="6248400"/>
            <a:ext cx="5524500" cy="338554"/>
          </a:xfrm>
          <a:prstGeom prst="rect">
            <a:avLst/>
          </a:prstGeom>
          <a:noFill/>
        </p:spPr>
        <p:txBody>
          <a:bodyPr wrap="square" rtlCol="0">
            <a:spAutoFit/>
          </a:bodyPr>
          <a:lstStyle/>
          <a:p>
            <a:r>
              <a:rPr lang="en-US" sz="800" dirty="0" smtClean="0"/>
              <a:t>© 2019, Federal Reserve Bank of St. Louis. Permission is granted to reprint or photocopy this presentation in its entirety for educational purposes provided the user credits the Federal Reserve Bank of St. Louis, www.stlouisfed.org/education.</a:t>
            </a:r>
            <a:endParaRPr lang="en-US" sz="800" dirty="0"/>
          </a:p>
        </p:txBody>
      </p:sp>
    </p:spTree>
    <p:extLst>
      <p:ext uri="{BB962C8B-B14F-4D97-AF65-F5344CB8AC3E}">
        <p14:creationId xmlns:p14="http://schemas.microsoft.com/office/powerpoint/2010/main" val="128440334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152400" y="276761"/>
            <a:ext cx="8839200" cy="646331"/>
          </a:xfrm>
          <a:prstGeom prst="rect">
            <a:avLst/>
          </a:prstGeom>
          <a:noFill/>
        </p:spPr>
        <p:txBody>
          <a:bodyPr wrap="square" rtlCol="0">
            <a:spAutoFit/>
          </a:bodyPr>
          <a:lstStyle/>
          <a:p>
            <a:pPr algn="ctr"/>
            <a:r>
              <a:rPr lang="en-US" sz="3600" b="1" dirty="0" smtClean="0">
                <a:solidFill>
                  <a:srgbClr val="4C7131"/>
                </a:solidFill>
              </a:rPr>
              <a:t>Basic Procedures for Chapter 13 </a:t>
            </a:r>
            <a:endParaRPr lang="en-US" sz="3600" b="1" dirty="0">
              <a:solidFill>
                <a:srgbClr val="4C7131"/>
              </a:solidFill>
            </a:endParaRPr>
          </a:p>
        </p:txBody>
      </p:sp>
      <p:sp>
        <p:nvSpPr>
          <p:cNvPr id="2" name="Content Placeholder 1"/>
          <p:cNvSpPr>
            <a:spLocks noGrp="1"/>
          </p:cNvSpPr>
          <p:nvPr>
            <p:ph idx="1"/>
          </p:nvPr>
        </p:nvSpPr>
        <p:spPr>
          <a:xfrm>
            <a:off x="381000" y="1219200"/>
            <a:ext cx="8305800" cy="4525963"/>
          </a:xfrm>
        </p:spPr>
        <p:txBody>
          <a:bodyPr>
            <a:normAutofit/>
          </a:bodyPr>
          <a:lstStyle/>
          <a:p>
            <a:pPr marL="0" indent="0">
              <a:buNone/>
            </a:pPr>
            <a:r>
              <a:rPr lang="en-US" b="1" dirty="0"/>
              <a:t>4. Automatic Stay</a:t>
            </a:r>
          </a:p>
          <a:p>
            <a:pPr lvl="1">
              <a:buFont typeface="Arial" panose="020B0604020202020204" pitchFamily="34" charset="0"/>
              <a:buChar char="•"/>
            </a:pPr>
            <a:r>
              <a:rPr lang="en-US" sz="3200" dirty="0"/>
              <a:t>Begins the minute petition is filed </a:t>
            </a:r>
          </a:p>
          <a:p>
            <a:pPr lvl="1">
              <a:buFont typeface="Arial" panose="020B0604020202020204" pitchFamily="34" charset="0"/>
              <a:buChar char="•"/>
            </a:pPr>
            <a:r>
              <a:rPr lang="en-US" sz="3200" dirty="0"/>
              <a:t>Creditors notified</a:t>
            </a:r>
          </a:p>
          <a:p>
            <a:pPr lvl="1">
              <a:buFont typeface="Arial" panose="020B0604020202020204" pitchFamily="34" charset="0"/>
              <a:buChar char="•"/>
            </a:pPr>
            <a:r>
              <a:rPr lang="en-US" sz="3200" dirty="0"/>
              <a:t>Stops collections: e.g., letters/calls, wage garnishments, foreclosures, and repossessions</a:t>
            </a:r>
          </a:p>
          <a:p>
            <a:pPr lvl="1">
              <a:buFont typeface="Arial" panose="020B0604020202020204" pitchFamily="34" charset="0"/>
              <a:buChar char="•"/>
            </a:pPr>
            <a:r>
              <a:rPr lang="en-US" sz="3200" dirty="0"/>
              <a:t>One of the main reasons debtors file</a:t>
            </a:r>
          </a:p>
          <a:p>
            <a:pPr marL="0" indent="0">
              <a:buNone/>
            </a:pPr>
            <a:r>
              <a:rPr lang="en-US" b="1" dirty="0"/>
              <a:t> </a:t>
            </a:r>
            <a:endParaRPr lang="en-US" dirty="0"/>
          </a:p>
        </p:txBody>
      </p:sp>
      <p:sp>
        <p:nvSpPr>
          <p:cNvPr id="4" name="TextBox 3"/>
          <p:cNvSpPr txBox="1"/>
          <p:nvPr/>
        </p:nvSpPr>
        <p:spPr>
          <a:xfrm>
            <a:off x="6781800" y="6248400"/>
            <a:ext cx="1981200" cy="369332"/>
          </a:xfrm>
          <a:prstGeom prst="rect">
            <a:avLst/>
          </a:prstGeom>
          <a:noFill/>
        </p:spPr>
        <p:txBody>
          <a:bodyPr wrap="square" rtlCol="0">
            <a:spAutoFit/>
          </a:bodyPr>
          <a:lstStyle/>
          <a:p>
            <a:pPr algn="ctr"/>
            <a:r>
              <a:rPr lang="en-US" b="1" dirty="0" smtClean="0">
                <a:solidFill>
                  <a:srgbClr val="4C7131"/>
                </a:solidFill>
              </a:rPr>
              <a:t>Bankruptcy Basics</a:t>
            </a:r>
            <a:endParaRPr lang="en-US" b="1" dirty="0">
              <a:solidFill>
                <a:srgbClr val="4C7131"/>
              </a:solidFill>
            </a:endParaRPr>
          </a:p>
        </p:txBody>
      </p:sp>
      <p:sp>
        <p:nvSpPr>
          <p:cNvPr id="5" name="TextBox 4"/>
          <p:cNvSpPr txBox="1"/>
          <p:nvPr/>
        </p:nvSpPr>
        <p:spPr>
          <a:xfrm>
            <a:off x="533400" y="6248400"/>
            <a:ext cx="5524500" cy="338554"/>
          </a:xfrm>
          <a:prstGeom prst="rect">
            <a:avLst/>
          </a:prstGeom>
          <a:noFill/>
        </p:spPr>
        <p:txBody>
          <a:bodyPr wrap="square" rtlCol="0">
            <a:spAutoFit/>
          </a:bodyPr>
          <a:lstStyle/>
          <a:p>
            <a:r>
              <a:rPr lang="en-US" sz="800" dirty="0" smtClean="0"/>
              <a:t>© 2019, Federal Reserve Bank of St. Louis. Permission is granted to reprint or photocopy this presentation in its entirety for educational purposes provided the user credits the Federal Reserve Bank of St. Louis, www.stlouisfed.org/education.</a:t>
            </a:r>
            <a:endParaRPr lang="en-US" sz="800" dirty="0"/>
          </a:p>
        </p:txBody>
      </p:sp>
    </p:spTree>
    <p:extLst>
      <p:ext uri="{BB962C8B-B14F-4D97-AF65-F5344CB8AC3E}">
        <p14:creationId xmlns:p14="http://schemas.microsoft.com/office/powerpoint/2010/main" val="66445410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152400" y="276761"/>
            <a:ext cx="8839200" cy="646331"/>
          </a:xfrm>
          <a:prstGeom prst="rect">
            <a:avLst/>
          </a:prstGeom>
          <a:noFill/>
        </p:spPr>
        <p:txBody>
          <a:bodyPr wrap="square" rtlCol="0">
            <a:spAutoFit/>
          </a:bodyPr>
          <a:lstStyle/>
          <a:p>
            <a:pPr algn="ctr"/>
            <a:r>
              <a:rPr lang="en-US" sz="3600" b="1" dirty="0" smtClean="0">
                <a:solidFill>
                  <a:srgbClr val="4C7131"/>
                </a:solidFill>
              </a:rPr>
              <a:t>Basic Procedures for Chapter 13 </a:t>
            </a:r>
            <a:endParaRPr lang="en-US" sz="3600" b="1" dirty="0">
              <a:solidFill>
                <a:srgbClr val="4C7131"/>
              </a:solidFill>
            </a:endParaRPr>
          </a:p>
        </p:txBody>
      </p:sp>
      <p:sp>
        <p:nvSpPr>
          <p:cNvPr id="2" name="Content Placeholder 1"/>
          <p:cNvSpPr>
            <a:spLocks noGrp="1"/>
          </p:cNvSpPr>
          <p:nvPr>
            <p:ph idx="1"/>
          </p:nvPr>
        </p:nvSpPr>
        <p:spPr>
          <a:xfrm>
            <a:off x="381000" y="1265237"/>
            <a:ext cx="8305800" cy="4525963"/>
          </a:xfrm>
        </p:spPr>
        <p:txBody>
          <a:bodyPr>
            <a:normAutofit fontScale="85000" lnSpcReduction="10000"/>
          </a:bodyPr>
          <a:lstStyle/>
          <a:p>
            <a:pPr marL="0" indent="0">
              <a:buNone/>
            </a:pPr>
            <a:r>
              <a:rPr lang="en-US" sz="3800" b="1" dirty="0"/>
              <a:t>5. 341 Meeting with Creditors</a:t>
            </a:r>
          </a:p>
          <a:p>
            <a:pPr lvl="1">
              <a:buFont typeface="Arial" panose="020B0604020202020204" pitchFamily="34" charset="0"/>
              <a:buChar char="•"/>
            </a:pPr>
            <a:r>
              <a:rPr lang="en-US" sz="3600" dirty="0"/>
              <a:t>Debtor required to answer questions under oath regarding finances and bankruptcy plan</a:t>
            </a:r>
          </a:p>
          <a:p>
            <a:pPr lvl="1">
              <a:buFont typeface="Arial" panose="020B0604020202020204" pitchFamily="34" charset="0"/>
              <a:buChar char="•"/>
            </a:pPr>
            <a:r>
              <a:rPr lang="en-US" sz="3600" dirty="0"/>
              <a:t>Includes the debtor, debtor attorney, bankruptcy trustee, and creditors</a:t>
            </a:r>
          </a:p>
          <a:p>
            <a:pPr lvl="1">
              <a:buFont typeface="Arial" panose="020B0604020202020204" pitchFamily="34" charset="0"/>
              <a:buChar char="•"/>
            </a:pPr>
            <a:r>
              <a:rPr lang="en-US" sz="3600" dirty="0"/>
              <a:t>Creditors can object to bankruptcy plan</a:t>
            </a:r>
          </a:p>
          <a:p>
            <a:pPr lvl="1">
              <a:buFont typeface="Arial" panose="020B0604020202020204" pitchFamily="34" charset="0"/>
              <a:buChar char="•"/>
            </a:pPr>
            <a:r>
              <a:rPr lang="en-US" sz="3600" dirty="0"/>
              <a:t>If debtor doesn’t attend, case can be dismissed</a:t>
            </a:r>
          </a:p>
          <a:p>
            <a:pPr marL="0" indent="0">
              <a:buNone/>
            </a:pPr>
            <a:r>
              <a:rPr lang="en-US" b="1" dirty="0"/>
              <a:t> </a:t>
            </a:r>
            <a:endParaRPr lang="en-US" dirty="0"/>
          </a:p>
        </p:txBody>
      </p:sp>
      <p:sp>
        <p:nvSpPr>
          <p:cNvPr id="4" name="TextBox 3"/>
          <p:cNvSpPr txBox="1"/>
          <p:nvPr/>
        </p:nvSpPr>
        <p:spPr>
          <a:xfrm>
            <a:off x="6781800" y="6248400"/>
            <a:ext cx="1981200" cy="369332"/>
          </a:xfrm>
          <a:prstGeom prst="rect">
            <a:avLst/>
          </a:prstGeom>
          <a:noFill/>
        </p:spPr>
        <p:txBody>
          <a:bodyPr wrap="square" rtlCol="0">
            <a:spAutoFit/>
          </a:bodyPr>
          <a:lstStyle/>
          <a:p>
            <a:pPr algn="ctr"/>
            <a:r>
              <a:rPr lang="en-US" b="1" dirty="0" smtClean="0">
                <a:solidFill>
                  <a:srgbClr val="4C7131"/>
                </a:solidFill>
              </a:rPr>
              <a:t>Bankruptcy Basics</a:t>
            </a:r>
            <a:endParaRPr lang="en-US" b="1" dirty="0">
              <a:solidFill>
                <a:srgbClr val="4C7131"/>
              </a:solidFill>
            </a:endParaRPr>
          </a:p>
        </p:txBody>
      </p:sp>
      <p:sp>
        <p:nvSpPr>
          <p:cNvPr id="5" name="TextBox 4"/>
          <p:cNvSpPr txBox="1"/>
          <p:nvPr/>
        </p:nvSpPr>
        <p:spPr>
          <a:xfrm>
            <a:off x="533400" y="6248400"/>
            <a:ext cx="5524500" cy="338554"/>
          </a:xfrm>
          <a:prstGeom prst="rect">
            <a:avLst/>
          </a:prstGeom>
          <a:noFill/>
        </p:spPr>
        <p:txBody>
          <a:bodyPr wrap="square" rtlCol="0">
            <a:spAutoFit/>
          </a:bodyPr>
          <a:lstStyle/>
          <a:p>
            <a:r>
              <a:rPr lang="en-US" sz="800" dirty="0" smtClean="0"/>
              <a:t>© 2019, Federal Reserve Bank of St. Louis. Permission is granted to reprint or photocopy this presentation in its entirety for educational purposes provided the user credits the Federal Reserve Bank of St. Louis, www.stlouisfed.org/education.</a:t>
            </a:r>
            <a:endParaRPr lang="en-US" sz="800" dirty="0"/>
          </a:p>
        </p:txBody>
      </p:sp>
    </p:spTree>
    <p:extLst>
      <p:ext uri="{BB962C8B-B14F-4D97-AF65-F5344CB8AC3E}">
        <p14:creationId xmlns:p14="http://schemas.microsoft.com/office/powerpoint/2010/main" val="142730388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152400" y="276761"/>
            <a:ext cx="8839200" cy="646331"/>
          </a:xfrm>
          <a:prstGeom prst="rect">
            <a:avLst/>
          </a:prstGeom>
          <a:noFill/>
        </p:spPr>
        <p:txBody>
          <a:bodyPr wrap="square" rtlCol="0">
            <a:spAutoFit/>
          </a:bodyPr>
          <a:lstStyle/>
          <a:p>
            <a:pPr algn="ctr"/>
            <a:r>
              <a:rPr lang="en-US" sz="3600" b="1" dirty="0" smtClean="0">
                <a:solidFill>
                  <a:srgbClr val="4C7131"/>
                </a:solidFill>
              </a:rPr>
              <a:t>Basic Procedures for Chapter 13 </a:t>
            </a:r>
            <a:endParaRPr lang="en-US" sz="3600" b="1" dirty="0">
              <a:solidFill>
                <a:srgbClr val="4C7131"/>
              </a:solidFill>
            </a:endParaRPr>
          </a:p>
        </p:txBody>
      </p:sp>
      <p:sp>
        <p:nvSpPr>
          <p:cNvPr id="2" name="Content Placeholder 1"/>
          <p:cNvSpPr>
            <a:spLocks noGrp="1"/>
          </p:cNvSpPr>
          <p:nvPr>
            <p:ph idx="1"/>
          </p:nvPr>
        </p:nvSpPr>
        <p:spPr>
          <a:xfrm>
            <a:off x="381000" y="1219200"/>
            <a:ext cx="8305800" cy="4525963"/>
          </a:xfrm>
        </p:spPr>
        <p:txBody>
          <a:bodyPr>
            <a:normAutofit/>
          </a:bodyPr>
          <a:lstStyle/>
          <a:p>
            <a:pPr marL="0" indent="0">
              <a:buNone/>
            </a:pPr>
            <a:r>
              <a:rPr lang="en-US" b="1" dirty="0"/>
              <a:t>6</a:t>
            </a:r>
            <a:r>
              <a:rPr lang="en-US" b="1" dirty="0" smtClean="0"/>
              <a:t>. </a:t>
            </a:r>
            <a:r>
              <a:rPr lang="en-US" b="1" dirty="0"/>
              <a:t>Confirmation Hearing</a:t>
            </a:r>
          </a:p>
          <a:p>
            <a:pPr lvl="1">
              <a:buFont typeface="Arial" panose="020B0604020202020204" pitchFamily="34" charset="0"/>
              <a:buChar char="•"/>
            </a:pPr>
            <a:r>
              <a:rPr lang="en-US" sz="3200" dirty="0"/>
              <a:t>Bankruptcy judge hears the case</a:t>
            </a:r>
          </a:p>
          <a:p>
            <a:pPr lvl="1">
              <a:buFont typeface="Arial" panose="020B0604020202020204" pitchFamily="34" charset="0"/>
              <a:buChar char="•"/>
            </a:pPr>
            <a:r>
              <a:rPr lang="en-US" sz="3200" dirty="0"/>
              <a:t>Trustee or creditors can object to plan</a:t>
            </a:r>
          </a:p>
          <a:p>
            <a:pPr lvl="1">
              <a:buFont typeface="Arial" panose="020B0604020202020204" pitchFamily="34" charset="0"/>
              <a:buChar char="•"/>
            </a:pPr>
            <a:r>
              <a:rPr lang="en-US" sz="3200" dirty="0"/>
              <a:t>Judge approves or rejects plan</a:t>
            </a:r>
          </a:p>
          <a:p>
            <a:pPr lvl="1">
              <a:buFont typeface="Arial" panose="020B0604020202020204" pitchFamily="34" charset="0"/>
              <a:buChar char="•"/>
            </a:pPr>
            <a:r>
              <a:rPr lang="en-US" sz="3200" dirty="0"/>
              <a:t>If rejected, debtor revises/resubmits plan and another hearing held</a:t>
            </a:r>
          </a:p>
          <a:p>
            <a:pPr marL="0" indent="0">
              <a:buNone/>
            </a:pPr>
            <a:r>
              <a:rPr lang="en-US" b="1" dirty="0" smtClean="0"/>
              <a:t> </a:t>
            </a:r>
            <a:endParaRPr lang="en-US" dirty="0"/>
          </a:p>
        </p:txBody>
      </p:sp>
      <p:sp>
        <p:nvSpPr>
          <p:cNvPr id="4" name="TextBox 3"/>
          <p:cNvSpPr txBox="1"/>
          <p:nvPr/>
        </p:nvSpPr>
        <p:spPr>
          <a:xfrm>
            <a:off x="6781800" y="6248400"/>
            <a:ext cx="1981200" cy="369332"/>
          </a:xfrm>
          <a:prstGeom prst="rect">
            <a:avLst/>
          </a:prstGeom>
          <a:noFill/>
        </p:spPr>
        <p:txBody>
          <a:bodyPr wrap="square" rtlCol="0">
            <a:spAutoFit/>
          </a:bodyPr>
          <a:lstStyle/>
          <a:p>
            <a:pPr algn="ctr"/>
            <a:r>
              <a:rPr lang="en-US" b="1" dirty="0" smtClean="0">
                <a:solidFill>
                  <a:srgbClr val="4C7131"/>
                </a:solidFill>
              </a:rPr>
              <a:t>Bankruptcy Basics</a:t>
            </a:r>
            <a:endParaRPr lang="en-US" b="1" dirty="0">
              <a:solidFill>
                <a:srgbClr val="4C7131"/>
              </a:solidFill>
            </a:endParaRPr>
          </a:p>
        </p:txBody>
      </p:sp>
      <p:sp>
        <p:nvSpPr>
          <p:cNvPr id="5" name="TextBox 4"/>
          <p:cNvSpPr txBox="1"/>
          <p:nvPr/>
        </p:nvSpPr>
        <p:spPr>
          <a:xfrm>
            <a:off x="533400" y="6248400"/>
            <a:ext cx="5524500" cy="338554"/>
          </a:xfrm>
          <a:prstGeom prst="rect">
            <a:avLst/>
          </a:prstGeom>
          <a:noFill/>
        </p:spPr>
        <p:txBody>
          <a:bodyPr wrap="square" rtlCol="0">
            <a:spAutoFit/>
          </a:bodyPr>
          <a:lstStyle/>
          <a:p>
            <a:r>
              <a:rPr lang="en-US" sz="800" dirty="0" smtClean="0"/>
              <a:t>© 2019, Federal Reserve Bank of St. Louis. Permission is granted to reprint or photocopy this presentation in its entirety for educational purposes provided the user credits the Federal Reserve Bank of St. Louis, www.stlouisfed.org/education.</a:t>
            </a:r>
            <a:endParaRPr lang="en-US" sz="800" dirty="0"/>
          </a:p>
        </p:txBody>
      </p:sp>
    </p:spTree>
    <p:extLst>
      <p:ext uri="{BB962C8B-B14F-4D97-AF65-F5344CB8AC3E}">
        <p14:creationId xmlns:p14="http://schemas.microsoft.com/office/powerpoint/2010/main" val="255285590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152400" y="276761"/>
            <a:ext cx="8839200" cy="646331"/>
          </a:xfrm>
          <a:prstGeom prst="rect">
            <a:avLst/>
          </a:prstGeom>
          <a:noFill/>
        </p:spPr>
        <p:txBody>
          <a:bodyPr wrap="square" rtlCol="0">
            <a:spAutoFit/>
          </a:bodyPr>
          <a:lstStyle/>
          <a:p>
            <a:pPr algn="ctr"/>
            <a:r>
              <a:rPr lang="en-US" sz="3600" b="1" dirty="0" smtClean="0">
                <a:solidFill>
                  <a:srgbClr val="4C7131"/>
                </a:solidFill>
              </a:rPr>
              <a:t>Basic Procedures for Chapter 13 </a:t>
            </a:r>
            <a:endParaRPr lang="en-US" sz="3600" b="1" dirty="0">
              <a:solidFill>
                <a:srgbClr val="4C7131"/>
              </a:solidFill>
            </a:endParaRPr>
          </a:p>
        </p:txBody>
      </p:sp>
      <p:sp>
        <p:nvSpPr>
          <p:cNvPr id="2" name="Content Placeholder 1"/>
          <p:cNvSpPr>
            <a:spLocks noGrp="1"/>
          </p:cNvSpPr>
          <p:nvPr>
            <p:ph idx="1"/>
          </p:nvPr>
        </p:nvSpPr>
        <p:spPr>
          <a:xfrm>
            <a:off x="381000" y="1219200"/>
            <a:ext cx="8305800" cy="4525963"/>
          </a:xfrm>
        </p:spPr>
        <p:txBody>
          <a:bodyPr>
            <a:normAutofit/>
          </a:bodyPr>
          <a:lstStyle/>
          <a:p>
            <a:pPr marL="0" indent="0">
              <a:buNone/>
            </a:pPr>
            <a:r>
              <a:rPr lang="en-US" b="1" dirty="0"/>
              <a:t>7. Bankruptcy Plan Begins</a:t>
            </a:r>
          </a:p>
          <a:p>
            <a:pPr lvl="1" eaLnBrk="0" hangingPunct="0">
              <a:buFont typeface="Arial" panose="020B0604020202020204" pitchFamily="34" charset="0"/>
              <a:buChar char="•"/>
            </a:pPr>
            <a:r>
              <a:rPr lang="en-US" dirty="0"/>
              <a:t>Debtor pays single monthly payments to bankruptcy trustee </a:t>
            </a:r>
          </a:p>
          <a:p>
            <a:pPr lvl="1" eaLnBrk="0" hangingPunct="0">
              <a:buFont typeface="Arial" panose="020B0604020202020204" pitchFamily="34" charset="0"/>
              <a:buChar char="•"/>
            </a:pPr>
            <a:r>
              <a:rPr lang="en-US" dirty="0"/>
              <a:t>Bankruptcy trustee disburses money to creditors who filed proof of claim</a:t>
            </a:r>
          </a:p>
          <a:p>
            <a:pPr lvl="1" eaLnBrk="0" hangingPunct="0">
              <a:buFont typeface="Arial" panose="020B0604020202020204" pitchFamily="34" charset="0"/>
              <a:buChar char="•"/>
            </a:pPr>
            <a:r>
              <a:rPr lang="en-US" dirty="0"/>
              <a:t>Typically, plan remains in effect 3-5 years</a:t>
            </a:r>
          </a:p>
          <a:p>
            <a:pPr marL="0" indent="0">
              <a:buNone/>
            </a:pPr>
            <a:r>
              <a:rPr lang="en-US" b="1" dirty="0"/>
              <a:t> </a:t>
            </a:r>
            <a:endParaRPr lang="en-US" dirty="0"/>
          </a:p>
        </p:txBody>
      </p:sp>
      <p:sp>
        <p:nvSpPr>
          <p:cNvPr id="4" name="TextBox 3"/>
          <p:cNvSpPr txBox="1"/>
          <p:nvPr/>
        </p:nvSpPr>
        <p:spPr>
          <a:xfrm>
            <a:off x="6781800" y="6248400"/>
            <a:ext cx="1981200" cy="369332"/>
          </a:xfrm>
          <a:prstGeom prst="rect">
            <a:avLst/>
          </a:prstGeom>
          <a:noFill/>
        </p:spPr>
        <p:txBody>
          <a:bodyPr wrap="square" rtlCol="0">
            <a:spAutoFit/>
          </a:bodyPr>
          <a:lstStyle/>
          <a:p>
            <a:pPr algn="ctr"/>
            <a:r>
              <a:rPr lang="en-US" b="1" dirty="0" smtClean="0">
                <a:solidFill>
                  <a:srgbClr val="4C7131"/>
                </a:solidFill>
              </a:rPr>
              <a:t>Bankruptcy Basics</a:t>
            </a:r>
            <a:endParaRPr lang="en-US" b="1" dirty="0">
              <a:solidFill>
                <a:srgbClr val="4C7131"/>
              </a:solidFill>
            </a:endParaRPr>
          </a:p>
        </p:txBody>
      </p:sp>
      <p:sp>
        <p:nvSpPr>
          <p:cNvPr id="5" name="TextBox 4"/>
          <p:cNvSpPr txBox="1"/>
          <p:nvPr/>
        </p:nvSpPr>
        <p:spPr>
          <a:xfrm>
            <a:off x="533400" y="6248400"/>
            <a:ext cx="5524500" cy="338554"/>
          </a:xfrm>
          <a:prstGeom prst="rect">
            <a:avLst/>
          </a:prstGeom>
          <a:noFill/>
        </p:spPr>
        <p:txBody>
          <a:bodyPr wrap="square" rtlCol="0">
            <a:spAutoFit/>
          </a:bodyPr>
          <a:lstStyle/>
          <a:p>
            <a:r>
              <a:rPr lang="en-US" sz="800" dirty="0" smtClean="0"/>
              <a:t>© 2019, Federal Reserve Bank of St. Louis. Permission is granted to reprint or photocopy this presentation in its entirety for educational purposes provided the user credits the Federal Reserve Bank of St. Louis, www.stlouisfed.org/education.</a:t>
            </a:r>
            <a:endParaRPr lang="en-US" sz="800" dirty="0"/>
          </a:p>
        </p:txBody>
      </p:sp>
    </p:spTree>
    <p:extLst>
      <p:ext uri="{BB962C8B-B14F-4D97-AF65-F5344CB8AC3E}">
        <p14:creationId xmlns:p14="http://schemas.microsoft.com/office/powerpoint/2010/main" val="132505033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152400" y="276761"/>
            <a:ext cx="8839200" cy="646331"/>
          </a:xfrm>
          <a:prstGeom prst="rect">
            <a:avLst/>
          </a:prstGeom>
          <a:noFill/>
        </p:spPr>
        <p:txBody>
          <a:bodyPr wrap="square" rtlCol="0">
            <a:spAutoFit/>
          </a:bodyPr>
          <a:lstStyle/>
          <a:p>
            <a:pPr algn="ctr"/>
            <a:r>
              <a:rPr lang="en-US" sz="3600" b="1" dirty="0" smtClean="0">
                <a:solidFill>
                  <a:srgbClr val="4C7131"/>
                </a:solidFill>
              </a:rPr>
              <a:t>Basic Procedures for Chapter 13 </a:t>
            </a:r>
            <a:endParaRPr lang="en-US" sz="3600" b="1" dirty="0">
              <a:solidFill>
                <a:srgbClr val="4C7131"/>
              </a:solidFill>
            </a:endParaRPr>
          </a:p>
        </p:txBody>
      </p:sp>
      <p:sp>
        <p:nvSpPr>
          <p:cNvPr id="2" name="Content Placeholder 1"/>
          <p:cNvSpPr>
            <a:spLocks noGrp="1"/>
          </p:cNvSpPr>
          <p:nvPr>
            <p:ph idx="1"/>
          </p:nvPr>
        </p:nvSpPr>
        <p:spPr>
          <a:xfrm>
            <a:off x="381000" y="1219200"/>
            <a:ext cx="8153400" cy="4525963"/>
          </a:xfrm>
        </p:spPr>
        <p:txBody>
          <a:bodyPr>
            <a:normAutofit/>
          </a:bodyPr>
          <a:lstStyle/>
          <a:p>
            <a:pPr marL="514350" indent="-514350">
              <a:spcBef>
                <a:spcPts val="0"/>
              </a:spcBef>
              <a:buFont typeface="+mj-lt"/>
              <a:buAutoNum type="arabicPeriod" startAt="8"/>
            </a:pPr>
            <a:r>
              <a:rPr lang="en-US" b="1" dirty="0" smtClean="0"/>
              <a:t>Debtor </a:t>
            </a:r>
            <a:r>
              <a:rPr lang="en-US" b="1" dirty="0"/>
              <a:t>Takes Personal Finance Education Course</a:t>
            </a:r>
          </a:p>
          <a:p>
            <a:pPr lvl="1">
              <a:buFont typeface="Arial" panose="020B0604020202020204" pitchFamily="34" charset="0"/>
              <a:buChar char="•"/>
            </a:pPr>
            <a:r>
              <a:rPr lang="en-US" sz="3200" dirty="0"/>
              <a:t>Mandatory by law</a:t>
            </a:r>
          </a:p>
          <a:p>
            <a:pPr lvl="1">
              <a:buFont typeface="Arial" panose="020B0604020202020204" pitchFamily="34" charset="0"/>
              <a:buChar char="•"/>
            </a:pPr>
            <a:r>
              <a:rPr lang="en-US" sz="3200" dirty="0"/>
              <a:t>Debtor must use approved provider</a:t>
            </a:r>
          </a:p>
          <a:p>
            <a:pPr lvl="1">
              <a:buFont typeface="Arial" panose="020B0604020202020204" pitchFamily="34" charset="0"/>
              <a:buChar char="•"/>
            </a:pPr>
            <a:r>
              <a:rPr lang="en-US" sz="3200" dirty="0"/>
              <a:t>Debtor must file certificate of completion or case will be dismissed without discharge</a:t>
            </a:r>
          </a:p>
          <a:p>
            <a:pPr marL="0" indent="0">
              <a:buNone/>
            </a:pPr>
            <a:r>
              <a:rPr lang="en-US" b="1" dirty="0"/>
              <a:t> </a:t>
            </a:r>
            <a:endParaRPr lang="en-US" dirty="0"/>
          </a:p>
        </p:txBody>
      </p:sp>
      <p:sp>
        <p:nvSpPr>
          <p:cNvPr id="4" name="TextBox 3"/>
          <p:cNvSpPr txBox="1"/>
          <p:nvPr/>
        </p:nvSpPr>
        <p:spPr>
          <a:xfrm>
            <a:off x="6781800" y="6248400"/>
            <a:ext cx="1981200" cy="369332"/>
          </a:xfrm>
          <a:prstGeom prst="rect">
            <a:avLst/>
          </a:prstGeom>
          <a:noFill/>
        </p:spPr>
        <p:txBody>
          <a:bodyPr wrap="square" rtlCol="0">
            <a:spAutoFit/>
          </a:bodyPr>
          <a:lstStyle/>
          <a:p>
            <a:pPr algn="ctr"/>
            <a:r>
              <a:rPr lang="en-US" b="1" dirty="0" smtClean="0">
                <a:solidFill>
                  <a:srgbClr val="4C7131"/>
                </a:solidFill>
              </a:rPr>
              <a:t>Bankruptcy Basics</a:t>
            </a:r>
            <a:endParaRPr lang="en-US" b="1" dirty="0">
              <a:solidFill>
                <a:srgbClr val="4C7131"/>
              </a:solidFill>
            </a:endParaRPr>
          </a:p>
        </p:txBody>
      </p:sp>
      <p:sp>
        <p:nvSpPr>
          <p:cNvPr id="5" name="TextBox 4"/>
          <p:cNvSpPr txBox="1"/>
          <p:nvPr/>
        </p:nvSpPr>
        <p:spPr>
          <a:xfrm>
            <a:off x="533400" y="6248400"/>
            <a:ext cx="5524500" cy="338554"/>
          </a:xfrm>
          <a:prstGeom prst="rect">
            <a:avLst/>
          </a:prstGeom>
          <a:noFill/>
        </p:spPr>
        <p:txBody>
          <a:bodyPr wrap="square" rtlCol="0">
            <a:spAutoFit/>
          </a:bodyPr>
          <a:lstStyle/>
          <a:p>
            <a:r>
              <a:rPr lang="en-US" sz="800" dirty="0" smtClean="0"/>
              <a:t>© 2019, Federal Reserve Bank of St. Louis. Permission is granted to reprint or photocopy this presentation in its entirety for educational purposes provided the user credits the Federal Reserve Bank of St. Louis, www.stlouisfed.org/education.</a:t>
            </a:r>
            <a:endParaRPr lang="en-US" sz="800" dirty="0"/>
          </a:p>
        </p:txBody>
      </p:sp>
    </p:spTree>
    <p:extLst>
      <p:ext uri="{BB962C8B-B14F-4D97-AF65-F5344CB8AC3E}">
        <p14:creationId xmlns:p14="http://schemas.microsoft.com/office/powerpoint/2010/main" val="174598307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152400" y="276761"/>
            <a:ext cx="8839200" cy="646331"/>
          </a:xfrm>
          <a:prstGeom prst="rect">
            <a:avLst/>
          </a:prstGeom>
          <a:noFill/>
        </p:spPr>
        <p:txBody>
          <a:bodyPr wrap="square" rtlCol="0">
            <a:spAutoFit/>
          </a:bodyPr>
          <a:lstStyle/>
          <a:p>
            <a:pPr algn="ctr"/>
            <a:r>
              <a:rPr lang="en-US" sz="3600" b="1" dirty="0" smtClean="0">
                <a:solidFill>
                  <a:srgbClr val="4C7131"/>
                </a:solidFill>
              </a:rPr>
              <a:t>Basic Procedures for Chapter 13 </a:t>
            </a:r>
            <a:endParaRPr lang="en-US" sz="3600" b="1" dirty="0">
              <a:solidFill>
                <a:srgbClr val="4C7131"/>
              </a:solidFill>
            </a:endParaRPr>
          </a:p>
        </p:txBody>
      </p:sp>
      <p:sp>
        <p:nvSpPr>
          <p:cNvPr id="2" name="Content Placeholder 1"/>
          <p:cNvSpPr>
            <a:spLocks noGrp="1"/>
          </p:cNvSpPr>
          <p:nvPr>
            <p:ph idx="1"/>
          </p:nvPr>
        </p:nvSpPr>
        <p:spPr>
          <a:xfrm>
            <a:off x="381000" y="1219200"/>
            <a:ext cx="8382000" cy="4525963"/>
          </a:xfrm>
        </p:spPr>
        <p:txBody>
          <a:bodyPr>
            <a:normAutofit/>
          </a:bodyPr>
          <a:lstStyle/>
          <a:p>
            <a:pPr marL="0" indent="0">
              <a:buNone/>
            </a:pPr>
            <a:r>
              <a:rPr lang="en-US" b="1" dirty="0"/>
              <a:t>9</a:t>
            </a:r>
            <a:r>
              <a:rPr lang="en-US" b="1" dirty="0" smtClean="0"/>
              <a:t>. </a:t>
            </a:r>
            <a:r>
              <a:rPr lang="en-US" b="1" dirty="0"/>
              <a:t>Discharge Granted at </a:t>
            </a:r>
            <a:r>
              <a:rPr lang="en-US" b="1" dirty="0" smtClean="0"/>
              <a:t>End </a:t>
            </a:r>
            <a:r>
              <a:rPr lang="en-US" b="1" dirty="0"/>
              <a:t>of </a:t>
            </a:r>
            <a:r>
              <a:rPr lang="en-US" b="1" dirty="0" smtClean="0"/>
              <a:t>Plan</a:t>
            </a:r>
            <a:endParaRPr lang="en-US" b="1" dirty="0"/>
          </a:p>
          <a:p>
            <a:pPr lvl="1">
              <a:buFont typeface="Arial" panose="020B0604020202020204" pitchFamily="34" charset="0"/>
              <a:buChar char="•"/>
            </a:pPr>
            <a:r>
              <a:rPr lang="en-US" sz="3200" dirty="0"/>
              <a:t>Debt </a:t>
            </a:r>
            <a:r>
              <a:rPr lang="en-US" sz="3200" dirty="0" smtClean="0"/>
              <a:t>eliminated</a:t>
            </a:r>
            <a:r>
              <a:rPr lang="en-US" sz="3200" dirty="0" smtClean="0">
                <a:sym typeface="Symbol" panose="05050102010706020507" pitchFamily="18" charset="2"/>
              </a:rPr>
              <a:t>specifically</a:t>
            </a:r>
            <a:r>
              <a:rPr lang="en-US" sz="3200" dirty="0">
                <a:sym typeface="Symbol" panose="05050102010706020507" pitchFamily="18" charset="2"/>
              </a:rPr>
              <a:t>, </a:t>
            </a:r>
            <a:r>
              <a:rPr lang="en-US" sz="3200" dirty="0"/>
              <a:t>the percentage of unsecured debt not paid during the plan</a:t>
            </a:r>
          </a:p>
          <a:p>
            <a:pPr lvl="1">
              <a:buFont typeface="Arial" panose="020B0604020202020204" pitchFamily="34" charset="0"/>
              <a:buChar char="•"/>
            </a:pPr>
            <a:r>
              <a:rPr lang="en-US" sz="3200" dirty="0"/>
              <a:t>Only </a:t>
            </a:r>
            <a:r>
              <a:rPr lang="en-US" sz="3200" dirty="0" smtClean="0"/>
              <a:t>dischargeable</a:t>
            </a:r>
            <a:r>
              <a:rPr lang="en-US" sz="3200" dirty="0" smtClean="0">
                <a:sym typeface="Symbol" panose="05050102010706020507" pitchFamily="18" charset="2"/>
              </a:rPr>
              <a:t></a:t>
            </a:r>
            <a:r>
              <a:rPr lang="en-US" sz="3200" dirty="0"/>
              <a:t>not </a:t>
            </a:r>
            <a:r>
              <a:rPr lang="en-US" sz="3200" dirty="0" smtClean="0"/>
              <a:t>nondischargeable</a:t>
            </a:r>
            <a:r>
              <a:rPr lang="en-US" sz="3200" dirty="0" smtClean="0">
                <a:sym typeface="Symbol" panose="05050102010706020507" pitchFamily="18" charset="2"/>
              </a:rPr>
              <a:t> </a:t>
            </a:r>
            <a:r>
              <a:rPr lang="en-US" sz="3200" dirty="0">
                <a:sym typeface="Symbol" panose="05050102010706020507" pitchFamily="18" charset="2"/>
              </a:rPr>
              <a:t></a:t>
            </a:r>
            <a:r>
              <a:rPr lang="en-US" sz="3200" dirty="0"/>
              <a:t>debt eliminated</a:t>
            </a:r>
          </a:p>
          <a:p>
            <a:pPr lvl="1">
              <a:buFont typeface="Arial" panose="020B0604020202020204" pitchFamily="34" charset="0"/>
              <a:buChar char="•"/>
            </a:pPr>
            <a:r>
              <a:rPr lang="en-US" sz="3200" dirty="0"/>
              <a:t>Automatic stay lifted</a:t>
            </a:r>
          </a:p>
          <a:p>
            <a:pPr marL="0" indent="0">
              <a:buNone/>
            </a:pPr>
            <a:r>
              <a:rPr lang="en-US" b="1" dirty="0" smtClean="0"/>
              <a:t> </a:t>
            </a:r>
            <a:endParaRPr lang="en-US" dirty="0"/>
          </a:p>
        </p:txBody>
      </p:sp>
      <p:sp>
        <p:nvSpPr>
          <p:cNvPr id="4" name="TextBox 3"/>
          <p:cNvSpPr txBox="1"/>
          <p:nvPr/>
        </p:nvSpPr>
        <p:spPr>
          <a:xfrm>
            <a:off x="6781800" y="6248400"/>
            <a:ext cx="1981200" cy="369332"/>
          </a:xfrm>
          <a:prstGeom prst="rect">
            <a:avLst/>
          </a:prstGeom>
          <a:noFill/>
        </p:spPr>
        <p:txBody>
          <a:bodyPr wrap="square" rtlCol="0">
            <a:spAutoFit/>
          </a:bodyPr>
          <a:lstStyle/>
          <a:p>
            <a:pPr algn="ctr"/>
            <a:r>
              <a:rPr lang="en-US" b="1" dirty="0" smtClean="0">
                <a:solidFill>
                  <a:srgbClr val="4C7131"/>
                </a:solidFill>
              </a:rPr>
              <a:t>Bankruptcy Basics</a:t>
            </a:r>
            <a:endParaRPr lang="en-US" b="1" dirty="0">
              <a:solidFill>
                <a:srgbClr val="4C7131"/>
              </a:solidFill>
            </a:endParaRPr>
          </a:p>
        </p:txBody>
      </p:sp>
      <p:sp>
        <p:nvSpPr>
          <p:cNvPr id="5" name="TextBox 4"/>
          <p:cNvSpPr txBox="1"/>
          <p:nvPr/>
        </p:nvSpPr>
        <p:spPr>
          <a:xfrm>
            <a:off x="533400" y="6248400"/>
            <a:ext cx="5524500" cy="338554"/>
          </a:xfrm>
          <a:prstGeom prst="rect">
            <a:avLst/>
          </a:prstGeom>
          <a:noFill/>
        </p:spPr>
        <p:txBody>
          <a:bodyPr wrap="square" rtlCol="0">
            <a:spAutoFit/>
          </a:bodyPr>
          <a:lstStyle/>
          <a:p>
            <a:r>
              <a:rPr lang="en-US" sz="800" dirty="0" smtClean="0"/>
              <a:t>© 2019, Federal Reserve Bank of St. Louis. Permission is granted to reprint or photocopy this presentation in its entirety for educational purposes provided the user credits the Federal Reserve Bank of St. Louis, www.stlouisfed.org/education.</a:t>
            </a:r>
            <a:endParaRPr lang="en-US" sz="800" dirty="0"/>
          </a:p>
        </p:txBody>
      </p:sp>
    </p:spTree>
    <p:extLst>
      <p:ext uri="{BB962C8B-B14F-4D97-AF65-F5344CB8AC3E}">
        <p14:creationId xmlns:p14="http://schemas.microsoft.com/office/powerpoint/2010/main" val="210516308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152400" y="276761"/>
            <a:ext cx="8839200" cy="646331"/>
          </a:xfrm>
          <a:prstGeom prst="rect">
            <a:avLst/>
          </a:prstGeom>
          <a:noFill/>
        </p:spPr>
        <p:txBody>
          <a:bodyPr wrap="square" rtlCol="0">
            <a:spAutoFit/>
          </a:bodyPr>
          <a:lstStyle/>
          <a:p>
            <a:pPr algn="ctr"/>
            <a:r>
              <a:rPr lang="en-US" sz="3600" b="1" dirty="0" smtClean="0">
                <a:solidFill>
                  <a:srgbClr val="4C7131"/>
                </a:solidFill>
              </a:rPr>
              <a:t>Basic Procedures for Chapter 13 </a:t>
            </a:r>
            <a:endParaRPr lang="en-US" sz="3600" b="1" dirty="0">
              <a:solidFill>
                <a:srgbClr val="4C7131"/>
              </a:solidFill>
            </a:endParaRPr>
          </a:p>
        </p:txBody>
      </p:sp>
      <p:sp>
        <p:nvSpPr>
          <p:cNvPr id="2" name="Content Placeholder 1"/>
          <p:cNvSpPr>
            <a:spLocks noGrp="1"/>
          </p:cNvSpPr>
          <p:nvPr>
            <p:ph idx="1"/>
          </p:nvPr>
        </p:nvSpPr>
        <p:spPr>
          <a:xfrm>
            <a:off x="381000" y="1219200"/>
            <a:ext cx="8610600" cy="4525963"/>
          </a:xfrm>
        </p:spPr>
        <p:txBody>
          <a:bodyPr>
            <a:normAutofit/>
          </a:bodyPr>
          <a:lstStyle/>
          <a:p>
            <a:pPr marL="0" indent="0">
              <a:buNone/>
            </a:pPr>
            <a:r>
              <a:rPr lang="en-US" b="1" dirty="0" smtClean="0"/>
              <a:t>10. </a:t>
            </a:r>
            <a:r>
              <a:rPr lang="en-US" b="1" dirty="0"/>
              <a:t>Case Closed</a:t>
            </a:r>
          </a:p>
          <a:p>
            <a:pPr lvl="1">
              <a:buFont typeface="Arial" panose="020B0604020202020204" pitchFamily="34" charset="0"/>
              <a:buChar char="•"/>
            </a:pPr>
            <a:r>
              <a:rPr lang="en-US" sz="3200" dirty="0"/>
              <a:t>Bankruptcy can remain on </a:t>
            </a:r>
            <a:r>
              <a:rPr lang="en-US" sz="3200" dirty="0" smtClean="0"/>
              <a:t>debtor’s credit </a:t>
            </a:r>
            <a:r>
              <a:rPr lang="en-US" sz="3200" dirty="0"/>
              <a:t>report for </a:t>
            </a:r>
            <a:r>
              <a:rPr lang="en-US" sz="3200" dirty="0" smtClean="0"/>
              <a:t>up to 7 </a:t>
            </a:r>
            <a:r>
              <a:rPr lang="en-US" sz="3200" dirty="0"/>
              <a:t>years</a:t>
            </a:r>
          </a:p>
          <a:p>
            <a:pPr lvl="1">
              <a:buFont typeface="Arial" panose="020B0604020202020204" pitchFamily="34" charset="0"/>
              <a:buChar char="•"/>
            </a:pPr>
            <a:r>
              <a:rPr lang="en-US" sz="3200" dirty="0"/>
              <a:t>Debtor may file again, if </a:t>
            </a:r>
            <a:r>
              <a:rPr lang="en-US" sz="3200" dirty="0" smtClean="0"/>
              <a:t>necessary</a:t>
            </a:r>
            <a:r>
              <a:rPr lang="en-US" sz="3200" dirty="0" smtClean="0">
                <a:sym typeface="Symbol" panose="05050102010706020507" pitchFamily="18" charset="2"/>
              </a:rPr>
              <a:t> </a:t>
            </a:r>
            <a:r>
              <a:rPr lang="en-US" sz="3200" dirty="0">
                <a:sym typeface="Symbol" panose="05050102010706020507" pitchFamily="18" charset="2"/>
              </a:rPr>
              <a:t> </a:t>
            </a:r>
            <a:r>
              <a:rPr lang="en-US" sz="3200" dirty="0"/>
              <a:t>rules and </a:t>
            </a:r>
            <a:r>
              <a:rPr lang="en-US" sz="3200" dirty="0" smtClean="0"/>
              <a:t>time frames </a:t>
            </a:r>
            <a:r>
              <a:rPr lang="en-US" sz="3200" dirty="0"/>
              <a:t>apply</a:t>
            </a:r>
          </a:p>
          <a:p>
            <a:pPr lvl="1">
              <a:buFont typeface="Arial" panose="020B0604020202020204" pitchFamily="34" charset="0"/>
              <a:buChar char="•"/>
            </a:pPr>
            <a:r>
              <a:rPr lang="en-US" sz="3200" dirty="0"/>
              <a:t>Debtor should keep documents for future reference </a:t>
            </a:r>
          </a:p>
          <a:p>
            <a:pPr marL="0" indent="0">
              <a:buNone/>
            </a:pPr>
            <a:r>
              <a:rPr lang="en-US" b="1" dirty="0" smtClean="0"/>
              <a:t> </a:t>
            </a:r>
            <a:endParaRPr lang="en-US" dirty="0"/>
          </a:p>
        </p:txBody>
      </p:sp>
      <p:sp>
        <p:nvSpPr>
          <p:cNvPr id="4" name="TextBox 3"/>
          <p:cNvSpPr txBox="1"/>
          <p:nvPr/>
        </p:nvSpPr>
        <p:spPr>
          <a:xfrm>
            <a:off x="6781800" y="6248400"/>
            <a:ext cx="1981200" cy="369332"/>
          </a:xfrm>
          <a:prstGeom prst="rect">
            <a:avLst/>
          </a:prstGeom>
          <a:noFill/>
        </p:spPr>
        <p:txBody>
          <a:bodyPr wrap="square" rtlCol="0">
            <a:spAutoFit/>
          </a:bodyPr>
          <a:lstStyle/>
          <a:p>
            <a:pPr algn="ctr"/>
            <a:r>
              <a:rPr lang="en-US" b="1" dirty="0" smtClean="0">
                <a:solidFill>
                  <a:srgbClr val="4C7131"/>
                </a:solidFill>
              </a:rPr>
              <a:t>Bankruptcy Basics</a:t>
            </a:r>
            <a:endParaRPr lang="en-US" b="1" dirty="0">
              <a:solidFill>
                <a:srgbClr val="4C7131"/>
              </a:solidFill>
            </a:endParaRPr>
          </a:p>
        </p:txBody>
      </p:sp>
      <p:sp>
        <p:nvSpPr>
          <p:cNvPr id="5" name="TextBox 4"/>
          <p:cNvSpPr txBox="1"/>
          <p:nvPr/>
        </p:nvSpPr>
        <p:spPr>
          <a:xfrm>
            <a:off x="533400" y="6248400"/>
            <a:ext cx="5524500" cy="338554"/>
          </a:xfrm>
          <a:prstGeom prst="rect">
            <a:avLst/>
          </a:prstGeom>
          <a:noFill/>
        </p:spPr>
        <p:txBody>
          <a:bodyPr wrap="square" rtlCol="0">
            <a:spAutoFit/>
          </a:bodyPr>
          <a:lstStyle/>
          <a:p>
            <a:r>
              <a:rPr lang="en-US" sz="800" dirty="0" smtClean="0"/>
              <a:t>© 2019, Federal Reserve Bank of St. Louis. Permission is granted to reprint or photocopy this presentation in its entirety for educational purposes provided the user credits the Federal Reserve Bank of St. Louis, www.stlouisfed.org/education.</a:t>
            </a:r>
            <a:endParaRPr lang="en-US" sz="800" dirty="0"/>
          </a:p>
        </p:txBody>
      </p:sp>
    </p:spTree>
    <p:extLst>
      <p:ext uri="{BB962C8B-B14F-4D97-AF65-F5344CB8AC3E}">
        <p14:creationId xmlns:p14="http://schemas.microsoft.com/office/powerpoint/2010/main" val="385638258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Diagram 5"/>
          <p:cNvGraphicFramePr/>
          <p:nvPr>
            <p:extLst>
              <p:ext uri="{D42A27DB-BD31-4B8C-83A1-F6EECF244321}">
                <p14:modId xmlns:p14="http://schemas.microsoft.com/office/powerpoint/2010/main" val="1545442226"/>
              </p:ext>
            </p:extLst>
          </p:nvPr>
        </p:nvGraphicFramePr>
        <p:xfrm>
          <a:off x="1257300" y="971550"/>
          <a:ext cx="6572250" cy="50292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TextBox 2"/>
          <p:cNvSpPr txBox="1"/>
          <p:nvPr/>
        </p:nvSpPr>
        <p:spPr>
          <a:xfrm>
            <a:off x="6781800" y="6248400"/>
            <a:ext cx="1981200" cy="369332"/>
          </a:xfrm>
          <a:prstGeom prst="rect">
            <a:avLst/>
          </a:prstGeom>
          <a:noFill/>
        </p:spPr>
        <p:txBody>
          <a:bodyPr wrap="square" rtlCol="0">
            <a:spAutoFit/>
          </a:bodyPr>
          <a:lstStyle/>
          <a:p>
            <a:pPr algn="ctr"/>
            <a:r>
              <a:rPr lang="en-US" b="1" dirty="0" smtClean="0">
                <a:solidFill>
                  <a:srgbClr val="4C7131"/>
                </a:solidFill>
              </a:rPr>
              <a:t>Bankruptcy Basics</a:t>
            </a:r>
            <a:endParaRPr lang="en-US" b="1" dirty="0">
              <a:solidFill>
                <a:srgbClr val="4C7131"/>
              </a:solidFill>
            </a:endParaRPr>
          </a:p>
        </p:txBody>
      </p:sp>
      <p:sp>
        <p:nvSpPr>
          <p:cNvPr id="4" name="TextBox 3"/>
          <p:cNvSpPr txBox="1"/>
          <p:nvPr/>
        </p:nvSpPr>
        <p:spPr>
          <a:xfrm>
            <a:off x="533400" y="6248400"/>
            <a:ext cx="5524500" cy="338554"/>
          </a:xfrm>
          <a:prstGeom prst="rect">
            <a:avLst/>
          </a:prstGeom>
          <a:noFill/>
        </p:spPr>
        <p:txBody>
          <a:bodyPr wrap="square" rtlCol="0">
            <a:spAutoFit/>
          </a:bodyPr>
          <a:lstStyle/>
          <a:p>
            <a:r>
              <a:rPr lang="en-US" sz="800" dirty="0" smtClean="0"/>
              <a:t>© 2019, Federal Reserve Bank of St. Louis. Permission is granted to reprint or photocopy this presentation in its entirety for educational purposes provided the user credits the Federal Reserve Bank of St. Louis, www.stlouisfed.org/education.</a:t>
            </a:r>
            <a:endParaRPr lang="en-US" sz="800" dirty="0"/>
          </a:p>
        </p:txBody>
      </p:sp>
    </p:spTree>
    <p:extLst>
      <p:ext uri="{BB962C8B-B14F-4D97-AF65-F5344CB8AC3E}">
        <p14:creationId xmlns:p14="http://schemas.microsoft.com/office/powerpoint/2010/main" val="248871707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Diagram 5"/>
          <p:cNvGraphicFramePr/>
          <p:nvPr>
            <p:extLst>
              <p:ext uri="{D42A27DB-BD31-4B8C-83A1-F6EECF244321}">
                <p14:modId xmlns:p14="http://schemas.microsoft.com/office/powerpoint/2010/main" val="582518579"/>
              </p:ext>
            </p:extLst>
          </p:nvPr>
        </p:nvGraphicFramePr>
        <p:xfrm>
          <a:off x="304800" y="152400"/>
          <a:ext cx="8991600" cy="6705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TextBox 2"/>
          <p:cNvSpPr txBox="1"/>
          <p:nvPr/>
        </p:nvSpPr>
        <p:spPr>
          <a:xfrm>
            <a:off x="6781800" y="6248400"/>
            <a:ext cx="1981200" cy="369332"/>
          </a:xfrm>
          <a:prstGeom prst="rect">
            <a:avLst/>
          </a:prstGeom>
          <a:noFill/>
        </p:spPr>
        <p:txBody>
          <a:bodyPr wrap="square" rtlCol="0">
            <a:spAutoFit/>
          </a:bodyPr>
          <a:lstStyle/>
          <a:p>
            <a:pPr algn="ctr"/>
            <a:r>
              <a:rPr lang="en-US" b="1" dirty="0" smtClean="0">
                <a:solidFill>
                  <a:srgbClr val="4C7131"/>
                </a:solidFill>
              </a:rPr>
              <a:t>Bankruptcy Basics</a:t>
            </a:r>
            <a:endParaRPr lang="en-US" b="1" dirty="0">
              <a:solidFill>
                <a:srgbClr val="4C7131"/>
              </a:solidFill>
            </a:endParaRPr>
          </a:p>
        </p:txBody>
      </p:sp>
      <p:sp>
        <p:nvSpPr>
          <p:cNvPr id="4" name="TextBox 3"/>
          <p:cNvSpPr txBox="1"/>
          <p:nvPr/>
        </p:nvSpPr>
        <p:spPr>
          <a:xfrm>
            <a:off x="533400" y="6248400"/>
            <a:ext cx="5524500" cy="338554"/>
          </a:xfrm>
          <a:prstGeom prst="rect">
            <a:avLst/>
          </a:prstGeom>
          <a:noFill/>
        </p:spPr>
        <p:txBody>
          <a:bodyPr wrap="square" rtlCol="0">
            <a:spAutoFit/>
          </a:bodyPr>
          <a:lstStyle/>
          <a:p>
            <a:r>
              <a:rPr lang="en-US" sz="800" dirty="0" smtClean="0"/>
              <a:t>© 2019, Federal Reserve Bank of St. Louis. Permission is granted to reprint or photocopy this presentation in its entirety for educational purposes provided the user credits the Federal Reserve Bank of St. Louis, www.stlouisfed.org/education.</a:t>
            </a:r>
            <a:endParaRPr lang="en-US" sz="800" dirty="0"/>
          </a:p>
        </p:txBody>
      </p:sp>
    </p:spTree>
    <p:extLst>
      <p:ext uri="{BB962C8B-B14F-4D97-AF65-F5344CB8AC3E}">
        <p14:creationId xmlns:p14="http://schemas.microsoft.com/office/powerpoint/2010/main" val="301648181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solidFill>
                  <a:srgbClr val="4C7131"/>
                </a:solidFill>
              </a:rPr>
              <a:t>Purpose of Bankruptcy</a:t>
            </a:r>
            <a:endParaRPr lang="en-US" sz="3600" b="1" dirty="0">
              <a:solidFill>
                <a:srgbClr val="4C7131"/>
              </a:solidFill>
            </a:endParaRPr>
          </a:p>
        </p:txBody>
      </p:sp>
      <p:grpSp>
        <p:nvGrpSpPr>
          <p:cNvPr id="8" name="Group 7"/>
          <p:cNvGrpSpPr/>
          <p:nvPr/>
        </p:nvGrpSpPr>
        <p:grpSpPr>
          <a:xfrm>
            <a:off x="1371600" y="1574800"/>
            <a:ext cx="6096000" cy="4064000"/>
            <a:chOff x="1371600" y="2667000"/>
            <a:chExt cx="6096000" cy="4064000"/>
          </a:xfrm>
        </p:grpSpPr>
        <p:graphicFrame>
          <p:nvGraphicFramePr>
            <p:cNvPr id="5" name="Diagram 4"/>
            <p:cNvGraphicFramePr/>
            <p:nvPr>
              <p:extLst/>
            </p:nvPr>
          </p:nvGraphicFramePr>
          <p:xfrm>
            <a:off x="1371600" y="2667000"/>
            <a:ext cx="6096000"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TextBox 5"/>
            <p:cNvSpPr txBox="1"/>
            <p:nvPr/>
          </p:nvSpPr>
          <p:spPr>
            <a:xfrm>
              <a:off x="2590800" y="3544669"/>
              <a:ext cx="838200" cy="646331"/>
            </a:xfrm>
            <a:prstGeom prst="rect">
              <a:avLst/>
            </a:prstGeom>
            <a:noFill/>
          </p:spPr>
          <p:txBody>
            <a:bodyPr wrap="square" rtlCol="0">
              <a:spAutoFit/>
            </a:bodyPr>
            <a:lstStyle/>
            <a:p>
              <a:pPr algn="ctr"/>
              <a:r>
                <a:rPr lang="en-US" b="1" dirty="0" smtClean="0">
                  <a:solidFill>
                    <a:schemeClr val="bg1"/>
                  </a:solidFill>
                </a:rPr>
                <a:t>Fresh</a:t>
              </a:r>
            </a:p>
            <a:p>
              <a:pPr algn="ctr"/>
              <a:r>
                <a:rPr lang="en-US" b="1" dirty="0" smtClean="0">
                  <a:solidFill>
                    <a:schemeClr val="bg1"/>
                  </a:solidFill>
                </a:rPr>
                <a:t>Start</a:t>
              </a:r>
              <a:endParaRPr lang="en-US" b="1" dirty="0">
                <a:solidFill>
                  <a:schemeClr val="bg1"/>
                </a:solidFill>
              </a:endParaRPr>
            </a:p>
          </p:txBody>
        </p:sp>
        <p:sp>
          <p:nvSpPr>
            <p:cNvPr id="7" name="TextBox 6"/>
            <p:cNvSpPr txBox="1"/>
            <p:nvPr/>
          </p:nvSpPr>
          <p:spPr>
            <a:xfrm>
              <a:off x="5181600" y="5068669"/>
              <a:ext cx="1295400" cy="646331"/>
            </a:xfrm>
            <a:prstGeom prst="rect">
              <a:avLst/>
            </a:prstGeom>
            <a:noFill/>
          </p:spPr>
          <p:txBody>
            <a:bodyPr wrap="square" rtlCol="0">
              <a:spAutoFit/>
            </a:bodyPr>
            <a:lstStyle/>
            <a:p>
              <a:pPr algn="ctr"/>
              <a:r>
                <a:rPr lang="en-US" b="1" dirty="0" smtClean="0">
                  <a:solidFill>
                    <a:schemeClr val="bg1"/>
                  </a:solidFill>
                </a:rPr>
                <a:t>Fair</a:t>
              </a:r>
            </a:p>
            <a:p>
              <a:pPr algn="ctr"/>
              <a:r>
                <a:rPr lang="en-US" b="1" dirty="0" smtClean="0">
                  <a:solidFill>
                    <a:schemeClr val="bg1"/>
                  </a:solidFill>
                </a:rPr>
                <a:t>Treatment</a:t>
              </a:r>
              <a:endParaRPr lang="en-US" b="1" dirty="0">
                <a:solidFill>
                  <a:schemeClr val="bg1"/>
                </a:solidFill>
              </a:endParaRPr>
            </a:p>
          </p:txBody>
        </p:sp>
      </p:grpSp>
      <p:sp>
        <p:nvSpPr>
          <p:cNvPr id="10" name="TextBox 9"/>
          <p:cNvSpPr txBox="1"/>
          <p:nvPr/>
        </p:nvSpPr>
        <p:spPr>
          <a:xfrm>
            <a:off x="6781800" y="6248400"/>
            <a:ext cx="1981200" cy="369332"/>
          </a:xfrm>
          <a:prstGeom prst="rect">
            <a:avLst/>
          </a:prstGeom>
          <a:noFill/>
        </p:spPr>
        <p:txBody>
          <a:bodyPr wrap="square" rtlCol="0">
            <a:spAutoFit/>
          </a:bodyPr>
          <a:lstStyle/>
          <a:p>
            <a:pPr algn="ctr"/>
            <a:r>
              <a:rPr lang="en-US" b="1" dirty="0" smtClean="0">
                <a:solidFill>
                  <a:srgbClr val="4C7131"/>
                </a:solidFill>
              </a:rPr>
              <a:t>Bankruptcy Basics</a:t>
            </a:r>
            <a:endParaRPr lang="en-US" b="1" dirty="0">
              <a:solidFill>
                <a:srgbClr val="4C7131"/>
              </a:solidFill>
            </a:endParaRPr>
          </a:p>
        </p:txBody>
      </p:sp>
      <p:sp>
        <p:nvSpPr>
          <p:cNvPr id="11" name="TextBox 10"/>
          <p:cNvSpPr txBox="1"/>
          <p:nvPr/>
        </p:nvSpPr>
        <p:spPr>
          <a:xfrm>
            <a:off x="533400" y="6248400"/>
            <a:ext cx="5524500" cy="338554"/>
          </a:xfrm>
          <a:prstGeom prst="rect">
            <a:avLst/>
          </a:prstGeom>
          <a:noFill/>
        </p:spPr>
        <p:txBody>
          <a:bodyPr wrap="square" rtlCol="0">
            <a:spAutoFit/>
          </a:bodyPr>
          <a:lstStyle/>
          <a:p>
            <a:r>
              <a:rPr lang="en-US" sz="800" dirty="0" smtClean="0"/>
              <a:t>© 2019, Federal Reserve Bank of St. Louis. Permission is granted to reprint or photocopy this presentation in its entirety for educational purposes provided the user credits the Federal Reserve Bank of St. Louis, www.stlouisfed.org/education.</a:t>
            </a:r>
            <a:endParaRPr lang="en-US" sz="800" dirty="0"/>
          </a:p>
        </p:txBody>
      </p:sp>
    </p:spTree>
    <p:extLst>
      <p:ext uri="{BB962C8B-B14F-4D97-AF65-F5344CB8AC3E}">
        <p14:creationId xmlns:p14="http://schemas.microsoft.com/office/powerpoint/2010/main" val="175723511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990600"/>
          </a:xfrm>
        </p:spPr>
        <p:txBody>
          <a:bodyPr>
            <a:normAutofit/>
          </a:bodyPr>
          <a:lstStyle/>
          <a:p>
            <a:r>
              <a:rPr lang="en-US" sz="3600" b="1" dirty="0" smtClean="0">
                <a:solidFill>
                  <a:srgbClr val="4C7131"/>
                </a:solidFill>
              </a:rPr>
              <a:t>Six Types of Bankruptcy</a:t>
            </a:r>
            <a:endParaRPr lang="en-US" sz="3600" b="1" dirty="0">
              <a:solidFill>
                <a:srgbClr val="4C7131"/>
              </a:solidFill>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4182895077"/>
              </p:ext>
            </p:extLst>
          </p:nvPr>
        </p:nvGraphicFramePr>
        <p:xfrm>
          <a:off x="76200" y="990600"/>
          <a:ext cx="8991600" cy="5715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TextBox 4"/>
          <p:cNvSpPr txBox="1"/>
          <p:nvPr/>
        </p:nvSpPr>
        <p:spPr>
          <a:xfrm>
            <a:off x="457200" y="6477000"/>
            <a:ext cx="8534400" cy="184666"/>
          </a:xfrm>
          <a:prstGeom prst="rect">
            <a:avLst/>
          </a:prstGeom>
          <a:noFill/>
        </p:spPr>
        <p:txBody>
          <a:bodyPr wrap="square" rtlCol="0">
            <a:spAutoFit/>
          </a:bodyPr>
          <a:lstStyle/>
          <a:p>
            <a:r>
              <a:rPr lang="en-US" sz="600" dirty="0" smtClean="0"/>
              <a:t>© 2019, Federal Reserve Bank of St. Louis. Permission is granted to reprint or photocopy this presentation in its entirety for educational purposes provided the user credits the Federal Reserve Bank of St. Louis, www.stlouisfed.org/education.</a:t>
            </a:r>
            <a:endParaRPr lang="en-US" sz="600" dirty="0"/>
          </a:p>
        </p:txBody>
      </p:sp>
    </p:spTree>
    <p:extLst>
      <p:ext uri="{BB962C8B-B14F-4D97-AF65-F5344CB8AC3E}">
        <p14:creationId xmlns:p14="http://schemas.microsoft.com/office/powerpoint/2010/main" val="15173118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0" y="75437"/>
            <a:ext cx="4724400" cy="1143000"/>
          </a:xfrm>
        </p:spPr>
        <p:txBody>
          <a:bodyPr>
            <a:normAutofit/>
          </a:bodyPr>
          <a:lstStyle/>
          <a:p>
            <a:r>
              <a:rPr lang="en-US" sz="3600" b="1" dirty="0" smtClean="0">
                <a:solidFill>
                  <a:srgbClr val="4C7131"/>
                </a:solidFill>
              </a:rPr>
              <a:t>Types of Debt</a:t>
            </a:r>
            <a:endParaRPr lang="en-US" sz="3600" b="1" dirty="0">
              <a:solidFill>
                <a:srgbClr val="4C7131"/>
              </a:solidFill>
            </a:endParaRPr>
          </a:p>
        </p:txBody>
      </p:sp>
      <p:sp>
        <p:nvSpPr>
          <p:cNvPr id="10" name="Content Placeholder 9"/>
          <p:cNvSpPr>
            <a:spLocks noGrp="1"/>
          </p:cNvSpPr>
          <p:nvPr>
            <p:ph sz="half" idx="1"/>
          </p:nvPr>
        </p:nvSpPr>
        <p:spPr>
          <a:xfrm>
            <a:off x="228600" y="1066800"/>
            <a:ext cx="5104290" cy="5638800"/>
          </a:xfrm>
        </p:spPr>
        <p:txBody>
          <a:bodyPr>
            <a:noAutofit/>
          </a:bodyPr>
          <a:lstStyle/>
          <a:p>
            <a:pPr marL="57150" indent="0" algn="ctr">
              <a:lnSpc>
                <a:spcPts val="2900"/>
              </a:lnSpc>
              <a:spcBef>
                <a:spcPts val="0"/>
              </a:spcBef>
              <a:buNone/>
            </a:pPr>
            <a:r>
              <a:rPr lang="en-US" sz="2500" b="1" dirty="0" smtClean="0"/>
              <a:t>Alimony</a:t>
            </a:r>
            <a:endParaRPr lang="en-US" sz="2500" b="1" dirty="0"/>
          </a:p>
          <a:p>
            <a:pPr marL="57150" indent="0" algn="ctr">
              <a:lnSpc>
                <a:spcPts val="2900"/>
              </a:lnSpc>
              <a:spcBef>
                <a:spcPts val="0"/>
              </a:spcBef>
              <a:buNone/>
            </a:pPr>
            <a:r>
              <a:rPr lang="en-US" sz="2500" b="1" dirty="0" smtClean="0"/>
              <a:t>Child </a:t>
            </a:r>
            <a:r>
              <a:rPr lang="en-US" sz="2500" b="1" dirty="0"/>
              <a:t>support</a:t>
            </a:r>
          </a:p>
          <a:p>
            <a:pPr marL="57150" indent="0" algn="ctr">
              <a:lnSpc>
                <a:spcPts val="2900"/>
              </a:lnSpc>
              <a:spcBef>
                <a:spcPts val="0"/>
              </a:spcBef>
              <a:buNone/>
            </a:pPr>
            <a:r>
              <a:rPr lang="en-US" sz="2500" b="1" dirty="0" smtClean="0"/>
              <a:t>Court </a:t>
            </a:r>
            <a:r>
              <a:rPr lang="en-US" sz="2500" b="1" dirty="0"/>
              <a:t>fines</a:t>
            </a:r>
          </a:p>
          <a:p>
            <a:pPr marL="57150" indent="0" algn="ctr">
              <a:lnSpc>
                <a:spcPts val="2900"/>
              </a:lnSpc>
              <a:spcBef>
                <a:spcPts val="0"/>
              </a:spcBef>
              <a:buNone/>
            </a:pPr>
            <a:r>
              <a:rPr lang="en-US" sz="2500" b="1" dirty="0" smtClean="0"/>
              <a:t>Credit card</a:t>
            </a:r>
            <a:endParaRPr lang="en-US" sz="2500" b="1" dirty="0"/>
          </a:p>
          <a:p>
            <a:pPr marL="57150" indent="0" algn="ctr">
              <a:lnSpc>
                <a:spcPts val="2900"/>
              </a:lnSpc>
              <a:spcBef>
                <a:spcPts val="0"/>
              </a:spcBef>
              <a:buNone/>
            </a:pPr>
            <a:r>
              <a:rPr lang="en-US" sz="2500" b="1" dirty="0" smtClean="0"/>
              <a:t>Criminal/personal Injury</a:t>
            </a:r>
            <a:endParaRPr lang="en-US" sz="2500" b="1" dirty="0"/>
          </a:p>
          <a:p>
            <a:pPr marL="57150" indent="0" algn="ctr">
              <a:lnSpc>
                <a:spcPts val="2900"/>
              </a:lnSpc>
              <a:spcBef>
                <a:spcPts val="0"/>
              </a:spcBef>
              <a:buNone/>
            </a:pPr>
            <a:r>
              <a:rPr lang="en-US" sz="2500" b="1" dirty="0" smtClean="0"/>
              <a:t>Debt </a:t>
            </a:r>
            <a:r>
              <a:rPr lang="en-US" sz="2500" b="1" dirty="0"/>
              <a:t>incurred after </a:t>
            </a:r>
            <a:r>
              <a:rPr lang="en-US" sz="2500" b="1" dirty="0" smtClean="0"/>
              <a:t>bankruptcy</a:t>
            </a:r>
            <a:endParaRPr lang="en-US" sz="2500" b="1" dirty="0"/>
          </a:p>
          <a:p>
            <a:pPr marL="57150" indent="0" algn="ctr">
              <a:lnSpc>
                <a:spcPts val="2900"/>
              </a:lnSpc>
              <a:spcBef>
                <a:spcPts val="0"/>
              </a:spcBef>
              <a:buNone/>
            </a:pPr>
            <a:r>
              <a:rPr lang="en-US" sz="2500" b="1" dirty="0" smtClean="0"/>
              <a:t>Fraudulent</a:t>
            </a:r>
            <a:endParaRPr lang="en-US" sz="2500" b="1" dirty="0"/>
          </a:p>
          <a:p>
            <a:pPr marL="57150" indent="0" algn="ctr">
              <a:lnSpc>
                <a:spcPts val="2900"/>
              </a:lnSpc>
              <a:spcBef>
                <a:spcPts val="0"/>
              </a:spcBef>
              <a:buNone/>
            </a:pPr>
            <a:r>
              <a:rPr lang="en-US" sz="2500" b="1" dirty="0" smtClean="0"/>
              <a:t>Medical </a:t>
            </a:r>
            <a:r>
              <a:rPr lang="en-US" sz="2500" b="1" dirty="0"/>
              <a:t>bills</a:t>
            </a:r>
          </a:p>
          <a:p>
            <a:pPr marL="57150" indent="0" algn="ctr">
              <a:lnSpc>
                <a:spcPts val="2900"/>
              </a:lnSpc>
              <a:spcBef>
                <a:spcPts val="0"/>
              </a:spcBef>
              <a:buNone/>
            </a:pPr>
            <a:r>
              <a:rPr lang="en-US" sz="2500" b="1" dirty="0"/>
              <a:t>Payday loans</a:t>
            </a:r>
          </a:p>
          <a:p>
            <a:pPr marL="57150" indent="0" algn="ctr">
              <a:lnSpc>
                <a:spcPts val="2900"/>
              </a:lnSpc>
              <a:spcBef>
                <a:spcPts val="0"/>
              </a:spcBef>
              <a:buNone/>
            </a:pPr>
            <a:r>
              <a:rPr lang="en-US" sz="2500" b="1" dirty="0"/>
              <a:t>Personal loans</a:t>
            </a:r>
          </a:p>
          <a:p>
            <a:pPr marL="57150" indent="0" algn="ctr">
              <a:lnSpc>
                <a:spcPts val="2900"/>
              </a:lnSpc>
              <a:spcBef>
                <a:spcPts val="0"/>
              </a:spcBef>
              <a:buNone/>
            </a:pPr>
            <a:r>
              <a:rPr lang="en-US" sz="2500" b="1" dirty="0" smtClean="0"/>
              <a:t>Student </a:t>
            </a:r>
            <a:r>
              <a:rPr lang="en-US" sz="2500" b="1" dirty="0"/>
              <a:t>loans</a:t>
            </a:r>
          </a:p>
          <a:p>
            <a:pPr marL="57150" indent="0" algn="ctr">
              <a:lnSpc>
                <a:spcPts val="2900"/>
              </a:lnSpc>
              <a:spcBef>
                <a:spcPts val="0"/>
              </a:spcBef>
              <a:buNone/>
            </a:pPr>
            <a:r>
              <a:rPr lang="en-US" sz="2500" b="1" dirty="0" smtClean="0"/>
              <a:t>Taxes</a:t>
            </a:r>
            <a:endParaRPr lang="en-US" sz="2500" b="1" dirty="0"/>
          </a:p>
          <a:p>
            <a:pPr marL="57150" indent="0" algn="ctr">
              <a:lnSpc>
                <a:spcPts val="2900"/>
              </a:lnSpc>
              <a:spcBef>
                <a:spcPts val="0"/>
              </a:spcBef>
              <a:buNone/>
            </a:pPr>
            <a:r>
              <a:rPr lang="en-US" sz="2500" b="1" dirty="0" smtClean="0"/>
              <a:t>Unsecured</a:t>
            </a:r>
            <a:endParaRPr lang="en-US" sz="2500" b="1" dirty="0"/>
          </a:p>
          <a:p>
            <a:pPr marL="57150" indent="0" algn="ctr">
              <a:lnSpc>
                <a:spcPts val="2900"/>
              </a:lnSpc>
              <a:spcBef>
                <a:spcPts val="0"/>
              </a:spcBef>
              <a:buNone/>
            </a:pPr>
            <a:r>
              <a:rPr lang="en-US" sz="2500" b="1" dirty="0" smtClean="0"/>
              <a:t>Utility bills</a:t>
            </a:r>
          </a:p>
        </p:txBody>
      </p:sp>
      <p:grpSp>
        <p:nvGrpSpPr>
          <p:cNvPr id="4" name="Group 3"/>
          <p:cNvGrpSpPr/>
          <p:nvPr/>
        </p:nvGrpSpPr>
        <p:grpSpPr>
          <a:xfrm>
            <a:off x="5691007" y="2650450"/>
            <a:ext cx="2081393" cy="1134139"/>
            <a:chOff x="5805687" y="595589"/>
            <a:chExt cx="2356671" cy="1315806"/>
          </a:xfrm>
        </p:grpSpPr>
        <p:sp>
          <p:nvSpPr>
            <p:cNvPr id="3" name="Rectangle 2"/>
            <p:cNvSpPr/>
            <p:nvPr/>
          </p:nvSpPr>
          <p:spPr>
            <a:xfrm>
              <a:off x="5805687" y="1388175"/>
              <a:ext cx="2356671" cy="523220"/>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28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Dischargeable</a:t>
              </a:r>
              <a:endParaRPr lang="en-US" sz="28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9" name="Rectangle 8"/>
            <p:cNvSpPr/>
            <p:nvPr/>
          </p:nvSpPr>
          <p:spPr>
            <a:xfrm>
              <a:off x="6500140" y="595589"/>
              <a:ext cx="967765" cy="607030"/>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28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a</a:t>
              </a:r>
              <a:r>
                <a:rPr lang="en-US" sz="28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nd </a:t>
              </a:r>
              <a:endParaRPr lang="en-US" sz="28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grpSp>
      <p:sp>
        <p:nvSpPr>
          <p:cNvPr id="11" name="Rectangle 10"/>
          <p:cNvSpPr/>
          <p:nvPr/>
        </p:nvSpPr>
        <p:spPr>
          <a:xfrm>
            <a:off x="5218773" y="1967292"/>
            <a:ext cx="3087027" cy="523220"/>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28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Nondischargeable</a:t>
            </a:r>
            <a:endParaRPr lang="en-US" sz="28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13" name="TextBox 12"/>
          <p:cNvSpPr txBox="1"/>
          <p:nvPr/>
        </p:nvSpPr>
        <p:spPr>
          <a:xfrm>
            <a:off x="6781800" y="6248400"/>
            <a:ext cx="1981200" cy="369332"/>
          </a:xfrm>
          <a:prstGeom prst="rect">
            <a:avLst/>
          </a:prstGeom>
          <a:noFill/>
        </p:spPr>
        <p:txBody>
          <a:bodyPr wrap="square" rtlCol="0">
            <a:spAutoFit/>
          </a:bodyPr>
          <a:lstStyle/>
          <a:p>
            <a:pPr algn="ctr"/>
            <a:r>
              <a:rPr lang="en-US" b="1" dirty="0" smtClean="0">
                <a:solidFill>
                  <a:srgbClr val="4C7131"/>
                </a:solidFill>
              </a:rPr>
              <a:t>Bankruptcy Basics</a:t>
            </a:r>
            <a:endParaRPr lang="en-US" b="1" dirty="0">
              <a:solidFill>
                <a:srgbClr val="4C7131"/>
              </a:solidFill>
            </a:endParaRPr>
          </a:p>
        </p:txBody>
      </p:sp>
      <p:sp>
        <p:nvSpPr>
          <p:cNvPr id="14" name="TextBox 13"/>
          <p:cNvSpPr txBox="1"/>
          <p:nvPr/>
        </p:nvSpPr>
        <p:spPr>
          <a:xfrm>
            <a:off x="533400" y="6248400"/>
            <a:ext cx="5524500" cy="338554"/>
          </a:xfrm>
          <a:prstGeom prst="rect">
            <a:avLst/>
          </a:prstGeom>
          <a:noFill/>
        </p:spPr>
        <p:txBody>
          <a:bodyPr wrap="square" rtlCol="0">
            <a:spAutoFit/>
          </a:bodyPr>
          <a:lstStyle/>
          <a:p>
            <a:r>
              <a:rPr lang="en-US" sz="800" dirty="0" smtClean="0"/>
              <a:t>© 2019, Federal Reserve Bank of St. Louis. Permission is granted to reprint or photocopy this presentation in its entirety for educational purposes provided the user credits the Federal Reserve Bank of St. Louis, www.stlouisfed.org/education.</a:t>
            </a:r>
            <a:endParaRPr lang="en-US" sz="800" dirty="0"/>
          </a:p>
        </p:txBody>
      </p:sp>
    </p:spTree>
    <p:extLst>
      <p:ext uri="{BB962C8B-B14F-4D97-AF65-F5344CB8AC3E}">
        <p14:creationId xmlns:p14="http://schemas.microsoft.com/office/powerpoint/2010/main" val="78526015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572000" y="1798174"/>
            <a:ext cx="4057039" cy="4057039"/>
          </a:xfrm>
          <a:prstGeom prst="rect">
            <a:avLst/>
          </a:prstGeom>
        </p:spPr>
      </p:pic>
      <p:sp>
        <p:nvSpPr>
          <p:cNvPr id="11" name="Content Placeholder 10"/>
          <p:cNvSpPr>
            <a:spLocks noGrp="1"/>
          </p:cNvSpPr>
          <p:nvPr>
            <p:ph sz="half" idx="2"/>
          </p:nvPr>
        </p:nvSpPr>
        <p:spPr>
          <a:xfrm>
            <a:off x="4679628" y="1693575"/>
            <a:ext cx="4724400" cy="4525963"/>
          </a:xfrm>
        </p:spPr>
        <p:txBody>
          <a:bodyPr/>
          <a:lstStyle/>
          <a:p>
            <a:pPr lvl="1">
              <a:buFont typeface="Arial" panose="020B0604020202020204" pitchFamily="34" charset="0"/>
              <a:buChar char="•"/>
            </a:pPr>
            <a:r>
              <a:rPr lang="en-US" b="1" dirty="0"/>
              <a:t>Alimony</a:t>
            </a:r>
          </a:p>
          <a:p>
            <a:pPr lvl="1">
              <a:buFont typeface="Arial" panose="020B0604020202020204" pitchFamily="34" charset="0"/>
              <a:buChar char="•"/>
            </a:pPr>
            <a:r>
              <a:rPr lang="en-US" b="1" dirty="0"/>
              <a:t>Child support</a:t>
            </a:r>
          </a:p>
          <a:p>
            <a:pPr lvl="1">
              <a:buFont typeface="Arial" panose="020B0604020202020204" pitchFamily="34" charset="0"/>
              <a:buChar char="•"/>
            </a:pPr>
            <a:r>
              <a:rPr lang="en-US" b="1" dirty="0"/>
              <a:t>Court fines</a:t>
            </a:r>
          </a:p>
          <a:p>
            <a:pPr lvl="1">
              <a:spcBef>
                <a:spcPts val="0"/>
              </a:spcBef>
              <a:buFont typeface="Arial" panose="020B0604020202020204" pitchFamily="34" charset="0"/>
              <a:buChar char="•"/>
            </a:pPr>
            <a:r>
              <a:rPr lang="en-US" b="1" dirty="0"/>
              <a:t>Criminal/</a:t>
            </a:r>
          </a:p>
          <a:p>
            <a:pPr marL="457200" lvl="1" indent="0">
              <a:spcBef>
                <a:spcPts val="0"/>
              </a:spcBef>
              <a:buNone/>
            </a:pPr>
            <a:r>
              <a:rPr lang="en-US" b="1" dirty="0"/>
              <a:t>    personal </a:t>
            </a:r>
            <a:r>
              <a:rPr lang="en-US" b="1" dirty="0" smtClean="0"/>
              <a:t>injury</a:t>
            </a:r>
            <a:endParaRPr lang="en-US" b="1" dirty="0"/>
          </a:p>
          <a:p>
            <a:pPr lvl="1">
              <a:buFont typeface="Arial" panose="020B0604020202020204" pitchFamily="34" charset="0"/>
              <a:buChar char="•"/>
            </a:pPr>
            <a:r>
              <a:rPr lang="en-US" b="1" dirty="0" smtClean="0"/>
              <a:t>Debt incurred after bankruptcy </a:t>
            </a:r>
          </a:p>
          <a:p>
            <a:pPr lvl="1">
              <a:buFont typeface="Arial" panose="020B0604020202020204" pitchFamily="34" charset="0"/>
              <a:buChar char="•"/>
            </a:pPr>
            <a:r>
              <a:rPr lang="en-US" b="1" dirty="0" smtClean="0"/>
              <a:t>Fraudulent</a:t>
            </a:r>
            <a:endParaRPr lang="en-US" b="1" dirty="0"/>
          </a:p>
          <a:p>
            <a:pPr lvl="1">
              <a:buFont typeface="Arial" panose="020B0604020202020204" pitchFamily="34" charset="0"/>
              <a:buChar char="•"/>
            </a:pPr>
            <a:r>
              <a:rPr lang="en-US" b="1" dirty="0"/>
              <a:t>Most student loans</a:t>
            </a:r>
          </a:p>
          <a:p>
            <a:pPr lvl="1">
              <a:buFont typeface="Arial" panose="020B0604020202020204" pitchFamily="34" charset="0"/>
              <a:buChar char="•"/>
            </a:pPr>
            <a:r>
              <a:rPr lang="en-US" b="1" dirty="0"/>
              <a:t>Most taxes</a:t>
            </a:r>
          </a:p>
        </p:txBody>
      </p:sp>
      <p:sp>
        <p:nvSpPr>
          <p:cNvPr id="10" name="Content Placeholder 9"/>
          <p:cNvSpPr>
            <a:spLocks noGrp="1"/>
          </p:cNvSpPr>
          <p:nvPr>
            <p:ph sz="half" idx="1"/>
          </p:nvPr>
        </p:nvSpPr>
        <p:spPr>
          <a:xfrm>
            <a:off x="381000" y="1752600"/>
            <a:ext cx="4038600" cy="4525963"/>
          </a:xfrm>
        </p:spPr>
        <p:txBody>
          <a:bodyPr/>
          <a:lstStyle/>
          <a:p>
            <a:pPr lvl="1">
              <a:buFont typeface="Arial" panose="020B0604020202020204" pitchFamily="34" charset="0"/>
              <a:buChar char="•"/>
            </a:pPr>
            <a:r>
              <a:rPr lang="en-US" b="1" dirty="0" smtClean="0"/>
              <a:t>Credit card</a:t>
            </a:r>
          </a:p>
          <a:p>
            <a:pPr lvl="1">
              <a:buFont typeface="Arial" panose="020B0604020202020204" pitchFamily="34" charset="0"/>
              <a:buChar char="•"/>
            </a:pPr>
            <a:r>
              <a:rPr lang="en-US" b="1" dirty="0"/>
              <a:t>Medical bills</a:t>
            </a:r>
          </a:p>
          <a:p>
            <a:pPr lvl="1">
              <a:buFont typeface="Arial" panose="020B0604020202020204" pitchFamily="34" charset="0"/>
              <a:buChar char="•"/>
            </a:pPr>
            <a:r>
              <a:rPr lang="en-US" b="1" dirty="0" smtClean="0"/>
              <a:t>Payday </a:t>
            </a:r>
            <a:r>
              <a:rPr lang="en-US" b="1" dirty="0"/>
              <a:t>loans</a:t>
            </a:r>
          </a:p>
          <a:p>
            <a:pPr lvl="1">
              <a:buFont typeface="Arial" panose="020B0604020202020204" pitchFamily="34" charset="0"/>
              <a:buChar char="•"/>
            </a:pPr>
            <a:r>
              <a:rPr lang="en-US" b="1" dirty="0"/>
              <a:t>Personal loans</a:t>
            </a:r>
          </a:p>
          <a:p>
            <a:pPr lvl="1">
              <a:buFont typeface="Arial" panose="020B0604020202020204" pitchFamily="34" charset="0"/>
              <a:buChar char="•"/>
            </a:pPr>
            <a:r>
              <a:rPr lang="en-US" b="1" dirty="0" smtClean="0"/>
              <a:t>Unsecured</a:t>
            </a:r>
          </a:p>
          <a:p>
            <a:pPr lvl="1">
              <a:buFont typeface="Arial" panose="020B0604020202020204" pitchFamily="34" charset="0"/>
              <a:buChar char="•"/>
            </a:pPr>
            <a:r>
              <a:rPr lang="en-US" b="1" dirty="0" smtClean="0"/>
              <a:t>Utility bills</a:t>
            </a:r>
            <a:endParaRPr lang="en-US" b="1" dirty="0"/>
          </a:p>
        </p:txBody>
      </p:sp>
      <p:sp>
        <p:nvSpPr>
          <p:cNvPr id="6" name="Rectangle 5"/>
          <p:cNvSpPr/>
          <p:nvPr/>
        </p:nvSpPr>
        <p:spPr>
          <a:xfrm>
            <a:off x="914400" y="1143000"/>
            <a:ext cx="2081393" cy="450981"/>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28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Dischargeable</a:t>
            </a:r>
            <a:endParaRPr lang="en-US" sz="28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7" name="Rectangle 6"/>
          <p:cNvSpPr/>
          <p:nvPr/>
        </p:nvSpPr>
        <p:spPr>
          <a:xfrm>
            <a:off x="4953000" y="1143000"/>
            <a:ext cx="3087027" cy="523220"/>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28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Nondischargeable</a:t>
            </a:r>
            <a:endParaRPr lang="en-US" sz="28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12" name="Title 1"/>
          <p:cNvSpPr>
            <a:spLocks noGrp="1"/>
          </p:cNvSpPr>
          <p:nvPr>
            <p:ph type="title"/>
          </p:nvPr>
        </p:nvSpPr>
        <p:spPr>
          <a:xfrm>
            <a:off x="2209800" y="75437"/>
            <a:ext cx="4724400" cy="1143000"/>
          </a:xfrm>
        </p:spPr>
        <p:txBody>
          <a:bodyPr>
            <a:normAutofit/>
          </a:bodyPr>
          <a:lstStyle/>
          <a:p>
            <a:r>
              <a:rPr lang="en-US" sz="3600" b="1" dirty="0" smtClean="0">
                <a:solidFill>
                  <a:srgbClr val="4C7131"/>
                </a:solidFill>
              </a:rPr>
              <a:t>Types of Debt</a:t>
            </a:r>
            <a:endParaRPr lang="en-US" sz="3600" b="1" dirty="0">
              <a:solidFill>
                <a:srgbClr val="4C7131"/>
              </a:solidFill>
            </a:endParaRPr>
          </a:p>
        </p:txBody>
      </p:sp>
      <p:sp>
        <p:nvSpPr>
          <p:cNvPr id="13" name="TextBox 12"/>
          <p:cNvSpPr txBox="1"/>
          <p:nvPr/>
        </p:nvSpPr>
        <p:spPr>
          <a:xfrm>
            <a:off x="6781800" y="6248400"/>
            <a:ext cx="1981200" cy="369332"/>
          </a:xfrm>
          <a:prstGeom prst="rect">
            <a:avLst/>
          </a:prstGeom>
          <a:noFill/>
        </p:spPr>
        <p:txBody>
          <a:bodyPr wrap="square" rtlCol="0">
            <a:spAutoFit/>
          </a:bodyPr>
          <a:lstStyle/>
          <a:p>
            <a:pPr algn="ctr"/>
            <a:r>
              <a:rPr lang="en-US" b="1" dirty="0" smtClean="0">
                <a:solidFill>
                  <a:srgbClr val="4C7131"/>
                </a:solidFill>
              </a:rPr>
              <a:t>Bankruptcy Basics</a:t>
            </a:r>
            <a:endParaRPr lang="en-US" b="1" dirty="0">
              <a:solidFill>
                <a:srgbClr val="4C7131"/>
              </a:solidFill>
            </a:endParaRPr>
          </a:p>
        </p:txBody>
      </p:sp>
      <p:sp>
        <p:nvSpPr>
          <p:cNvPr id="9" name="TextBox 8"/>
          <p:cNvSpPr txBox="1"/>
          <p:nvPr/>
        </p:nvSpPr>
        <p:spPr>
          <a:xfrm>
            <a:off x="533400" y="6248400"/>
            <a:ext cx="5524500" cy="338554"/>
          </a:xfrm>
          <a:prstGeom prst="rect">
            <a:avLst/>
          </a:prstGeom>
          <a:noFill/>
        </p:spPr>
        <p:txBody>
          <a:bodyPr wrap="square" rtlCol="0">
            <a:spAutoFit/>
          </a:bodyPr>
          <a:lstStyle/>
          <a:p>
            <a:r>
              <a:rPr lang="en-US" sz="800" dirty="0" smtClean="0"/>
              <a:t>© 2019, Federal Reserve Bank of St. Louis. Permission is granted to reprint or photocopy this presentation in its entirety for educational purposes provided the user credits the Federal Reserve Bank of St. Louis, www.stlouisfed.org/education.</a:t>
            </a:r>
            <a:endParaRPr lang="en-US" sz="800" dirty="0"/>
          </a:p>
        </p:txBody>
      </p:sp>
    </p:spTree>
    <p:extLst>
      <p:ext uri="{BB962C8B-B14F-4D97-AF65-F5344CB8AC3E}">
        <p14:creationId xmlns:p14="http://schemas.microsoft.com/office/powerpoint/2010/main" val="188425029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Diagram 5"/>
          <p:cNvGraphicFramePr/>
          <p:nvPr>
            <p:extLst>
              <p:ext uri="{D42A27DB-BD31-4B8C-83A1-F6EECF244321}">
                <p14:modId xmlns:p14="http://schemas.microsoft.com/office/powerpoint/2010/main" val="149416275"/>
              </p:ext>
            </p:extLst>
          </p:nvPr>
        </p:nvGraphicFramePr>
        <p:xfrm>
          <a:off x="228600" y="0"/>
          <a:ext cx="8534400" cy="6705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TextBox 3"/>
          <p:cNvSpPr txBox="1"/>
          <p:nvPr/>
        </p:nvSpPr>
        <p:spPr>
          <a:xfrm>
            <a:off x="457200" y="6520934"/>
            <a:ext cx="8534400" cy="184666"/>
          </a:xfrm>
          <a:prstGeom prst="rect">
            <a:avLst/>
          </a:prstGeom>
          <a:noFill/>
        </p:spPr>
        <p:txBody>
          <a:bodyPr wrap="square" rtlCol="0">
            <a:spAutoFit/>
          </a:bodyPr>
          <a:lstStyle/>
          <a:p>
            <a:r>
              <a:rPr lang="en-US" sz="600" dirty="0" smtClean="0"/>
              <a:t>© 2019, Federal Reserve Bank of St. Louis. Permission is granted to reprint or photocopy this presentation in its entirety for educational purposes provided the user credits the Federal Reserve Bank of St. Louis, www.stlouisfed.org/education.</a:t>
            </a:r>
            <a:endParaRPr lang="en-US" sz="600" dirty="0"/>
          </a:p>
        </p:txBody>
      </p:sp>
    </p:spTree>
    <p:extLst>
      <p:ext uri="{BB962C8B-B14F-4D97-AF65-F5344CB8AC3E}">
        <p14:creationId xmlns:p14="http://schemas.microsoft.com/office/powerpoint/2010/main" val="136671498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152400" y="276761"/>
            <a:ext cx="8839200" cy="646331"/>
          </a:xfrm>
          <a:prstGeom prst="rect">
            <a:avLst/>
          </a:prstGeom>
          <a:noFill/>
        </p:spPr>
        <p:txBody>
          <a:bodyPr wrap="square" rtlCol="0">
            <a:spAutoFit/>
          </a:bodyPr>
          <a:lstStyle/>
          <a:p>
            <a:pPr algn="ctr"/>
            <a:r>
              <a:rPr lang="en-US" sz="3600" b="1" dirty="0" smtClean="0">
                <a:solidFill>
                  <a:srgbClr val="4C7131"/>
                </a:solidFill>
              </a:rPr>
              <a:t>Basic Procedures for Chapter 7 </a:t>
            </a:r>
            <a:endParaRPr lang="en-US" sz="3600" b="1" dirty="0">
              <a:solidFill>
                <a:srgbClr val="4C7131"/>
              </a:solidFill>
            </a:endParaRPr>
          </a:p>
        </p:txBody>
      </p:sp>
      <p:sp>
        <p:nvSpPr>
          <p:cNvPr id="2" name="Content Placeholder 1"/>
          <p:cNvSpPr>
            <a:spLocks noGrp="1"/>
          </p:cNvSpPr>
          <p:nvPr>
            <p:ph idx="1"/>
          </p:nvPr>
        </p:nvSpPr>
        <p:spPr>
          <a:xfrm>
            <a:off x="381000" y="1295400"/>
            <a:ext cx="8229600" cy="4525963"/>
          </a:xfrm>
        </p:spPr>
        <p:txBody>
          <a:bodyPr>
            <a:normAutofit/>
          </a:bodyPr>
          <a:lstStyle/>
          <a:p>
            <a:pPr marL="0" indent="0">
              <a:buNone/>
            </a:pPr>
            <a:r>
              <a:rPr lang="en-US" b="1" dirty="0" smtClean="0"/>
              <a:t>1.</a:t>
            </a:r>
            <a:r>
              <a:rPr lang="en-US" dirty="0" smtClean="0"/>
              <a:t> </a:t>
            </a:r>
            <a:r>
              <a:rPr lang="en-US" b="1" dirty="0" smtClean="0"/>
              <a:t>Debtor Takes Credit </a:t>
            </a:r>
            <a:r>
              <a:rPr lang="en-US" b="1" dirty="0"/>
              <a:t>C</a:t>
            </a:r>
            <a:r>
              <a:rPr lang="en-US" b="1" dirty="0" smtClean="0"/>
              <a:t>ounseling</a:t>
            </a:r>
          </a:p>
          <a:p>
            <a:pPr lvl="1">
              <a:buFont typeface="Arial" panose="020B0604020202020204" pitchFamily="34" charset="0"/>
              <a:buChar char="•"/>
            </a:pPr>
            <a:r>
              <a:rPr lang="en-US" sz="3200" dirty="0" smtClean="0"/>
              <a:t>Mandatory by law</a:t>
            </a:r>
          </a:p>
          <a:p>
            <a:pPr lvl="1">
              <a:buFont typeface="Arial" panose="020B0604020202020204" pitchFamily="34" charset="0"/>
              <a:buChar char="•"/>
            </a:pPr>
            <a:r>
              <a:rPr lang="en-US" sz="3200" dirty="0"/>
              <a:t>Debtor must use approved provider</a:t>
            </a:r>
          </a:p>
          <a:p>
            <a:pPr lvl="1">
              <a:buFont typeface="Arial" panose="020B0604020202020204" pitchFamily="34" charset="0"/>
              <a:buChar char="•"/>
            </a:pPr>
            <a:r>
              <a:rPr lang="en-US" sz="3200" dirty="0" smtClean="0"/>
              <a:t>Case dismissed if counseling not completed</a:t>
            </a:r>
          </a:p>
        </p:txBody>
      </p:sp>
      <p:sp>
        <p:nvSpPr>
          <p:cNvPr id="7" name="TextBox 6"/>
          <p:cNvSpPr txBox="1"/>
          <p:nvPr/>
        </p:nvSpPr>
        <p:spPr>
          <a:xfrm>
            <a:off x="6781800" y="6248400"/>
            <a:ext cx="1981200" cy="369332"/>
          </a:xfrm>
          <a:prstGeom prst="rect">
            <a:avLst/>
          </a:prstGeom>
          <a:noFill/>
        </p:spPr>
        <p:txBody>
          <a:bodyPr wrap="square" rtlCol="0">
            <a:spAutoFit/>
          </a:bodyPr>
          <a:lstStyle/>
          <a:p>
            <a:pPr algn="ctr"/>
            <a:r>
              <a:rPr lang="en-US" b="1" dirty="0" smtClean="0">
                <a:solidFill>
                  <a:srgbClr val="4C7131"/>
                </a:solidFill>
              </a:rPr>
              <a:t>Bankruptcy Basics</a:t>
            </a:r>
            <a:endParaRPr lang="en-US" b="1" dirty="0">
              <a:solidFill>
                <a:srgbClr val="4C7131"/>
              </a:solidFill>
            </a:endParaRPr>
          </a:p>
        </p:txBody>
      </p:sp>
      <p:sp>
        <p:nvSpPr>
          <p:cNvPr id="5" name="TextBox 4"/>
          <p:cNvSpPr txBox="1"/>
          <p:nvPr/>
        </p:nvSpPr>
        <p:spPr>
          <a:xfrm>
            <a:off x="533400" y="6248400"/>
            <a:ext cx="5524500" cy="338554"/>
          </a:xfrm>
          <a:prstGeom prst="rect">
            <a:avLst/>
          </a:prstGeom>
          <a:noFill/>
        </p:spPr>
        <p:txBody>
          <a:bodyPr wrap="square" rtlCol="0">
            <a:spAutoFit/>
          </a:bodyPr>
          <a:lstStyle/>
          <a:p>
            <a:r>
              <a:rPr lang="en-US" sz="800" dirty="0" smtClean="0"/>
              <a:t>© 2019, Federal Reserve Bank of St. Louis. Permission is granted to reprint or photocopy this presentation in its entirety for educational purposes provided the user credits the Federal Reserve Bank of St. Louis, www.stlouisfed.org/education.</a:t>
            </a:r>
            <a:endParaRPr lang="en-US" sz="800" dirty="0"/>
          </a:p>
        </p:txBody>
      </p:sp>
    </p:spTree>
    <p:extLst>
      <p:ext uri="{BB962C8B-B14F-4D97-AF65-F5344CB8AC3E}">
        <p14:creationId xmlns:p14="http://schemas.microsoft.com/office/powerpoint/2010/main" val="319906977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152400" y="276761"/>
            <a:ext cx="8839200" cy="646331"/>
          </a:xfrm>
          <a:prstGeom prst="rect">
            <a:avLst/>
          </a:prstGeom>
          <a:noFill/>
        </p:spPr>
        <p:txBody>
          <a:bodyPr wrap="square" rtlCol="0">
            <a:spAutoFit/>
          </a:bodyPr>
          <a:lstStyle/>
          <a:p>
            <a:pPr algn="ctr"/>
            <a:r>
              <a:rPr lang="en-US" sz="3600" b="1" dirty="0" smtClean="0">
                <a:solidFill>
                  <a:srgbClr val="4C7131"/>
                </a:solidFill>
              </a:rPr>
              <a:t>Basic Procedures for Chapter 7 </a:t>
            </a:r>
            <a:endParaRPr lang="en-US" sz="3600" b="1" dirty="0">
              <a:solidFill>
                <a:srgbClr val="4C7131"/>
              </a:solidFill>
            </a:endParaRPr>
          </a:p>
        </p:txBody>
      </p:sp>
      <p:sp>
        <p:nvSpPr>
          <p:cNvPr id="2" name="Content Placeholder 1"/>
          <p:cNvSpPr>
            <a:spLocks noGrp="1"/>
          </p:cNvSpPr>
          <p:nvPr>
            <p:ph idx="1"/>
          </p:nvPr>
        </p:nvSpPr>
        <p:spPr>
          <a:xfrm>
            <a:off x="381000" y="1295400"/>
            <a:ext cx="8229600" cy="4525963"/>
          </a:xfrm>
        </p:spPr>
        <p:txBody>
          <a:bodyPr>
            <a:normAutofit/>
          </a:bodyPr>
          <a:lstStyle/>
          <a:p>
            <a:pPr marL="0" indent="0">
              <a:buNone/>
            </a:pPr>
            <a:r>
              <a:rPr lang="en-US" b="1" dirty="0"/>
              <a:t>2</a:t>
            </a:r>
            <a:r>
              <a:rPr lang="en-US" b="1" dirty="0" smtClean="0"/>
              <a:t>.</a:t>
            </a:r>
            <a:r>
              <a:rPr lang="en-US" dirty="0" smtClean="0"/>
              <a:t> </a:t>
            </a:r>
            <a:r>
              <a:rPr lang="en-US" b="1" dirty="0"/>
              <a:t>Bankruptcy </a:t>
            </a:r>
            <a:r>
              <a:rPr lang="en-US" b="1" dirty="0" smtClean="0"/>
              <a:t>Petition Filed</a:t>
            </a:r>
            <a:endParaRPr lang="en-US" b="1" dirty="0"/>
          </a:p>
          <a:p>
            <a:pPr lvl="1">
              <a:buFont typeface="Arial" panose="020B0604020202020204" pitchFamily="34" charset="0"/>
              <a:buChar char="•"/>
            </a:pPr>
            <a:r>
              <a:rPr lang="en-US" sz="3200" dirty="0" smtClean="0"/>
              <a:t>Involves multiple </a:t>
            </a:r>
            <a:r>
              <a:rPr lang="en-US" sz="3200" dirty="0"/>
              <a:t>forms and paying </a:t>
            </a:r>
            <a:r>
              <a:rPr lang="en-US" sz="3200" dirty="0" smtClean="0"/>
              <a:t>a filing </a:t>
            </a:r>
            <a:r>
              <a:rPr lang="en-US" sz="3200" dirty="0"/>
              <a:t>fee (fee same for all)</a:t>
            </a:r>
          </a:p>
          <a:p>
            <a:pPr lvl="1">
              <a:buFont typeface="Arial" panose="020B0604020202020204" pitchFamily="34" charset="0"/>
              <a:buChar char="•"/>
            </a:pPr>
            <a:r>
              <a:rPr lang="en-US" sz="3200" dirty="0"/>
              <a:t>Provides information for a means test, </a:t>
            </a:r>
            <a:r>
              <a:rPr lang="en-US" sz="3200" dirty="0" smtClean="0"/>
              <a:t>which </a:t>
            </a:r>
            <a:r>
              <a:rPr lang="en-US" sz="3200" dirty="0"/>
              <a:t>determines </a:t>
            </a:r>
            <a:r>
              <a:rPr lang="en-US" sz="3200" dirty="0" smtClean="0"/>
              <a:t>if the debtor has sufficient income or assets to </a:t>
            </a:r>
            <a:r>
              <a:rPr lang="en-US" sz="3200" dirty="0"/>
              <a:t>pay debts</a:t>
            </a:r>
          </a:p>
        </p:txBody>
      </p:sp>
      <p:sp>
        <p:nvSpPr>
          <p:cNvPr id="4" name="TextBox 3"/>
          <p:cNvSpPr txBox="1"/>
          <p:nvPr/>
        </p:nvSpPr>
        <p:spPr>
          <a:xfrm>
            <a:off x="6781800" y="6248400"/>
            <a:ext cx="1981200" cy="369332"/>
          </a:xfrm>
          <a:prstGeom prst="rect">
            <a:avLst/>
          </a:prstGeom>
          <a:noFill/>
        </p:spPr>
        <p:txBody>
          <a:bodyPr wrap="square" rtlCol="0">
            <a:spAutoFit/>
          </a:bodyPr>
          <a:lstStyle/>
          <a:p>
            <a:pPr algn="ctr"/>
            <a:r>
              <a:rPr lang="en-US" b="1" dirty="0" smtClean="0">
                <a:solidFill>
                  <a:srgbClr val="4C7131"/>
                </a:solidFill>
              </a:rPr>
              <a:t>Bankruptcy Basics</a:t>
            </a:r>
            <a:endParaRPr lang="en-US" b="1" dirty="0">
              <a:solidFill>
                <a:srgbClr val="4C7131"/>
              </a:solidFill>
            </a:endParaRPr>
          </a:p>
        </p:txBody>
      </p:sp>
      <p:sp>
        <p:nvSpPr>
          <p:cNvPr id="5" name="TextBox 4"/>
          <p:cNvSpPr txBox="1"/>
          <p:nvPr/>
        </p:nvSpPr>
        <p:spPr>
          <a:xfrm>
            <a:off x="533400" y="6248400"/>
            <a:ext cx="5524500" cy="338554"/>
          </a:xfrm>
          <a:prstGeom prst="rect">
            <a:avLst/>
          </a:prstGeom>
          <a:noFill/>
        </p:spPr>
        <p:txBody>
          <a:bodyPr wrap="square" rtlCol="0">
            <a:spAutoFit/>
          </a:bodyPr>
          <a:lstStyle/>
          <a:p>
            <a:r>
              <a:rPr lang="en-US" sz="800" dirty="0" smtClean="0"/>
              <a:t>© 2019, Federal Reserve Bank of St. Louis. Permission is granted to reprint or photocopy this presentation in its entirety for educational purposes provided the user credits the Federal Reserve Bank of St. Louis, www.stlouisfed.org/education.</a:t>
            </a:r>
            <a:endParaRPr lang="en-US" sz="800" dirty="0"/>
          </a:p>
        </p:txBody>
      </p:sp>
    </p:spTree>
    <p:extLst>
      <p:ext uri="{BB962C8B-B14F-4D97-AF65-F5344CB8AC3E}">
        <p14:creationId xmlns:p14="http://schemas.microsoft.com/office/powerpoint/2010/main" val="263485302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Unknown Document Type" ma:contentTypeID="0x010104" ma:contentTypeVersion="0" ma:contentTypeDescription="" ma:contentTypeScope="" ma:versionID="05d83ceaa0bbd2e3bc716e6e66bd857a">
  <xsd:schema xmlns:xsd="http://www.w3.org/2001/XMLSchema" xmlns:xs="http://www.w3.org/2001/XMLSchema" xmlns:p="http://schemas.microsoft.com/office/2006/metadata/properties" targetNamespace="http://schemas.microsoft.com/office/2006/metadata/properties" ma:root="true" ma:fieldsID="b3d69fe45253d5ff147bb69036b756a7">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3FE46F9C-16A5-464C-BC50-4EFE601DFC7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2.xml><?xml version="1.0" encoding="utf-8"?>
<ds:datastoreItem xmlns:ds="http://schemas.openxmlformats.org/officeDocument/2006/customXml" ds:itemID="{0F36F675-5F0D-4CC2-B847-9B4527F8A416}">
  <ds:schemaRefs>
    <ds:schemaRef ds:uri="http://schemas.microsoft.com/sharepoint/v3/contenttype/forms"/>
  </ds:schemaRefs>
</ds:datastoreItem>
</file>

<file path=customXml/itemProps3.xml><?xml version="1.0" encoding="utf-8"?>
<ds:datastoreItem xmlns:ds="http://schemas.openxmlformats.org/officeDocument/2006/customXml" ds:itemID="{3AB97706-64C2-42FD-8DDD-681D434DC336}">
  <ds:schemaRefs>
    <ds:schemaRef ds:uri="http://schemas.microsoft.com/office/infopath/2007/PartnerControls"/>
    <ds:schemaRef ds:uri="http://purl.org/dc/dcmitype/"/>
    <ds:schemaRef ds:uri="http://purl.org/dc/terms/"/>
    <ds:schemaRef ds:uri="http://schemas.microsoft.com/office/2006/metadata/properties"/>
    <ds:schemaRef ds:uri="http://purl.org/dc/elements/1.1/"/>
    <ds:schemaRef ds:uri="http://www.w3.org/XML/1998/namespace"/>
    <ds:schemaRef ds:uri="http://schemas.openxmlformats.org/package/2006/metadata/core-properties"/>
    <ds:schemaRef ds:uri="http://schemas.microsoft.com/office/2006/documentManagement/types"/>
  </ds:schemaRefs>
</ds:datastoreItem>
</file>

<file path=docProps/app.xml><?xml version="1.0" encoding="utf-8"?>
<Properties xmlns="http://schemas.openxmlformats.org/officeDocument/2006/extended-properties" xmlns:vt="http://schemas.openxmlformats.org/officeDocument/2006/docPropsVTypes">
  <TotalTime>4952</TotalTime>
  <Words>2271</Words>
  <Application>Microsoft Office PowerPoint</Application>
  <PresentationFormat>On-screen Show (4:3)</PresentationFormat>
  <Paragraphs>310</Paragraphs>
  <Slides>28</Slides>
  <Notes>27</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28</vt:i4>
      </vt:variant>
    </vt:vector>
  </HeadingPairs>
  <TitlesOfParts>
    <vt:vector size="33" baseType="lpstr">
      <vt:lpstr>Arial</vt:lpstr>
      <vt:lpstr>Calibri</vt:lpstr>
      <vt:lpstr>Symbol</vt:lpstr>
      <vt:lpstr>Office Theme</vt:lpstr>
      <vt:lpstr>1_Office Theme</vt:lpstr>
      <vt:lpstr>PowerPoint Presentation</vt:lpstr>
      <vt:lpstr>What Is Bankruptcy?</vt:lpstr>
      <vt:lpstr>Purpose of Bankruptcy</vt:lpstr>
      <vt:lpstr>Six Types of Bankruptcy</vt:lpstr>
      <vt:lpstr>Types of Debt</vt:lpstr>
      <vt:lpstr>Types of Debt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vfuhrhop</dc:creator>
  <cp:lastModifiedBy>Suiter, Mary C</cp:lastModifiedBy>
  <cp:revision>284</cp:revision>
  <cp:lastPrinted>2019-04-16T20:31:15Z</cp:lastPrinted>
  <dcterms:created xsi:type="dcterms:W3CDTF">2017-11-06T15:26:56Z</dcterms:created>
  <dcterms:modified xsi:type="dcterms:W3CDTF">2019-06-06T19:47:36Z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d3298cc7-69a2-4618-9e03-cb5825ec8f35</vt:lpwstr>
  </property>
</Properties>
</file>