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4"/>
  </p:notesMasterIdLst>
  <p:handoutMasterIdLst>
    <p:handoutMasterId r:id="rId35"/>
  </p:handoutMasterIdLst>
  <p:sldIdLst>
    <p:sldId id="288" r:id="rId6"/>
    <p:sldId id="256" r:id="rId7"/>
    <p:sldId id="311" r:id="rId8"/>
    <p:sldId id="258" r:id="rId9"/>
    <p:sldId id="264" r:id="rId10"/>
    <p:sldId id="268" r:id="rId11"/>
    <p:sldId id="267" r:id="rId12"/>
    <p:sldId id="265" r:id="rId13"/>
    <p:sldId id="290" r:id="rId14"/>
    <p:sldId id="291" r:id="rId15"/>
    <p:sldId id="292" r:id="rId16"/>
    <p:sldId id="293" r:id="rId17"/>
    <p:sldId id="294" r:id="rId18"/>
    <p:sldId id="314" r:id="rId19"/>
    <p:sldId id="296" r:id="rId20"/>
    <p:sldId id="297" r:id="rId21"/>
    <p:sldId id="298" r:id="rId22"/>
    <p:sldId id="299" r:id="rId23"/>
    <p:sldId id="300" r:id="rId24"/>
    <p:sldId id="301" r:id="rId25"/>
    <p:sldId id="302" r:id="rId26"/>
    <p:sldId id="304" r:id="rId27"/>
    <p:sldId id="305" r:id="rId28"/>
    <p:sldId id="309" r:id="rId29"/>
    <p:sldId id="307" r:id="rId30"/>
    <p:sldId id="308" r:id="rId31"/>
    <p:sldId id="313" r:id="rId32"/>
    <p:sldId id="286"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sd" initials="c" lastIdx="1" clrIdx="0">
    <p:extLst>
      <p:ext uri="{19B8F6BF-5375-455C-9EA6-DF929625EA0E}">
        <p15:presenceInfo xmlns:p15="http://schemas.microsoft.com/office/powerpoint/2012/main" userId="cusd" providerId="None"/>
      </p:ext>
    </p:extLst>
  </p:cmAuthor>
  <p:cmAuthor id="2" name="Flowers, Barbara" initials="FB" lastIdx="1" clrIdx="1">
    <p:extLst>
      <p:ext uri="{19B8F6BF-5375-455C-9EA6-DF929625EA0E}">
        <p15:presenceInfo xmlns:p15="http://schemas.microsoft.com/office/powerpoint/2012/main" userId="S-1-5-21-662528488-348457345-1760376032-288701" providerId="AD"/>
      </p:ext>
    </p:extLst>
  </p:cmAuthor>
  <p:cmAuthor id="3" name="Johnson, Lydia H" initials="JH" lastIdx="2" clrIdx="2">
    <p:extLst>
      <p:ext uri="{19B8F6BF-5375-455C-9EA6-DF929625EA0E}">
        <p15:presenceInfo xmlns:p15="http://schemas.microsoft.com/office/powerpoint/2012/main" userId="S-1-5-21-662528488-348457345-1760376032-85446" providerId="AD"/>
      </p:ext>
    </p:extLst>
  </p:cmAuthor>
  <p:cmAuthor id="4" name="Johnson, Lydia H" initials="LHJ" lastIdx="2" clrIdx="3">
    <p:extLst>
      <p:ext uri="{19B8F6BF-5375-455C-9EA6-DF929625EA0E}">
        <p15:presenceInfo xmlns:p15="http://schemas.microsoft.com/office/powerpoint/2012/main" userId="Johnson, Lydia 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608F3D"/>
    <a:srgbClr val="4C7131"/>
    <a:srgbClr val="3B5826"/>
    <a:srgbClr val="C0D72F"/>
    <a:srgbClr val="93C33C"/>
    <a:srgbClr val="CDDC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3" autoAdjust="0"/>
    <p:restoredTop sz="96279" autoAdjust="0"/>
  </p:normalViewPr>
  <p:slideViewPr>
    <p:cSldViewPr>
      <p:cViewPr varScale="1">
        <p:scale>
          <a:sx n="122" d="100"/>
          <a:sy n="122" d="100"/>
        </p:scale>
        <p:origin x="3422" y="86"/>
      </p:cViewPr>
      <p:guideLst>
        <p:guide orient="horz" pos="2160"/>
        <p:guide pos="2880"/>
      </p:guideLst>
    </p:cSldViewPr>
  </p:slideViewPr>
  <p:outlineViewPr>
    <p:cViewPr>
      <p:scale>
        <a:sx n="33" d="100"/>
        <a:sy n="33" d="100"/>
      </p:scale>
      <p:origin x="3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2BAE38-56E9-4239-AB57-28FAB6D2AC62}"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852E7B32-0B35-46DB-A038-AF73588134BF}">
      <dgm:prSet phldrT="[Text]"/>
      <dgm:spPr/>
      <dgm:t>
        <a:bodyPr/>
        <a:lstStyle/>
        <a:p>
          <a:r>
            <a:rPr lang="en-US" dirty="0" smtClean="0"/>
            <a:t>Debtor</a:t>
          </a:r>
          <a:endParaRPr lang="en-US" dirty="0"/>
        </a:p>
      </dgm:t>
    </dgm:pt>
    <dgm:pt modelId="{23D9BC30-7F2A-4F9B-B050-CCBF30C044FB}" type="parTrans" cxnId="{A9567189-8FF3-43CE-82F5-9915988AE774}">
      <dgm:prSet/>
      <dgm:spPr/>
      <dgm:t>
        <a:bodyPr/>
        <a:lstStyle/>
        <a:p>
          <a:endParaRPr lang="en-US"/>
        </a:p>
      </dgm:t>
    </dgm:pt>
    <dgm:pt modelId="{003F97DB-7231-40A3-B186-B1807F423707}" type="sibTrans" cxnId="{A9567189-8FF3-43CE-82F5-9915988AE774}">
      <dgm:prSet/>
      <dgm:spPr/>
      <dgm:t>
        <a:bodyPr/>
        <a:lstStyle/>
        <a:p>
          <a:endParaRPr lang="en-US"/>
        </a:p>
      </dgm:t>
    </dgm:pt>
    <dgm:pt modelId="{DB4145BD-ABA9-402F-8466-74232D77DF0C}">
      <dgm:prSet phldrT="[Text]"/>
      <dgm:spPr/>
      <dgm:t>
        <a:bodyPr/>
        <a:lstStyle/>
        <a:p>
          <a:r>
            <a:rPr lang="en-US" dirty="0" smtClean="0"/>
            <a:t>Creditors</a:t>
          </a:r>
          <a:endParaRPr lang="en-US" dirty="0"/>
        </a:p>
      </dgm:t>
    </dgm:pt>
    <dgm:pt modelId="{995B3A14-94B9-498D-B7B2-5D80A6E660B0}" type="parTrans" cxnId="{7CE8C9FC-33FA-4277-9606-0FE2018F2A31}">
      <dgm:prSet/>
      <dgm:spPr/>
      <dgm:t>
        <a:bodyPr/>
        <a:lstStyle/>
        <a:p>
          <a:endParaRPr lang="en-US"/>
        </a:p>
      </dgm:t>
    </dgm:pt>
    <dgm:pt modelId="{9ADC4E61-94A1-4D4C-9CAB-0BC7123D215D}" type="sibTrans" cxnId="{7CE8C9FC-33FA-4277-9606-0FE2018F2A31}">
      <dgm:prSet/>
      <dgm:spPr/>
      <dgm:t>
        <a:bodyPr/>
        <a:lstStyle/>
        <a:p>
          <a:endParaRPr lang="en-US"/>
        </a:p>
      </dgm:t>
    </dgm:pt>
    <dgm:pt modelId="{88F9AC7B-14F2-4479-957B-904FE131ADCE}" type="pres">
      <dgm:prSet presAssocID="{2A2BAE38-56E9-4239-AB57-28FAB6D2AC62}" presName="compositeShape" presStyleCnt="0">
        <dgm:presLayoutVars>
          <dgm:chMax val="2"/>
          <dgm:dir/>
          <dgm:resizeHandles val="exact"/>
        </dgm:presLayoutVars>
      </dgm:prSet>
      <dgm:spPr/>
      <dgm:t>
        <a:bodyPr/>
        <a:lstStyle/>
        <a:p>
          <a:endParaRPr lang="en-US"/>
        </a:p>
      </dgm:t>
    </dgm:pt>
    <dgm:pt modelId="{387F116C-AE34-4AEF-B663-E54332EBEEFE}" type="pres">
      <dgm:prSet presAssocID="{2A2BAE38-56E9-4239-AB57-28FAB6D2AC62}" presName="divider" presStyleLbl="fgShp" presStyleIdx="0" presStyleCnt="1"/>
      <dgm:spPr/>
    </dgm:pt>
    <dgm:pt modelId="{EF5848C0-3B34-48B9-831A-3DC2312B0E99}" type="pres">
      <dgm:prSet presAssocID="{852E7B32-0B35-46DB-A038-AF73588134BF}" presName="downArrow" presStyleLbl="node1" presStyleIdx="0" presStyleCnt="2"/>
      <dgm:spPr/>
      <dgm:t>
        <a:bodyPr/>
        <a:lstStyle/>
        <a:p>
          <a:endParaRPr lang="en-US"/>
        </a:p>
      </dgm:t>
    </dgm:pt>
    <dgm:pt modelId="{A5DBAE4C-4508-40F1-AB9C-33E260D925B2}" type="pres">
      <dgm:prSet presAssocID="{852E7B32-0B35-46DB-A038-AF73588134BF}" presName="downArrowText" presStyleLbl="revTx" presStyleIdx="0" presStyleCnt="2">
        <dgm:presLayoutVars>
          <dgm:bulletEnabled val="1"/>
        </dgm:presLayoutVars>
      </dgm:prSet>
      <dgm:spPr/>
      <dgm:t>
        <a:bodyPr/>
        <a:lstStyle/>
        <a:p>
          <a:endParaRPr lang="en-US"/>
        </a:p>
      </dgm:t>
    </dgm:pt>
    <dgm:pt modelId="{17F96FC5-B47B-4D16-A78B-95C326B5E84A}" type="pres">
      <dgm:prSet presAssocID="{DB4145BD-ABA9-402F-8466-74232D77DF0C}" presName="upArrow" presStyleLbl="node1" presStyleIdx="1" presStyleCnt="2"/>
      <dgm:spPr/>
    </dgm:pt>
    <dgm:pt modelId="{9736D0FA-6DB9-4BB1-9EC4-839DC928CCEC}" type="pres">
      <dgm:prSet presAssocID="{DB4145BD-ABA9-402F-8466-74232D77DF0C}" presName="upArrowText" presStyleLbl="revTx" presStyleIdx="1" presStyleCnt="2">
        <dgm:presLayoutVars>
          <dgm:bulletEnabled val="1"/>
        </dgm:presLayoutVars>
      </dgm:prSet>
      <dgm:spPr/>
      <dgm:t>
        <a:bodyPr/>
        <a:lstStyle/>
        <a:p>
          <a:endParaRPr lang="en-US"/>
        </a:p>
      </dgm:t>
    </dgm:pt>
  </dgm:ptLst>
  <dgm:cxnLst>
    <dgm:cxn modelId="{37B3607C-21D4-4F59-A0AB-961A39C0D9AE}" type="presOf" srcId="{2A2BAE38-56E9-4239-AB57-28FAB6D2AC62}" destId="{88F9AC7B-14F2-4479-957B-904FE131ADCE}" srcOrd="0" destOrd="0" presId="urn:microsoft.com/office/officeart/2005/8/layout/arrow3"/>
    <dgm:cxn modelId="{015CF62F-9187-440A-9ADB-020A20BD3191}" type="presOf" srcId="{DB4145BD-ABA9-402F-8466-74232D77DF0C}" destId="{9736D0FA-6DB9-4BB1-9EC4-839DC928CCEC}" srcOrd="0" destOrd="0" presId="urn:microsoft.com/office/officeart/2005/8/layout/arrow3"/>
    <dgm:cxn modelId="{7CE8C9FC-33FA-4277-9606-0FE2018F2A31}" srcId="{2A2BAE38-56E9-4239-AB57-28FAB6D2AC62}" destId="{DB4145BD-ABA9-402F-8466-74232D77DF0C}" srcOrd="1" destOrd="0" parTransId="{995B3A14-94B9-498D-B7B2-5D80A6E660B0}" sibTransId="{9ADC4E61-94A1-4D4C-9CAB-0BC7123D215D}"/>
    <dgm:cxn modelId="{A9567189-8FF3-43CE-82F5-9915988AE774}" srcId="{2A2BAE38-56E9-4239-AB57-28FAB6D2AC62}" destId="{852E7B32-0B35-46DB-A038-AF73588134BF}" srcOrd="0" destOrd="0" parTransId="{23D9BC30-7F2A-4F9B-B050-CCBF30C044FB}" sibTransId="{003F97DB-7231-40A3-B186-B1807F423707}"/>
    <dgm:cxn modelId="{7585B100-C072-4DED-83DD-577D75A90726}" type="presOf" srcId="{852E7B32-0B35-46DB-A038-AF73588134BF}" destId="{A5DBAE4C-4508-40F1-AB9C-33E260D925B2}" srcOrd="0" destOrd="0" presId="urn:microsoft.com/office/officeart/2005/8/layout/arrow3"/>
    <dgm:cxn modelId="{136D6A76-86CA-4DB6-B667-06E229A3C0BE}" type="presParOf" srcId="{88F9AC7B-14F2-4479-957B-904FE131ADCE}" destId="{387F116C-AE34-4AEF-B663-E54332EBEEFE}" srcOrd="0" destOrd="0" presId="urn:microsoft.com/office/officeart/2005/8/layout/arrow3"/>
    <dgm:cxn modelId="{C21E6F78-F748-4AC8-BEE4-B5C9452F63F6}" type="presParOf" srcId="{88F9AC7B-14F2-4479-957B-904FE131ADCE}" destId="{EF5848C0-3B34-48B9-831A-3DC2312B0E99}" srcOrd="1" destOrd="0" presId="urn:microsoft.com/office/officeart/2005/8/layout/arrow3"/>
    <dgm:cxn modelId="{E302E0B1-E416-4E8E-8065-CDFA012F69E3}" type="presParOf" srcId="{88F9AC7B-14F2-4479-957B-904FE131ADCE}" destId="{A5DBAE4C-4508-40F1-AB9C-33E260D925B2}" srcOrd="2" destOrd="0" presId="urn:microsoft.com/office/officeart/2005/8/layout/arrow3"/>
    <dgm:cxn modelId="{2B2B8279-E5A8-45F9-9F74-D9A17E6CF245}" type="presParOf" srcId="{88F9AC7B-14F2-4479-957B-904FE131ADCE}" destId="{17F96FC5-B47B-4D16-A78B-95C326B5E84A}" srcOrd="3" destOrd="0" presId="urn:microsoft.com/office/officeart/2005/8/layout/arrow3"/>
    <dgm:cxn modelId="{0238B37C-CCEF-4988-A54B-B9D009959049}" type="presParOf" srcId="{88F9AC7B-14F2-4479-957B-904FE131ADCE}" destId="{9736D0FA-6DB9-4BB1-9EC4-839DC928CCEC}"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0BAB8B-287B-43B8-9958-9C6954D1D40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678631B-9ED3-4C61-BD4C-C020F988D298}">
      <dgm:prSet phldrT="[Text]" custT="1"/>
      <dgm:spPr>
        <a:solidFill>
          <a:srgbClr val="4F81BD"/>
        </a:solidFill>
      </dgm:spPr>
      <dgm:t>
        <a:bodyPr/>
        <a:lstStyle/>
        <a:p>
          <a:r>
            <a:rPr lang="en-US" sz="2000" b="1" dirty="0" smtClean="0"/>
            <a:t>Chapter 7</a:t>
          </a:r>
          <a:endParaRPr lang="en-US" sz="2000" b="1" dirty="0"/>
        </a:p>
      </dgm:t>
    </dgm:pt>
    <dgm:pt modelId="{85ED5141-4464-4645-919F-A234876A3DBE}" type="parTrans" cxnId="{60BA57CB-58D3-4100-9B22-DD785F759156}">
      <dgm:prSet/>
      <dgm:spPr/>
      <dgm:t>
        <a:bodyPr/>
        <a:lstStyle/>
        <a:p>
          <a:endParaRPr lang="en-US"/>
        </a:p>
      </dgm:t>
    </dgm:pt>
    <dgm:pt modelId="{809E0DA4-3B25-4CB0-A0E2-9248BE1894A3}" type="sibTrans" cxnId="{60BA57CB-58D3-4100-9B22-DD785F759156}">
      <dgm:prSet/>
      <dgm:spPr/>
      <dgm:t>
        <a:bodyPr/>
        <a:lstStyle/>
        <a:p>
          <a:endParaRPr lang="en-US"/>
        </a:p>
      </dgm:t>
    </dgm:pt>
    <dgm:pt modelId="{BFE735A6-1F8F-470A-A2CF-1EDE18BF4528}">
      <dgm:prSet phldrT="[Text]" custT="1"/>
      <dgm:spPr/>
      <dgm:t>
        <a:bodyPr/>
        <a:lstStyle/>
        <a:p>
          <a:r>
            <a:rPr lang="en-US" sz="1800" b="1" dirty="0" smtClean="0"/>
            <a:t>“Liquidation” or “straight” bankruptcy</a:t>
          </a:r>
          <a:endParaRPr lang="en-US" sz="1800" b="1" dirty="0"/>
        </a:p>
      </dgm:t>
    </dgm:pt>
    <dgm:pt modelId="{617E8E60-C6C2-41D8-8B66-2C021CB4C907}" type="parTrans" cxnId="{B92B02E4-777B-43F4-89B9-C7DEAE7B6B26}">
      <dgm:prSet/>
      <dgm:spPr/>
      <dgm:t>
        <a:bodyPr/>
        <a:lstStyle/>
        <a:p>
          <a:endParaRPr lang="en-US"/>
        </a:p>
      </dgm:t>
    </dgm:pt>
    <dgm:pt modelId="{90C84046-944E-40F5-82AC-69FAD8558A8B}" type="sibTrans" cxnId="{B92B02E4-777B-43F4-89B9-C7DEAE7B6B26}">
      <dgm:prSet/>
      <dgm:spPr/>
      <dgm:t>
        <a:bodyPr/>
        <a:lstStyle/>
        <a:p>
          <a:endParaRPr lang="en-US"/>
        </a:p>
      </dgm:t>
    </dgm:pt>
    <dgm:pt modelId="{DE9B85F6-2575-4C79-886F-185667A1537D}">
      <dgm:prSet phldrT="[Text]" custT="1"/>
      <dgm:spPr>
        <a:solidFill>
          <a:srgbClr val="4F81BD"/>
        </a:solidFill>
      </dgm:spPr>
      <dgm:t>
        <a:bodyPr/>
        <a:lstStyle/>
        <a:p>
          <a:r>
            <a:rPr lang="en-US" sz="2000" b="1" dirty="0" smtClean="0"/>
            <a:t>Chapter 9</a:t>
          </a:r>
          <a:endParaRPr lang="en-US" sz="2000" b="1" dirty="0"/>
        </a:p>
      </dgm:t>
    </dgm:pt>
    <dgm:pt modelId="{49077EC8-043A-4C0D-9F58-6F015E71C131}" type="parTrans" cxnId="{82551B1B-383E-4C40-B623-5E68B704B889}">
      <dgm:prSet/>
      <dgm:spPr/>
      <dgm:t>
        <a:bodyPr/>
        <a:lstStyle/>
        <a:p>
          <a:endParaRPr lang="en-US"/>
        </a:p>
      </dgm:t>
    </dgm:pt>
    <dgm:pt modelId="{612FD21A-7902-4518-A647-E4D0BF97F11C}" type="sibTrans" cxnId="{82551B1B-383E-4C40-B623-5E68B704B889}">
      <dgm:prSet/>
      <dgm:spPr/>
      <dgm:t>
        <a:bodyPr/>
        <a:lstStyle/>
        <a:p>
          <a:endParaRPr lang="en-US"/>
        </a:p>
      </dgm:t>
    </dgm:pt>
    <dgm:pt modelId="{6F74B0D6-7E20-4FF5-BFED-F6CB83C679B0}">
      <dgm:prSet phldrT="[Text]" custT="1"/>
      <dgm:spPr/>
      <dgm:t>
        <a:bodyPr/>
        <a:lstStyle/>
        <a:p>
          <a:r>
            <a:rPr lang="en-US" sz="1800" b="1" dirty="0" smtClean="0"/>
            <a:t>For reorganization of municipalities</a:t>
          </a:r>
          <a:endParaRPr lang="en-US" sz="1800" b="1" dirty="0"/>
        </a:p>
      </dgm:t>
    </dgm:pt>
    <dgm:pt modelId="{275B6E23-D253-4DCE-A480-A59150FBBA3A}" type="parTrans" cxnId="{E260352C-89A6-4645-B84E-A60E80230EA0}">
      <dgm:prSet/>
      <dgm:spPr/>
      <dgm:t>
        <a:bodyPr/>
        <a:lstStyle/>
        <a:p>
          <a:endParaRPr lang="en-US"/>
        </a:p>
      </dgm:t>
    </dgm:pt>
    <dgm:pt modelId="{3A6B070E-3C1B-449F-BE37-0F99E3F1ADCB}" type="sibTrans" cxnId="{E260352C-89A6-4645-B84E-A60E80230EA0}">
      <dgm:prSet/>
      <dgm:spPr/>
      <dgm:t>
        <a:bodyPr/>
        <a:lstStyle/>
        <a:p>
          <a:endParaRPr lang="en-US"/>
        </a:p>
      </dgm:t>
    </dgm:pt>
    <dgm:pt modelId="{B168ED63-BA48-4C43-8B98-9A3A8DF908DD}">
      <dgm:prSet phldrT="[Text]" custT="1"/>
      <dgm:spPr/>
      <dgm:t>
        <a:bodyPr/>
        <a:lstStyle/>
        <a:p>
          <a:r>
            <a:rPr lang="en-US" sz="1800" b="1" dirty="0" smtClean="0"/>
            <a:t>For individuals and businesses with </a:t>
          </a:r>
          <a:r>
            <a:rPr lang="en-US" sz="1800" b="1" u="none" dirty="0" smtClean="0"/>
            <a:t>insufficient</a:t>
          </a:r>
          <a:r>
            <a:rPr lang="en-US" sz="1800" b="1" dirty="0" smtClean="0"/>
            <a:t> income to pay debts</a:t>
          </a:r>
          <a:endParaRPr lang="en-US" sz="1800" b="1" dirty="0"/>
        </a:p>
      </dgm:t>
    </dgm:pt>
    <dgm:pt modelId="{A99030A8-A4A6-4E72-A8B2-68BAE74B52CA}" type="parTrans" cxnId="{D2653EB5-D28D-4C64-A74E-081747FC027E}">
      <dgm:prSet/>
      <dgm:spPr/>
      <dgm:t>
        <a:bodyPr/>
        <a:lstStyle/>
        <a:p>
          <a:endParaRPr lang="en-US"/>
        </a:p>
      </dgm:t>
    </dgm:pt>
    <dgm:pt modelId="{DBE7389A-2E27-43A8-919D-2E26D6772C69}" type="sibTrans" cxnId="{D2653EB5-D28D-4C64-A74E-081747FC027E}">
      <dgm:prSet/>
      <dgm:spPr/>
      <dgm:t>
        <a:bodyPr/>
        <a:lstStyle/>
        <a:p>
          <a:endParaRPr lang="en-US"/>
        </a:p>
      </dgm:t>
    </dgm:pt>
    <dgm:pt modelId="{2D62F971-DEDF-4754-A428-73F9F6911A8A}">
      <dgm:prSet phldrT="[Text]" custT="1"/>
      <dgm:spPr>
        <a:solidFill>
          <a:srgbClr val="4F81BD"/>
        </a:solidFill>
      </dgm:spPr>
      <dgm:t>
        <a:bodyPr/>
        <a:lstStyle/>
        <a:p>
          <a:r>
            <a:rPr lang="en-US" sz="2000" b="1" dirty="0" smtClean="0"/>
            <a:t>Chapter 11</a:t>
          </a:r>
        </a:p>
      </dgm:t>
    </dgm:pt>
    <dgm:pt modelId="{291EDF85-7B44-4DCE-B41C-4F6343884A2E}" type="parTrans" cxnId="{BB462B66-0598-42D4-8C31-87973E9CB253}">
      <dgm:prSet/>
      <dgm:spPr/>
      <dgm:t>
        <a:bodyPr/>
        <a:lstStyle/>
        <a:p>
          <a:endParaRPr lang="en-US"/>
        </a:p>
      </dgm:t>
    </dgm:pt>
    <dgm:pt modelId="{18A02579-E992-4587-8D67-7700FB06DBE6}" type="sibTrans" cxnId="{BB462B66-0598-42D4-8C31-87973E9CB253}">
      <dgm:prSet/>
      <dgm:spPr/>
      <dgm:t>
        <a:bodyPr/>
        <a:lstStyle/>
        <a:p>
          <a:endParaRPr lang="en-US"/>
        </a:p>
      </dgm:t>
    </dgm:pt>
    <dgm:pt modelId="{1E9A9FE5-7C2B-4325-8E2A-6760F1207D06}">
      <dgm:prSet phldrT="[Text]" custT="1"/>
      <dgm:spPr/>
      <dgm:t>
        <a:bodyPr/>
        <a:lstStyle/>
        <a:p>
          <a:r>
            <a:rPr lang="en-US" sz="1800" b="1" dirty="0" smtClean="0"/>
            <a:t>For reorganization of businesses</a:t>
          </a:r>
        </a:p>
      </dgm:t>
    </dgm:pt>
    <dgm:pt modelId="{B80EEEC3-EA81-4906-8F0D-79C24525AB4C}" type="parTrans" cxnId="{30C17270-5A43-4678-B147-A1BA9D118BE5}">
      <dgm:prSet/>
      <dgm:spPr/>
      <dgm:t>
        <a:bodyPr/>
        <a:lstStyle/>
        <a:p>
          <a:endParaRPr lang="en-US"/>
        </a:p>
      </dgm:t>
    </dgm:pt>
    <dgm:pt modelId="{3A90C579-13AF-4E40-8A34-69BA97DF8FD6}" type="sibTrans" cxnId="{30C17270-5A43-4678-B147-A1BA9D118BE5}">
      <dgm:prSet/>
      <dgm:spPr/>
      <dgm:t>
        <a:bodyPr/>
        <a:lstStyle/>
        <a:p>
          <a:endParaRPr lang="en-US"/>
        </a:p>
      </dgm:t>
    </dgm:pt>
    <dgm:pt modelId="{7EC68434-9CD9-45ED-A0EE-8B1688880850}">
      <dgm:prSet phldrT="[Text]" custT="1"/>
      <dgm:spPr/>
      <dgm:t>
        <a:bodyPr/>
        <a:lstStyle/>
        <a:p>
          <a:r>
            <a:rPr lang="en-US" sz="1800" b="1" dirty="0" smtClean="0"/>
            <a:t>Debtor proposes a plan to stay in business and pay creditors over time</a:t>
          </a:r>
        </a:p>
      </dgm:t>
    </dgm:pt>
    <dgm:pt modelId="{9668372E-52D2-40DA-AB1F-E7183F55A586}" type="parTrans" cxnId="{F2621A05-5E2E-4608-96D0-97E2276328FB}">
      <dgm:prSet/>
      <dgm:spPr/>
      <dgm:t>
        <a:bodyPr/>
        <a:lstStyle/>
        <a:p>
          <a:endParaRPr lang="en-US"/>
        </a:p>
      </dgm:t>
    </dgm:pt>
    <dgm:pt modelId="{75E7EE0B-E467-404E-8642-5998AB5ABCA1}" type="sibTrans" cxnId="{F2621A05-5E2E-4608-96D0-97E2276328FB}">
      <dgm:prSet/>
      <dgm:spPr/>
      <dgm:t>
        <a:bodyPr/>
        <a:lstStyle/>
        <a:p>
          <a:endParaRPr lang="en-US"/>
        </a:p>
      </dgm:t>
    </dgm:pt>
    <dgm:pt modelId="{0CF1302B-13A7-4B32-950A-FB9E40E6EEAC}">
      <dgm:prSet phldrT="[Text]" custT="1"/>
      <dgm:spPr>
        <a:solidFill>
          <a:srgbClr val="4F81BD"/>
        </a:solidFill>
      </dgm:spPr>
      <dgm:t>
        <a:bodyPr/>
        <a:lstStyle/>
        <a:p>
          <a:r>
            <a:rPr lang="en-US" sz="2000" b="1" dirty="0" smtClean="0"/>
            <a:t>Chapter 12</a:t>
          </a:r>
        </a:p>
      </dgm:t>
    </dgm:pt>
    <dgm:pt modelId="{626F7FB0-CC2E-44DD-BD41-D01989E885A1}" type="parTrans" cxnId="{262215A8-5DD0-4D68-ADE6-68DA43678455}">
      <dgm:prSet/>
      <dgm:spPr/>
      <dgm:t>
        <a:bodyPr/>
        <a:lstStyle/>
        <a:p>
          <a:endParaRPr lang="en-US"/>
        </a:p>
      </dgm:t>
    </dgm:pt>
    <dgm:pt modelId="{38518E45-1627-46B9-83DB-4EDC25EF1E07}" type="sibTrans" cxnId="{262215A8-5DD0-4D68-ADE6-68DA43678455}">
      <dgm:prSet/>
      <dgm:spPr/>
      <dgm:t>
        <a:bodyPr/>
        <a:lstStyle/>
        <a:p>
          <a:endParaRPr lang="en-US"/>
        </a:p>
      </dgm:t>
    </dgm:pt>
    <dgm:pt modelId="{6342FF8E-60A1-4777-B760-0BCE000F726B}">
      <dgm:prSet phldrT="[Text]" custT="1"/>
      <dgm:spPr/>
      <dgm:t>
        <a:bodyPr/>
        <a:lstStyle/>
        <a:p>
          <a:r>
            <a:rPr lang="en-US" sz="1800" b="1" dirty="0" smtClean="0"/>
            <a:t>Provides financial relief for a family farmer or family fisherman</a:t>
          </a:r>
        </a:p>
      </dgm:t>
    </dgm:pt>
    <dgm:pt modelId="{B8EFED57-21FE-4B9D-9D0A-F10CE8371FDE}" type="parTrans" cxnId="{71BA9D0D-F980-4E97-97A1-FE8F4F06E111}">
      <dgm:prSet/>
      <dgm:spPr/>
      <dgm:t>
        <a:bodyPr/>
        <a:lstStyle/>
        <a:p>
          <a:endParaRPr lang="en-US"/>
        </a:p>
      </dgm:t>
    </dgm:pt>
    <dgm:pt modelId="{7B4F1412-8BA0-48F2-8339-08047C18AB68}" type="sibTrans" cxnId="{71BA9D0D-F980-4E97-97A1-FE8F4F06E111}">
      <dgm:prSet/>
      <dgm:spPr/>
      <dgm:t>
        <a:bodyPr/>
        <a:lstStyle/>
        <a:p>
          <a:endParaRPr lang="en-US"/>
        </a:p>
      </dgm:t>
    </dgm:pt>
    <dgm:pt modelId="{EA5D666C-00F4-4175-9C06-AD57B84FEAC7}">
      <dgm:prSet phldrT="[Text]" custT="1"/>
      <dgm:spPr>
        <a:solidFill>
          <a:srgbClr val="4F81BD"/>
        </a:solidFill>
      </dgm:spPr>
      <dgm:t>
        <a:bodyPr/>
        <a:lstStyle/>
        <a:p>
          <a:r>
            <a:rPr lang="en-US" sz="2000" b="1" dirty="0" smtClean="0"/>
            <a:t>Chapter 13</a:t>
          </a:r>
        </a:p>
      </dgm:t>
    </dgm:pt>
    <dgm:pt modelId="{DF0BC00E-3E7B-490C-A302-06EE9BDB9118}" type="parTrans" cxnId="{F04A5E4C-1B5F-46F5-B048-8D3650DB70DC}">
      <dgm:prSet/>
      <dgm:spPr/>
      <dgm:t>
        <a:bodyPr/>
        <a:lstStyle/>
        <a:p>
          <a:endParaRPr lang="en-US"/>
        </a:p>
      </dgm:t>
    </dgm:pt>
    <dgm:pt modelId="{78484CE5-82C6-4F61-98C2-8C2DFBA12417}" type="sibTrans" cxnId="{F04A5E4C-1B5F-46F5-B048-8D3650DB70DC}">
      <dgm:prSet/>
      <dgm:spPr/>
      <dgm:t>
        <a:bodyPr/>
        <a:lstStyle/>
        <a:p>
          <a:endParaRPr lang="en-US"/>
        </a:p>
      </dgm:t>
    </dgm:pt>
    <dgm:pt modelId="{72357162-2678-432A-845C-441A6EAD3689}">
      <dgm:prSet phldrT="[Text]" custT="1"/>
      <dgm:spPr/>
      <dgm:t>
        <a:bodyPr/>
        <a:lstStyle/>
        <a:p>
          <a:r>
            <a:rPr lang="en-US" sz="1800" b="1" dirty="0" smtClean="0"/>
            <a:t>For individuals with (i) regular income but temporarily unable to pay debts and (ii) sufficient income to make payments to creditors </a:t>
          </a:r>
        </a:p>
      </dgm:t>
    </dgm:pt>
    <dgm:pt modelId="{CA7A817C-D82D-41AE-B211-6EAB9F31BBB2}" type="parTrans" cxnId="{5C731B6D-5F77-489A-A423-F1AE1A66923C}">
      <dgm:prSet/>
      <dgm:spPr/>
      <dgm:t>
        <a:bodyPr/>
        <a:lstStyle/>
        <a:p>
          <a:endParaRPr lang="en-US"/>
        </a:p>
      </dgm:t>
    </dgm:pt>
    <dgm:pt modelId="{492FAB38-69A8-4CAF-AA47-36D54E2E8FA6}" type="sibTrans" cxnId="{5C731B6D-5F77-489A-A423-F1AE1A66923C}">
      <dgm:prSet/>
      <dgm:spPr/>
      <dgm:t>
        <a:bodyPr/>
        <a:lstStyle/>
        <a:p>
          <a:endParaRPr lang="en-US"/>
        </a:p>
      </dgm:t>
    </dgm:pt>
    <dgm:pt modelId="{9B015BB8-33B0-436B-B2D4-FD862AC4AE89}">
      <dgm:prSet phldrT="[Text]" custT="1"/>
      <dgm:spPr>
        <a:solidFill>
          <a:srgbClr val="4F81BD"/>
        </a:solidFill>
      </dgm:spPr>
      <dgm:t>
        <a:bodyPr/>
        <a:lstStyle/>
        <a:p>
          <a:r>
            <a:rPr lang="en-US" sz="2000" b="1" dirty="0" smtClean="0"/>
            <a:t>Chapter 15</a:t>
          </a:r>
        </a:p>
      </dgm:t>
    </dgm:pt>
    <dgm:pt modelId="{F72E41D9-667A-4716-A822-E69FCB2183FB}" type="parTrans" cxnId="{4FB40711-3CA4-4CA7-8C85-52B1C4847083}">
      <dgm:prSet/>
      <dgm:spPr/>
      <dgm:t>
        <a:bodyPr/>
        <a:lstStyle/>
        <a:p>
          <a:endParaRPr lang="en-US"/>
        </a:p>
      </dgm:t>
    </dgm:pt>
    <dgm:pt modelId="{6B99F43B-3CBE-454E-9959-A86C169D63D0}" type="sibTrans" cxnId="{4FB40711-3CA4-4CA7-8C85-52B1C4847083}">
      <dgm:prSet/>
      <dgm:spPr/>
      <dgm:t>
        <a:bodyPr/>
        <a:lstStyle/>
        <a:p>
          <a:endParaRPr lang="en-US"/>
        </a:p>
      </dgm:t>
    </dgm:pt>
    <dgm:pt modelId="{81D09F99-0230-4760-BC26-97DFFB6F3775}">
      <dgm:prSet phldrT="[Text]" custT="1"/>
      <dgm:spPr/>
      <dgm:t>
        <a:bodyPr/>
        <a:lstStyle/>
        <a:p>
          <a:r>
            <a:rPr lang="en-US" sz="1800" b="1" dirty="0" smtClean="0"/>
            <a:t>For foreign companies in foreign bankruptcy to access U.S. courts</a:t>
          </a:r>
        </a:p>
      </dgm:t>
    </dgm:pt>
    <dgm:pt modelId="{96C0C663-55EE-4A1C-AD8B-4E19406A5F06}" type="parTrans" cxnId="{33BDBD84-21CD-4AF5-B0E7-E2CC206C4B2B}">
      <dgm:prSet/>
      <dgm:spPr/>
      <dgm:t>
        <a:bodyPr/>
        <a:lstStyle/>
        <a:p>
          <a:endParaRPr lang="en-US"/>
        </a:p>
      </dgm:t>
    </dgm:pt>
    <dgm:pt modelId="{7D4F5CE2-6A69-411E-BF88-CB558F119838}" type="sibTrans" cxnId="{33BDBD84-21CD-4AF5-B0E7-E2CC206C4B2B}">
      <dgm:prSet/>
      <dgm:spPr/>
      <dgm:t>
        <a:bodyPr/>
        <a:lstStyle/>
        <a:p>
          <a:endParaRPr lang="en-US"/>
        </a:p>
      </dgm:t>
    </dgm:pt>
    <dgm:pt modelId="{0F8A171B-8CCD-4694-AE84-6F7503D78889}">
      <dgm:prSet phldrT="[Text]" custT="1"/>
      <dgm:spPr/>
      <dgm:t>
        <a:bodyPr/>
        <a:lstStyle/>
        <a:p>
          <a:r>
            <a:rPr lang="en-US" sz="1800" b="1" dirty="0" smtClean="0"/>
            <a:t>“Pay back” or “wage earner” plan</a:t>
          </a:r>
        </a:p>
      </dgm:t>
    </dgm:pt>
    <dgm:pt modelId="{AABF6D14-7C59-4EA5-8DD4-0D33AB94906F}" type="parTrans" cxnId="{88FC3D80-C41B-4D31-966F-4C80D352C7C6}">
      <dgm:prSet/>
      <dgm:spPr/>
      <dgm:t>
        <a:bodyPr/>
        <a:lstStyle/>
        <a:p>
          <a:endParaRPr lang="en-US"/>
        </a:p>
      </dgm:t>
    </dgm:pt>
    <dgm:pt modelId="{445F1F84-37FD-4719-9A71-CA9195218B5E}" type="sibTrans" cxnId="{88FC3D80-C41B-4D31-966F-4C80D352C7C6}">
      <dgm:prSet/>
      <dgm:spPr/>
      <dgm:t>
        <a:bodyPr/>
        <a:lstStyle/>
        <a:p>
          <a:endParaRPr lang="en-US"/>
        </a:p>
      </dgm:t>
    </dgm:pt>
    <dgm:pt modelId="{8A61ADCC-A489-4085-8019-EF4632A8E539}" type="pres">
      <dgm:prSet presAssocID="{DE0BAB8B-287B-43B8-9958-9C6954D1D407}" presName="linear" presStyleCnt="0">
        <dgm:presLayoutVars>
          <dgm:dir/>
          <dgm:animLvl val="lvl"/>
          <dgm:resizeHandles val="exact"/>
        </dgm:presLayoutVars>
      </dgm:prSet>
      <dgm:spPr/>
      <dgm:t>
        <a:bodyPr/>
        <a:lstStyle/>
        <a:p>
          <a:endParaRPr lang="en-US"/>
        </a:p>
      </dgm:t>
    </dgm:pt>
    <dgm:pt modelId="{EB2AFA1D-DED2-406B-8EF3-3A7BD48E1D5D}" type="pres">
      <dgm:prSet presAssocID="{5678631B-9ED3-4C61-BD4C-C020F988D298}" presName="parentLin" presStyleCnt="0"/>
      <dgm:spPr/>
    </dgm:pt>
    <dgm:pt modelId="{072AF2E2-8B61-431C-BA2F-8939D94E2C86}" type="pres">
      <dgm:prSet presAssocID="{5678631B-9ED3-4C61-BD4C-C020F988D298}" presName="parentLeftMargin" presStyleLbl="node1" presStyleIdx="0" presStyleCnt="6"/>
      <dgm:spPr/>
      <dgm:t>
        <a:bodyPr/>
        <a:lstStyle/>
        <a:p>
          <a:endParaRPr lang="en-US"/>
        </a:p>
      </dgm:t>
    </dgm:pt>
    <dgm:pt modelId="{29C147C0-95C1-4019-8B33-0B4A7962289F}" type="pres">
      <dgm:prSet presAssocID="{5678631B-9ED3-4C61-BD4C-C020F988D298}" presName="parentText" presStyleLbl="node1" presStyleIdx="0" presStyleCnt="6">
        <dgm:presLayoutVars>
          <dgm:chMax val="0"/>
          <dgm:bulletEnabled val="1"/>
        </dgm:presLayoutVars>
      </dgm:prSet>
      <dgm:spPr/>
      <dgm:t>
        <a:bodyPr/>
        <a:lstStyle/>
        <a:p>
          <a:endParaRPr lang="en-US"/>
        </a:p>
      </dgm:t>
    </dgm:pt>
    <dgm:pt modelId="{DFB97F33-39A5-490B-A45B-F5336802F0D5}" type="pres">
      <dgm:prSet presAssocID="{5678631B-9ED3-4C61-BD4C-C020F988D298}" presName="negativeSpace" presStyleCnt="0"/>
      <dgm:spPr/>
    </dgm:pt>
    <dgm:pt modelId="{EC457BF6-E4C8-4A6D-AFBD-5A0AD7A63EC0}" type="pres">
      <dgm:prSet presAssocID="{5678631B-9ED3-4C61-BD4C-C020F988D298}" presName="childText" presStyleLbl="conFgAcc1" presStyleIdx="0" presStyleCnt="6" custScaleX="100000">
        <dgm:presLayoutVars>
          <dgm:bulletEnabled val="1"/>
        </dgm:presLayoutVars>
      </dgm:prSet>
      <dgm:spPr/>
      <dgm:t>
        <a:bodyPr/>
        <a:lstStyle/>
        <a:p>
          <a:endParaRPr lang="en-US"/>
        </a:p>
      </dgm:t>
    </dgm:pt>
    <dgm:pt modelId="{1F76BF04-1C84-4213-9990-434386BCDA1D}" type="pres">
      <dgm:prSet presAssocID="{809E0DA4-3B25-4CB0-A0E2-9248BE1894A3}" presName="spaceBetweenRectangles" presStyleCnt="0"/>
      <dgm:spPr/>
    </dgm:pt>
    <dgm:pt modelId="{DD072357-F890-4E25-B399-5960E8DF6BB1}" type="pres">
      <dgm:prSet presAssocID="{DE9B85F6-2575-4C79-886F-185667A1537D}" presName="parentLin" presStyleCnt="0"/>
      <dgm:spPr/>
    </dgm:pt>
    <dgm:pt modelId="{26330860-CBBC-429F-BE2B-05108124C891}" type="pres">
      <dgm:prSet presAssocID="{DE9B85F6-2575-4C79-886F-185667A1537D}" presName="parentLeftMargin" presStyleLbl="node1" presStyleIdx="0" presStyleCnt="6"/>
      <dgm:spPr/>
      <dgm:t>
        <a:bodyPr/>
        <a:lstStyle/>
        <a:p>
          <a:endParaRPr lang="en-US"/>
        </a:p>
      </dgm:t>
    </dgm:pt>
    <dgm:pt modelId="{81B04067-895E-4C6D-824E-F6C4E38FB9E0}" type="pres">
      <dgm:prSet presAssocID="{DE9B85F6-2575-4C79-886F-185667A1537D}" presName="parentText" presStyleLbl="node1" presStyleIdx="1" presStyleCnt="6">
        <dgm:presLayoutVars>
          <dgm:chMax val="0"/>
          <dgm:bulletEnabled val="1"/>
        </dgm:presLayoutVars>
      </dgm:prSet>
      <dgm:spPr/>
      <dgm:t>
        <a:bodyPr/>
        <a:lstStyle/>
        <a:p>
          <a:endParaRPr lang="en-US"/>
        </a:p>
      </dgm:t>
    </dgm:pt>
    <dgm:pt modelId="{B7D4847B-57D0-4788-A9A0-33C4A4218718}" type="pres">
      <dgm:prSet presAssocID="{DE9B85F6-2575-4C79-886F-185667A1537D}" presName="negativeSpace" presStyleCnt="0"/>
      <dgm:spPr/>
    </dgm:pt>
    <dgm:pt modelId="{18AB624F-D733-4C08-B890-85AD4060CE12}" type="pres">
      <dgm:prSet presAssocID="{DE9B85F6-2575-4C79-886F-185667A1537D}" presName="childText" presStyleLbl="conFgAcc1" presStyleIdx="1" presStyleCnt="6">
        <dgm:presLayoutVars>
          <dgm:bulletEnabled val="1"/>
        </dgm:presLayoutVars>
      </dgm:prSet>
      <dgm:spPr/>
      <dgm:t>
        <a:bodyPr/>
        <a:lstStyle/>
        <a:p>
          <a:endParaRPr lang="en-US"/>
        </a:p>
      </dgm:t>
    </dgm:pt>
    <dgm:pt modelId="{541AD991-6063-4E10-890F-D864849CF128}" type="pres">
      <dgm:prSet presAssocID="{612FD21A-7902-4518-A647-E4D0BF97F11C}" presName="spaceBetweenRectangles" presStyleCnt="0"/>
      <dgm:spPr/>
    </dgm:pt>
    <dgm:pt modelId="{06AFA2DB-D33A-469D-BEE9-667357931148}" type="pres">
      <dgm:prSet presAssocID="{2D62F971-DEDF-4754-A428-73F9F6911A8A}" presName="parentLin" presStyleCnt="0"/>
      <dgm:spPr/>
    </dgm:pt>
    <dgm:pt modelId="{E9E59758-533D-4FAE-B1FC-8BBB8810F0D3}" type="pres">
      <dgm:prSet presAssocID="{2D62F971-DEDF-4754-A428-73F9F6911A8A}" presName="parentLeftMargin" presStyleLbl="node1" presStyleIdx="1" presStyleCnt="6"/>
      <dgm:spPr/>
      <dgm:t>
        <a:bodyPr/>
        <a:lstStyle/>
        <a:p>
          <a:endParaRPr lang="en-US"/>
        </a:p>
      </dgm:t>
    </dgm:pt>
    <dgm:pt modelId="{0BD67558-7295-42D1-92BF-15964D204579}" type="pres">
      <dgm:prSet presAssocID="{2D62F971-DEDF-4754-A428-73F9F6911A8A}" presName="parentText" presStyleLbl="node1" presStyleIdx="2" presStyleCnt="6">
        <dgm:presLayoutVars>
          <dgm:chMax val="0"/>
          <dgm:bulletEnabled val="1"/>
        </dgm:presLayoutVars>
      </dgm:prSet>
      <dgm:spPr/>
      <dgm:t>
        <a:bodyPr/>
        <a:lstStyle/>
        <a:p>
          <a:endParaRPr lang="en-US"/>
        </a:p>
      </dgm:t>
    </dgm:pt>
    <dgm:pt modelId="{5AB9705D-80FE-49B6-A80C-B625A9C91490}" type="pres">
      <dgm:prSet presAssocID="{2D62F971-DEDF-4754-A428-73F9F6911A8A}" presName="negativeSpace" presStyleCnt="0"/>
      <dgm:spPr/>
    </dgm:pt>
    <dgm:pt modelId="{5845A1A0-4030-4D7B-A755-710F2B6F325C}" type="pres">
      <dgm:prSet presAssocID="{2D62F971-DEDF-4754-A428-73F9F6911A8A}" presName="childText" presStyleLbl="conFgAcc1" presStyleIdx="2" presStyleCnt="6">
        <dgm:presLayoutVars>
          <dgm:bulletEnabled val="1"/>
        </dgm:presLayoutVars>
      </dgm:prSet>
      <dgm:spPr/>
      <dgm:t>
        <a:bodyPr/>
        <a:lstStyle/>
        <a:p>
          <a:endParaRPr lang="en-US"/>
        </a:p>
      </dgm:t>
    </dgm:pt>
    <dgm:pt modelId="{4A42CE19-F2AB-4705-9F6A-9B2B108BD821}" type="pres">
      <dgm:prSet presAssocID="{18A02579-E992-4587-8D67-7700FB06DBE6}" presName="spaceBetweenRectangles" presStyleCnt="0"/>
      <dgm:spPr/>
    </dgm:pt>
    <dgm:pt modelId="{8B46A105-184B-4C59-822E-873AAB9397E1}" type="pres">
      <dgm:prSet presAssocID="{0CF1302B-13A7-4B32-950A-FB9E40E6EEAC}" presName="parentLin" presStyleCnt="0"/>
      <dgm:spPr/>
    </dgm:pt>
    <dgm:pt modelId="{8EA47FE4-3E02-49A8-948C-34AF2440E88B}" type="pres">
      <dgm:prSet presAssocID="{0CF1302B-13A7-4B32-950A-FB9E40E6EEAC}" presName="parentLeftMargin" presStyleLbl="node1" presStyleIdx="2" presStyleCnt="6"/>
      <dgm:spPr/>
      <dgm:t>
        <a:bodyPr/>
        <a:lstStyle/>
        <a:p>
          <a:endParaRPr lang="en-US"/>
        </a:p>
      </dgm:t>
    </dgm:pt>
    <dgm:pt modelId="{117E4FE8-1712-468B-8508-356ABA90BE6B}" type="pres">
      <dgm:prSet presAssocID="{0CF1302B-13A7-4B32-950A-FB9E40E6EEAC}" presName="parentText" presStyleLbl="node1" presStyleIdx="3" presStyleCnt="6">
        <dgm:presLayoutVars>
          <dgm:chMax val="0"/>
          <dgm:bulletEnabled val="1"/>
        </dgm:presLayoutVars>
      </dgm:prSet>
      <dgm:spPr/>
      <dgm:t>
        <a:bodyPr/>
        <a:lstStyle/>
        <a:p>
          <a:endParaRPr lang="en-US"/>
        </a:p>
      </dgm:t>
    </dgm:pt>
    <dgm:pt modelId="{E800EC8F-1876-4890-BCB9-F8B644192C94}" type="pres">
      <dgm:prSet presAssocID="{0CF1302B-13A7-4B32-950A-FB9E40E6EEAC}" presName="negativeSpace" presStyleCnt="0"/>
      <dgm:spPr/>
    </dgm:pt>
    <dgm:pt modelId="{D1516C38-8E1A-4DEB-BD52-0C5AAA85DD7E}" type="pres">
      <dgm:prSet presAssocID="{0CF1302B-13A7-4B32-950A-FB9E40E6EEAC}" presName="childText" presStyleLbl="conFgAcc1" presStyleIdx="3" presStyleCnt="6">
        <dgm:presLayoutVars>
          <dgm:bulletEnabled val="1"/>
        </dgm:presLayoutVars>
      </dgm:prSet>
      <dgm:spPr/>
      <dgm:t>
        <a:bodyPr/>
        <a:lstStyle/>
        <a:p>
          <a:endParaRPr lang="en-US"/>
        </a:p>
      </dgm:t>
    </dgm:pt>
    <dgm:pt modelId="{9BB37251-1B95-44FA-9300-0FDFE22D348A}" type="pres">
      <dgm:prSet presAssocID="{38518E45-1627-46B9-83DB-4EDC25EF1E07}" presName="spaceBetweenRectangles" presStyleCnt="0"/>
      <dgm:spPr/>
    </dgm:pt>
    <dgm:pt modelId="{DD59DC79-E822-429B-8060-41D41A71C047}" type="pres">
      <dgm:prSet presAssocID="{EA5D666C-00F4-4175-9C06-AD57B84FEAC7}" presName="parentLin" presStyleCnt="0"/>
      <dgm:spPr/>
    </dgm:pt>
    <dgm:pt modelId="{7E748428-5B6E-4A99-BA0A-A5992F5771AC}" type="pres">
      <dgm:prSet presAssocID="{EA5D666C-00F4-4175-9C06-AD57B84FEAC7}" presName="parentLeftMargin" presStyleLbl="node1" presStyleIdx="3" presStyleCnt="6"/>
      <dgm:spPr/>
      <dgm:t>
        <a:bodyPr/>
        <a:lstStyle/>
        <a:p>
          <a:endParaRPr lang="en-US"/>
        </a:p>
      </dgm:t>
    </dgm:pt>
    <dgm:pt modelId="{E3C435AC-B459-45A3-9F95-A8B7C2D63CEE}" type="pres">
      <dgm:prSet presAssocID="{EA5D666C-00F4-4175-9C06-AD57B84FEAC7}" presName="parentText" presStyleLbl="node1" presStyleIdx="4" presStyleCnt="6">
        <dgm:presLayoutVars>
          <dgm:chMax val="0"/>
          <dgm:bulletEnabled val="1"/>
        </dgm:presLayoutVars>
      </dgm:prSet>
      <dgm:spPr/>
      <dgm:t>
        <a:bodyPr/>
        <a:lstStyle/>
        <a:p>
          <a:endParaRPr lang="en-US"/>
        </a:p>
      </dgm:t>
    </dgm:pt>
    <dgm:pt modelId="{58322CC2-95AD-4294-B820-33569007DFAB}" type="pres">
      <dgm:prSet presAssocID="{EA5D666C-00F4-4175-9C06-AD57B84FEAC7}" presName="negativeSpace" presStyleCnt="0"/>
      <dgm:spPr/>
    </dgm:pt>
    <dgm:pt modelId="{6F6F9D08-9C59-4BF1-857F-AA6E5684D44A}" type="pres">
      <dgm:prSet presAssocID="{EA5D666C-00F4-4175-9C06-AD57B84FEAC7}" presName="childText" presStyleLbl="conFgAcc1" presStyleIdx="4" presStyleCnt="6">
        <dgm:presLayoutVars>
          <dgm:bulletEnabled val="1"/>
        </dgm:presLayoutVars>
      </dgm:prSet>
      <dgm:spPr/>
      <dgm:t>
        <a:bodyPr/>
        <a:lstStyle/>
        <a:p>
          <a:endParaRPr lang="en-US"/>
        </a:p>
      </dgm:t>
    </dgm:pt>
    <dgm:pt modelId="{7E6D6781-61B5-4604-9F2E-7E968D06213E}" type="pres">
      <dgm:prSet presAssocID="{78484CE5-82C6-4F61-98C2-8C2DFBA12417}" presName="spaceBetweenRectangles" presStyleCnt="0"/>
      <dgm:spPr/>
    </dgm:pt>
    <dgm:pt modelId="{A8168B26-05F6-47EB-B2E6-552455963617}" type="pres">
      <dgm:prSet presAssocID="{9B015BB8-33B0-436B-B2D4-FD862AC4AE89}" presName="parentLin" presStyleCnt="0"/>
      <dgm:spPr/>
    </dgm:pt>
    <dgm:pt modelId="{AE5F0D7D-A3C6-4B2A-9B8B-F0B1B19D7816}" type="pres">
      <dgm:prSet presAssocID="{9B015BB8-33B0-436B-B2D4-FD862AC4AE89}" presName="parentLeftMargin" presStyleLbl="node1" presStyleIdx="4" presStyleCnt="6"/>
      <dgm:spPr/>
      <dgm:t>
        <a:bodyPr/>
        <a:lstStyle/>
        <a:p>
          <a:endParaRPr lang="en-US"/>
        </a:p>
      </dgm:t>
    </dgm:pt>
    <dgm:pt modelId="{F888705C-C62E-4596-8D9F-12F6BCD17FDF}" type="pres">
      <dgm:prSet presAssocID="{9B015BB8-33B0-436B-B2D4-FD862AC4AE89}" presName="parentText" presStyleLbl="node1" presStyleIdx="5" presStyleCnt="6">
        <dgm:presLayoutVars>
          <dgm:chMax val="0"/>
          <dgm:bulletEnabled val="1"/>
        </dgm:presLayoutVars>
      </dgm:prSet>
      <dgm:spPr/>
      <dgm:t>
        <a:bodyPr/>
        <a:lstStyle/>
        <a:p>
          <a:endParaRPr lang="en-US"/>
        </a:p>
      </dgm:t>
    </dgm:pt>
    <dgm:pt modelId="{505F5138-0427-4CD9-A262-7D7E06E11AF9}" type="pres">
      <dgm:prSet presAssocID="{9B015BB8-33B0-436B-B2D4-FD862AC4AE89}" presName="negativeSpace" presStyleCnt="0"/>
      <dgm:spPr/>
    </dgm:pt>
    <dgm:pt modelId="{43ED5C1D-260A-4181-A9AC-F189875F9360}" type="pres">
      <dgm:prSet presAssocID="{9B015BB8-33B0-436B-B2D4-FD862AC4AE89}" presName="childText" presStyleLbl="conFgAcc1" presStyleIdx="5" presStyleCnt="6">
        <dgm:presLayoutVars>
          <dgm:bulletEnabled val="1"/>
        </dgm:presLayoutVars>
      </dgm:prSet>
      <dgm:spPr/>
      <dgm:t>
        <a:bodyPr/>
        <a:lstStyle/>
        <a:p>
          <a:endParaRPr lang="en-US"/>
        </a:p>
      </dgm:t>
    </dgm:pt>
  </dgm:ptLst>
  <dgm:cxnLst>
    <dgm:cxn modelId="{D4A2BC99-BDFC-493F-B843-EB534E172DE3}" type="presOf" srcId="{BFE735A6-1F8F-470A-A2CF-1EDE18BF4528}" destId="{EC457BF6-E4C8-4A6D-AFBD-5A0AD7A63EC0}" srcOrd="0" destOrd="0" presId="urn:microsoft.com/office/officeart/2005/8/layout/list1"/>
    <dgm:cxn modelId="{91154587-8135-4C63-96C3-CEEDFAC5C3F3}" type="presOf" srcId="{DE9B85F6-2575-4C79-886F-185667A1537D}" destId="{26330860-CBBC-429F-BE2B-05108124C891}" srcOrd="0" destOrd="0" presId="urn:microsoft.com/office/officeart/2005/8/layout/list1"/>
    <dgm:cxn modelId="{33BDBD84-21CD-4AF5-B0E7-E2CC206C4B2B}" srcId="{9B015BB8-33B0-436B-B2D4-FD862AC4AE89}" destId="{81D09F99-0230-4760-BC26-97DFFB6F3775}" srcOrd="0" destOrd="0" parTransId="{96C0C663-55EE-4A1C-AD8B-4E19406A5F06}" sibTransId="{7D4F5CE2-6A69-411E-BF88-CB558F119838}"/>
    <dgm:cxn modelId="{F04A5E4C-1B5F-46F5-B048-8D3650DB70DC}" srcId="{DE0BAB8B-287B-43B8-9958-9C6954D1D407}" destId="{EA5D666C-00F4-4175-9C06-AD57B84FEAC7}" srcOrd="4" destOrd="0" parTransId="{DF0BC00E-3E7B-490C-A302-06EE9BDB9118}" sibTransId="{78484CE5-82C6-4F61-98C2-8C2DFBA12417}"/>
    <dgm:cxn modelId="{F3440CAA-6B8D-421A-AB3D-1367A374943F}" type="presOf" srcId="{0F8A171B-8CCD-4694-AE84-6F7503D78889}" destId="{6F6F9D08-9C59-4BF1-857F-AA6E5684D44A}" srcOrd="0" destOrd="1" presId="urn:microsoft.com/office/officeart/2005/8/layout/list1"/>
    <dgm:cxn modelId="{9F36C1CE-C88F-4273-B1B8-5DC47C2F3284}" type="presOf" srcId="{0CF1302B-13A7-4B32-950A-FB9E40E6EEAC}" destId="{117E4FE8-1712-468B-8508-356ABA90BE6B}" srcOrd="1" destOrd="0" presId="urn:microsoft.com/office/officeart/2005/8/layout/list1"/>
    <dgm:cxn modelId="{30C17270-5A43-4678-B147-A1BA9D118BE5}" srcId="{2D62F971-DEDF-4754-A428-73F9F6911A8A}" destId="{1E9A9FE5-7C2B-4325-8E2A-6760F1207D06}" srcOrd="0" destOrd="0" parTransId="{B80EEEC3-EA81-4906-8F0D-79C24525AB4C}" sibTransId="{3A90C579-13AF-4E40-8A34-69BA97DF8FD6}"/>
    <dgm:cxn modelId="{3E996D4B-45FD-449C-AEA9-654D67061ADA}" type="presOf" srcId="{2D62F971-DEDF-4754-A428-73F9F6911A8A}" destId="{E9E59758-533D-4FAE-B1FC-8BBB8810F0D3}" srcOrd="0" destOrd="0" presId="urn:microsoft.com/office/officeart/2005/8/layout/list1"/>
    <dgm:cxn modelId="{5C731B6D-5F77-489A-A423-F1AE1A66923C}" srcId="{EA5D666C-00F4-4175-9C06-AD57B84FEAC7}" destId="{72357162-2678-432A-845C-441A6EAD3689}" srcOrd="0" destOrd="0" parTransId="{CA7A817C-D82D-41AE-B211-6EAB9F31BBB2}" sibTransId="{492FAB38-69A8-4CAF-AA47-36D54E2E8FA6}"/>
    <dgm:cxn modelId="{DDC8DC61-5F49-492D-A259-FF07D0709116}" type="presOf" srcId="{1E9A9FE5-7C2B-4325-8E2A-6760F1207D06}" destId="{5845A1A0-4030-4D7B-A755-710F2B6F325C}" srcOrd="0" destOrd="0" presId="urn:microsoft.com/office/officeart/2005/8/layout/list1"/>
    <dgm:cxn modelId="{CFC55C92-6392-4B47-9A9A-26E78FCBE947}" type="presOf" srcId="{72357162-2678-432A-845C-441A6EAD3689}" destId="{6F6F9D08-9C59-4BF1-857F-AA6E5684D44A}" srcOrd="0" destOrd="0" presId="urn:microsoft.com/office/officeart/2005/8/layout/list1"/>
    <dgm:cxn modelId="{7AB6B39D-3841-436F-83F7-7C9908845A1F}" type="presOf" srcId="{B168ED63-BA48-4C43-8B98-9A3A8DF908DD}" destId="{EC457BF6-E4C8-4A6D-AFBD-5A0AD7A63EC0}" srcOrd="0" destOrd="1" presId="urn:microsoft.com/office/officeart/2005/8/layout/list1"/>
    <dgm:cxn modelId="{0BD95785-C25C-4048-89F1-041CD94B9C91}" type="presOf" srcId="{EA5D666C-00F4-4175-9C06-AD57B84FEAC7}" destId="{7E748428-5B6E-4A99-BA0A-A5992F5771AC}" srcOrd="0" destOrd="0" presId="urn:microsoft.com/office/officeart/2005/8/layout/list1"/>
    <dgm:cxn modelId="{F2621A05-5E2E-4608-96D0-97E2276328FB}" srcId="{2D62F971-DEDF-4754-A428-73F9F6911A8A}" destId="{7EC68434-9CD9-45ED-A0EE-8B1688880850}" srcOrd="1" destOrd="0" parTransId="{9668372E-52D2-40DA-AB1F-E7183F55A586}" sibTransId="{75E7EE0B-E467-404E-8642-5998AB5ABCA1}"/>
    <dgm:cxn modelId="{27F5CBB2-248A-4BDF-B721-212E0455408B}" type="presOf" srcId="{0CF1302B-13A7-4B32-950A-FB9E40E6EEAC}" destId="{8EA47FE4-3E02-49A8-948C-34AF2440E88B}" srcOrd="0" destOrd="0" presId="urn:microsoft.com/office/officeart/2005/8/layout/list1"/>
    <dgm:cxn modelId="{D2653EB5-D28D-4C64-A74E-081747FC027E}" srcId="{5678631B-9ED3-4C61-BD4C-C020F988D298}" destId="{B168ED63-BA48-4C43-8B98-9A3A8DF908DD}" srcOrd="1" destOrd="0" parTransId="{A99030A8-A4A6-4E72-A8B2-68BAE74B52CA}" sibTransId="{DBE7389A-2E27-43A8-919D-2E26D6772C69}"/>
    <dgm:cxn modelId="{AC0E27B0-A318-4EAB-87D0-715D5AB385F0}" type="presOf" srcId="{81D09F99-0230-4760-BC26-97DFFB6F3775}" destId="{43ED5C1D-260A-4181-A9AC-F189875F9360}" srcOrd="0" destOrd="0" presId="urn:microsoft.com/office/officeart/2005/8/layout/list1"/>
    <dgm:cxn modelId="{77214A33-159A-4580-91D0-704928A53317}" type="presOf" srcId="{EA5D666C-00F4-4175-9C06-AD57B84FEAC7}" destId="{E3C435AC-B459-45A3-9F95-A8B7C2D63CEE}" srcOrd="1" destOrd="0" presId="urn:microsoft.com/office/officeart/2005/8/layout/list1"/>
    <dgm:cxn modelId="{A6B83BB1-FD6E-4153-BB1E-8FC1C9E6982C}" type="presOf" srcId="{2D62F971-DEDF-4754-A428-73F9F6911A8A}" destId="{0BD67558-7295-42D1-92BF-15964D204579}" srcOrd="1" destOrd="0" presId="urn:microsoft.com/office/officeart/2005/8/layout/list1"/>
    <dgm:cxn modelId="{88FC3D80-C41B-4D31-966F-4C80D352C7C6}" srcId="{EA5D666C-00F4-4175-9C06-AD57B84FEAC7}" destId="{0F8A171B-8CCD-4694-AE84-6F7503D78889}" srcOrd="1" destOrd="0" parTransId="{AABF6D14-7C59-4EA5-8DD4-0D33AB94906F}" sibTransId="{445F1F84-37FD-4719-9A71-CA9195218B5E}"/>
    <dgm:cxn modelId="{795B1950-E2CF-4BBC-B400-6D9D0CEE65C5}" type="presOf" srcId="{7EC68434-9CD9-45ED-A0EE-8B1688880850}" destId="{5845A1A0-4030-4D7B-A755-710F2B6F325C}" srcOrd="0" destOrd="1" presId="urn:microsoft.com/office/officeart/2005/8/layout/list1"/>
    <dgm:cxn modelId="{DF86F4D5-8931-4FA1-8642-64EE67D7D8D2}" type="presOf" srcId="{6F74B0D6-7E20-4FF5-BFED-F6CB83C679B0}" destId="{18AB624F-D733-4C08-B890-85AD4060CE12}" srcOrd="0" destOrd="0" presId="urn:microsoft.com/office/officeart/2005/8/layout/list1"/>
    <dgm:cxn modelId="{71BA9D0D-F980-4E97-97A1-FE8F4F06E111}" srcId="{0CF1302B-13A7-4B32-950A-FB9E40E6EEAC}" destId="{6342FF8E-60A1-4777-B760-0BCE000F726B}" srcOrd="0" destOrd="0" parTransId="{B8EFED57-21FE-4B9D-9D0A-F10CE8371FDE}" sibTransId="{7B4F1412-8BA0-48F2-8339-08047C18AB68}"/>
    <dgm:cxn modelId="{B198742D-73DF-4BE3-9F94-9BC306AAB862}" type="presOf" srcId="{5678631B-9ED3-4C61-BD4C-C020F988D298}" destId="{29C147C0-95C1-4019-8B33-0B4A7962289F}" srcOrd="1" destOrd="0" presId="urn:microsoft.com/office/officeart/2005/8/layout/list1"/>
    <dgm:cxn modelId="{82551B1B-383E-4C40-B623-5E68B704B889}" srcId="{DE0BAB8B-287B-43B8-9958-9C6954D1D407}" destId="{DE9B85F6-2575-4C79-886F-185667A1537D}" srcOrd="1" destOrd="0" parTransId="{49077EC8-043A-4C0D-9F58-6F015E71C131}" sibTransId="{612FD21A-7902-4518-A647-E4D0BF97F11C}"/>
    <dgm:cxn modelId="{3D26A0F2-3C4C-4ACF-B1C4-408DEF2E6474}" type="presOf" srcId="{9B015BB8-33B0-436B-B2D4-FD862AC4AE89}" destId="{F888705C-C62E-4596-8D9F-12F6BCD17FDF}" srcOrd="1" destOrd="0" presId="urn:microsoft.com/office/officeart/2005/8/layout/list1"/>
    <dgm:cxn modelId="{BB462B66-0598-42D4-8C31-87973E9CB253}" srcId="{DE0BAB8B-287B-43B8-9958-9C6954D1D407}" destId="{2D62F971-DEDF-4754-A428-73F9F6911A8A}" srcOrd="2" destOrd="0" parTransId="{291EDF85-7B44-4DCE-B41C-4F6343884A2E}" sibTransId="{18A02579-E992-4587-8D67-7700FB06DBE6}"/>
    <dgm:cxn modelId="{14F51586-1EC8-4DD9-9D8C-2DFAE4083382}" type="presOf" srcId="{6342FF8E-60A1-4777-B760-0BCE000F726B}" destId="{D1516C38-8E1A-4DEB-BD52-0C5AAA85DD7E}" srcOrd="0" destOrd="0" presId="urn:microsoft.com/office/officeart/2005/8/layout/list1"/>
    <dgm:cxn modelId="{AC4C282E-DED4-4475-AF06-BE0E3F0A53D2}" type="presOf" srcId="{DE9B85F6-2575-4C79-886F-185667A1537D}" destId="{81B04067-895E-4C6D-824E-F6C4E38FB9E0}" srcOrd="1" destOrd="0" presId="urn:microsoft.com/office/officeart/2005/8/layout/list1"/>
    <dgm:cxn modelId="{E260352C-89A6-4645-B84E-A60E80230EA0}" srcId="{DE9B85F6-2575-4C79-886F-185667A1537D}" destId="{6F74B0D6-7E20-4FF5-BFED-F6CB83C679B0}" srcOrd="0" destOrd="0" parTransId="{275B6E23-D253-4DCE-A480-A59150FBBA3A}" sibTransId="{3A6B070E-3C1B-449F-BE37-0F99E3F1ADCB}"/>
    <dgm:cxn modelId="{BCD2FD7F-B5DF-4926-9F65-F905A59EF4FC}" type="presOf" srcId="{5678631B-9ED3-4C61-BD4C-C020F988D298}" destId="{072AF2E2-8B61-431C-BA2F-8939D94E2C86}" srcOrd="0" destOrd="0" presId="urn:microsoft.com/office/officeart/2005/8/layout/list1"/>
    <dgm:cxn modelId="{4FB40711-3CA4-4CA7-8C85-52B1C4847083}" srcId="{DE0BAB8B-287B-43B8-9958-9C6954D1D407}" destId="{9B015BB8-33B0-436B-B2D4-FD862AC4AE89}" srcOrd="5" destOrd="0" parTransId="{F72E41D9-667A-4716-A822-E69FCB2183FB}" sibTransId="{6B99F43B-3CBE-454E-9959-A86C169D63D0}"/>
    <dgm:cxn modelId="{253FC40C-0226-49F5-A09B-3DA8EE499D8C}" type="presOf" srcId="{DE0BAB8B-287B-43B8-9958-9C6954D1D407}" destId="{8A61ADCC-A489-4085-8019-EF4632A8E539}" srcOrd="0" destOrd="0" presId="urn:microsoft.com/office/officeart/2005/8/layout/list1"/>
    <dgm:cxn modelId="{B92B02E4-777B-43F4-89B9-C7DEAE7B6B26}" srcId="{5678631B-9ED3-4C61-BD4C-C020F988D298}" destId="{BFE735A6-1F8F-470A-A2CF-1EDE18BF4528}" srcOrd="0" destOrd="0" parTransId="{617E8E60-C6C2-41D8-8B66-2C021CB4C907}" sibTransId="{90C84046-944E-40F5-82AC-69FAD8558A8B}"/>
    <dgm:cxn modelId="{DE1E29CF-20A1-4A94-B23A-1F692A9D8DF9}" type="presOf" srcId="{9B015BB8-33B0-436B-B2D4-FD862AC4AE89}" destId="{AE5F0D7D-A3C6-4B2A-9B8B-F0B1B19D7816}" srcOrd="0" destOrd="0" presId="urn:microsoft.com/office/officeart/2005/8/layout/list1"/>
    <dgm:cxn modelId="{60BA57CB-58D3-4100-9B22-DD785F759156}" srcId="{DE0BAB8B-287B-43B8-9958-9C6954D1D407}" destId="{5678631B-9ED3-4C61-BD4C-C020F988D298}" srcOrd="0" destOrd="0" parTransId="{85ED5141-4464-4645-919F-A234876A3DBE}" sibTransId="{809E0DA4-3B25-4CB0-A0E2-9248BE1894A3}"/>
    <dgm:cxn modelId="{262215A8-5DD0-4D68-ADE6-68DA43678455}" srcId="{DE0BAB8B-287B-43B8-9958-9C6954D1D407}" destId="{0CF1302B-13A7-4B32-950A-FB9E40E6EEAC}" srcOrd="3" destOrd="0" parTransId="{626F7FB0-CC2E-44DD-BD41-D01989E885A1}" sibTransId="{38518E45-1627-46B9-83DB-4EDC25EF1E07}"/>
    <dgm:cxn modelId="{E2516054-2881-4D5D-8FFC-273E92974207}" type="presParOf" srcId="{8A61ADCC-A489-4085-8019-EF4632A8E539}" destId="{EB2AFA1D-DED2-406B-8EF3-3A7BD48E1D5D}" srcOrd="0" destOrd="0" presId="urn:microsoft.com/office/officeart/2005/8/layout/list1"/>
    <dgm:cxn modelId="{639B7D28-584C-4299-A83F-D4447A672060}" type="presParOf" srcId="{EB2AFA1D-DED2-406B-8EF3-3A7BD48E1D5D}" destId="{072AF2E2-8B61-431C-BA2F-8939D94E2C86}" srcOrd="0" destOrd="0" presId="urn:microsoft.com/office/officeart/2005/8/layout/list1"/>
    <dgm:cxn modelId="{FEA6D8CD-39F4-49C8-9479-84B1F562E510}" type="presParOf" srcId="{EB2AFA1D-DED2-406B-8EF3-3A7BD48E1D5D}" destId="{29C147C0-95C1-4019-8B33-0B4A7962289F}" srcOrd="1" destOrd="0" presId="urn:microsoft.com/office/officeart/2005/8/layout/list1"/>
    <dgm:cxn modelId="{4635B690-8254-4DB2-983C-31DE1E9E57D5}" type="presParOf" srcId="{8A61ADCC-A489-4085-8019-EF4632A8E539}" destId="{DFB97F33-39A5-490B-A45B-F5336802F0D5}" srcOrd="1" destOrd="0" presId="urn:microsoft.com/office/officeart/2005/8/layout/list1"/>
    <dgm:cxn modelId="{C4F4AEA3-801B-4887-89AA-8662B357E448}" type="presParOf" srcId="{8A61ADCC-A489-4085-8019-EF4632A8E539}" destId="{EC457BF6-E4C8-4A6D-AFBD-5A0AD7A63EC0}" srcOrd="2" destOrd="0" presId="urn:microsoft.com/office/officeart/2005/8/layout/list1"/>
    <dgm:cxn modelId="{D6A1D9F4-54AF-4036-97AA-AA3AB2CDC02B}" type="presParOf" srcId="{8A61ADCC-A489-4085-8019-EF4632A8E539}" destId="{1F76BF04-1C84-4213-9990-434386BCDA1D}" srcOrd="3" destOrd="0" presId="urn:microsoft.com/office/officeart/2005/8/layout/list1"/>
    <dgm:cxn modelId="{94D9C4F6-C11C-4C22-A1D6-FF5C127385A2}" type="presParOf" srcId="{8A61ADCC-A489-4085-8019-EF4632A8E539}" destId="{DD072357-F890-4E25-B399-5960E8DF6BB1}" srcOrd="4" destOrd="0" presId="urn:microsoft.com/office/officeart/2005/8/layout/list1"/>
    <dgm:cxn modelId="{CB155504-AC8C-4570-9C7B-F4F18E3B5817}" type="presParOf" srcId="{DD072357-F890-4E25-B399-5960E8DF6BB1}" destId="{26330860-CBBC-429F-BE2B-05108124C891}" srcOrd="0" destOrd="0" presId="urn:microsoft.com/office/officeart/2005/8/layout/list1"/>
    <dgm:cxn modelId="{2B9528B7-9DA3-45A2-9A8C-8A648BC7ABB8}" type="presParOf" srcId="{DD072357-F890-4E25-B399-5960E8DF6BB1}" destId="{81B04067-895E-4C6D-824E-F6C4E38FB9E0}" srcOrd="1" destOrd="0" presId="urn:microsoft.com/office/officeart/2005/8/layout/list1"/>
    <dgm:cxn modelId="{3110B355-28A8-4394-A1DD-4777C7528401}" type="presParOf" srcId="{8A61ADCC-A489-4085-8019-EF4632A8E539}" destId="{B7D4847B-57D0-4788-A9A0-33C4A4218718}" srcOrd="5" destOrd="0" presId="urn:microsoft.com/office/officeart/2005/8/layout/list1"/>
    <dgm:cxn modelId="{FE2C2330-16D5-4DA0-96D4-6E9F4CF2FE4A}" type="presParOf" srcId="{8A61ADCC-A489-4085-8019-EF4632A8E539}" destId="{18AB624F-D733-4C08-B890-85AD4060CE12}" srcOrd="6" destOrd="0" presId="urn:microsoft.com/office/officeart/2005/8/layout/list1"/>
    <dgm:cxn modelId="{0760994C-F07B-492F-9B2F-04F806C1B2A8}" type="presParOf" srcId="{8A61ADCC-A489-4085-8019-EF4632A8E539}" destId="{541AD991-6063-4E10-890F-D864849CF128}" srcOrd="7" destOrd="0" presId="urn:microsoft.com/office/officeart/2005/8/layout/list1"/>
    <dgm:cxn modelId="{A9002BF2-3483-48FF-8AE0-121E6E4A6C9E}" type="presParOf" srcId="{8A61ADCC-A489-4085-8019-EF4632A8E539}" destId="{06AFA2DB-D33A-469D-BEE9-667357931148}" srcOrd="8" destOrd="0" presId="urn:microsoft.com/office/officeart/2005/8/layout/list1"/>
    <dgm:cxn modelId="{53F89571-EF34-4ACC-B93D-E1DF83713B2C}" type="presParOf" srcId="{06AFA2DB-D33A-469D-BEE9-667357931148}" destId="{E9E59758-533D-4FAE-B1FC-8BBB8810F0D3}" srcOrd="0" destOrd="0" presId="urn:microsoft.com/office/officeart/2005/8/layout/list1"/>
    <dgm:cxn modelId="{C7DCA63A-8082-4010-9B89-91BD80F2B26F}" type="presParOf" srcId="{06AFA2DB-D33A-469D-BEE9-667357931148}" destId="{0BD67558-7295-42D1-92BF-15964D204579}" srcOrd="1" destOrd="0" presId="urn:microsoft.com/office/officeart/2005/8/layout/list1"/>
    <dgm:cxn modelId="{79B8861F-FCEC-4E52-AAE6-79387EF24A40}" type="presParOf" srcId="{8A61ADCC-A489-4085-8019-EF4632A8E539}" destId="{5AB9705D-80FE-49B6-A80C-B625A9C91490}" srcOrd="9" destOrd="0" presId="urn:microsoft.com/office/officeart/2005/8/layout/list1"/>
    <dgm:cxn modelId="{E493CA25-9090-4C73-A3D4-357398365850}" type="presParOf" srcId="{8A61ADCC-A489-4085-8019-EF4632A8E539}" destId="{5845A1A0-4030-4D7B-A755-710F2B6F325C}" srcOrd="10" destOrd="0" presId="urn:microsoft.com/office/officeart/2005/8/layout/list1"/>
    <dgm:cxn modelId="{78DB9C22-251E-4A66-BCC7-17EA37FE4578}" type="presParOf" srcId="{8A61ADCC-A489-4085-8019-EF4632A8E539}" destId="{4A42CE19-F2AB-4705-9F6A-9B2B108BD821}" srcOrd="11" destOrd="0" presId="urn:microsoft.com/office/officeart/2005/8/layout/list1"/>
    <dgm:cxn modelId="{09D65F0D-B0D1-4129-9391-B6B51772DD83}" type="presParOf" srcId="{8A61ADCC-A489-4085-8019-EF4632A8E539}" destId="{8B46A105-184B-4C59-822E-873AAB9397E1}" srcOrd="12" destOrd="0" presId="urn:microsoft.com/office/officeart/2005/8/layout/list1"/>
    <dgm:cxn modelId="{394FD17C-8F56-4741-9625-52836829F3E8}" type="presParOf" srcId="{8B46A105-184B-4C59-822E-873AAB9397E1}" destId="{8EA47FE4-3E02-49A8-948C-34AF2440E88B}" srcOrd="0" destOrd="0" presId="urn:microsoft.com/office/officeart/2005/8/layout/list1"/>
    <dgm:cxn modelId="{313861A7-E2CB-4BFE-855D-45D3B404984F}" type="presParOf" srcId="{8B46A105-184B-4C59-822E-873AAB9397E1}" destId="{117E4FE8-1712-468B-8508-356ABA90BE6B}" srcOrd="1" destOrd="0" presId="urn:microsoft.com/office/officeart/2005/8/layout/list1"/>
    <dgm:cxn modelId="{C515C1BE-36BD-421F-8723-626421C7C027}" type="presParOf" srcId="{8A61ADCC-A489-4085-8019-EF4632A8E539}" destId="{E800EC8F-1876-4890-BCB9-F8B644192C94}" srcOrd="13" destOrd="0" presId="urn:microsoft.com/office/officeart/2005/8/layout/list1"/>
    <dgm:cxn modelId="{C5FA4ACB-6309-41E3-9BBD-3FAB7E0A5841}" type="presParOf" srcId="{8A61ADCC-A489-4085-8019-EF4632A8E539}" destId="{D1516C38-8E1A-4DEB-BD52-0C5AAA85DD7E}" srcOrd="14" destOrd="0" presId="urn:microsoft.com/office/officeart/2005/8/layout/list1"/>
    <dgm:cxn modelId="{751A6CD3-955A-4DB9-BDD9-A627AA941223}" type="presParOf" srcId="{8A61ADCC-A489-4085-8019-EF4632A8E539}" destId="{9BB37251-1B95-44FA-9300-0FDFE22D348A}" srcOrd="15" destOrd="0" presId="urn:microsoft.com/office/officeart/2005/8/layout/list1"/>
    <dgm:cxn modelId="{B1AA3C4A-CC93-4AB4-8C4D-89D0FF248ED3}" type="presParOf" srcId="{8A61ADCC-A489-4085-8019-EF4632A8E539}" destId="{DD59DC79-E822-429B-8060-41D41A71C047}" srcOrd="16" destOrd="0" presId="urn:microsoft.com/office/officeart/2005/8/layout/list1"/>
    <dgm:cxn modelId="{3DD17261-33E2-4EAF-8667-C83C638012F6}" type="presParOf" srcId="{DD59DC79-E822-429B-8060-41D41A71C047}" destId="{7E748428-5B6E-4A99-BA0A-A5992F5771AC}" srcOrd="0" destOrd="0" presId="urn:microsoft.com/office/officeart/2005/8/layout/list1"/>
    <dgm:cxn modelId="{74025A21-A04B-4AE4-A542-AD3D9304A690}" type="presParOf" srcId="{DD59DC79-E822-429B-8060-41D41A71C047}" destId="{E3C435AC-B459-45A3-9F95-A8B7C2D63CEE}" srcOrd="1" destOrd="0" presId="urn:microsoft.com/office/officeart/2005/8/layout/list1"/>
    <dgm:cxn modelId="{CFD34659-E816-4B93-9599-1266E4189061}" type="presParOf" srcId="{8A61ADCC-A489-4085-8019-EF4632A8E539}" destId="{58322CC2-95AD-4294-B820-33569007DFAB}" srcOrd="17" destOrd="0" presId="urn:microsoft.com/office/officeart/2005/8/layout/list1"/>
    <dgm:cxn modelId="{34B99FD3-110B-49B1-9090-5FBD290D7D8E}" type="presParOf" srcId="{8A61ADCC-A489-4085-8019-EF4632A8E539}" destId="{6F6F9D08-9C59-4BF1-857F-AA6E5684D44A}" srcOrd="18" destOrd="0" presId="urn:microsoft.com/office/officeart/2005/8/layout/list1"/>
    <dgm:cxn modelId="{2418A21B-AED3-4A43-95D8-B10D0FF728F0}" type="presParOf" srcId="{8A61ADCC-A489-4085-8019-EF4632A8E539}" destId="{7E6D6781-61B5-4604-9F2E-7E968D06213E}" srcOrd="19" destOrd="0" presId="urn:microsoft.com/office/officeart/2005/8/layout/list1"/>
    <dgm:cxn modelId="{BD7E0F62-C87D-49E0-A3E5-EA86C6A3C7D6}" type="presParOf" srcId="{8A61ADCC-A489-4085-8019-EF4632A8E539}" destId="{A8168B26-05F6-47EB-B2E6-552455963617}" srcOrd="20" destOrd="0" presId="urn:microsoft.com/office/officeart/2005/8/layout/list1"/>
    <dgm:cxn modelId="{5F822696-334C-4EDF-AB2C-C6EDDD1341A9}" type="presParOf" srcId="{A8168B26-05F6-47EB-B2E6-552455963617}" destId="{AE5F0D7D-A3C6-4B2A-9B8B-F0B1B19D7816}" srcOrd="0" destOrd="0" presId="urn:microsoft.com/office/officeart/2005/8/layout/list1"/>
    <dgm:cxn modelId="{35CA87D5-5135-4B60-A501-5117471B3031}" type="presParOf" srcId="{A8168B26-05F6-47EB-B2E6-552455963617}" destId="{F888705C-C62E-4596-8D9F-12F6BCD17FDF}" srcOrd="1" destOrd="0" presId="urn:microsoft.com/office/officeart/2005/8/layout/list1"/>
    <dgm:cxn modelId="{8197FC67-07CD-4C05-85C3-DCFAB3EA036B}" type="presParOf" srcId="{8A61ADCC-A489-4085-8019-EF4632A8E539}" destId="{505F5138-0427-4CD9-A262-7D7E06E11AF9}" srcOrd="21" destOrd="0" presId="urn:microsoft.com/office/officeart/2005/8/layout/list1"/>
    <dgm:cxn modelId="{B8D36197-C746-44B2-BD5B-CEA214203E26}" type="presParOf" srcId="{8A61ADCC-A489-4085-8019-EF4632A8E539}" destId="{43ED5C1D-260A-4181-A9AC-F189875F9360}" srcOrd="22" destOrd="0" presId="urn:microsoft.com/office/officeart/2005/8/layout/list1"/>
  </dgm:cxnLst>
  <dgm:bg/>
  <dgm:whole>
    <a:ln>
      <a:solidFill>
        <a:srgbClr val="608F3D"/>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F56E17-6E2A-49AE-9D6F-467D06330FCC}"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BAF31815-71AF-4D55-BA2E-2F1CE4199023}">
      <dgm:prSet phldrT="[Text]"/>
      <dgm:spPr>
        <a:solidFill>
          <a:srgbClr val="608F3D"/>
        </a:solidFill>
      </dgm:spPr>
      <dgm:t>
        <a:bodyPr/>
        <a:lstStyle/>
        <a:p>
          <a:r>
            <a:rPr lang="en-US" b="1" dirty="0" smtClean="0"/>
            <a:t>Chapter 7</a:t>
          </a:r>
          <a:endParaRPr lang="en-US" b="1" dirty="0"/>
        </a:p>
      </dgm:t>
    </dgm:pt>
    <dgm:pt modelId="{6C7E546D-C225-4FAC-B7E8-E3DB1B332EBB}" type="parTrans" cxnId="{9F24D95D-840D-4CAF-A2F4-A4371CA4624E}">
      <dgm:prSet/>
      <dgm:spPr/>
      <dgm:t>
        <a:bodyPr/>
        <a:lstStyle/>
        <a:p>
          <a:endParaRPr lang="en-US"/>
        </a:p>
      </dgm:t>
    </dgm:pt>
    <dgm:pt modelId="{3E3A57D6-1E8F-4493-BC2D-36EE4153DECF}" type="sibTrans" cxnId="{9F24D95D-840D-4CAF-A2F4-A4371CA4624E}">
      <dgm:prSet/>
      <dgm:spPr/>
      <dgm:t>
        <a:bodyPr/>
        <a:lstStyle/>
        <a:p>
          <a:endParaRPr lang="en-US"/>
        </a:p>
      </dgm:t>
    </dgm:pt>
    <dgm:pt modelId="{C63DF0C5-B638-4843-BE21-6D6524AC1419}">
      <dgm:prSet phldrT="[Text]" custT="1"/>
      <dgm:spPr/>
      <dgm:t>
        <a:bodyPr/>
        <a:lstStyle/>
        <a:p>
          <a:pPr algn="l"/>
          <a:r>
            <a:rPr lang="en-US" sz="2800" dirty="0" smtClean="0"/>
            <a:t>Liquidation or straight bankruptcy</a:t>
          </a:r>
          <a:endParaRPr lang="en-US" sz="2800" dirty="0"/>
        </a:p>
      </dgm:t>
    </dgm:pt>
    <dgm:pt modelId="{02BCD78B-1D58-45E8-BC63-107733623028}" type="parTrans" cxnId="{3570A388-33ED-4095-B1AA-BCDAF9814931}">
      <dgm:prSet/>
      <dgm:spPr/>
      <dgm:t>
        <a:bodyPr/>
        <a:lstStyle/>
        <a:p>
          <a:endParaRPr lang="en-US"/>
        </a:p>
      </dgm:t>
    </dgm:pt>
    <dgm:pt modelId="{266A954D-5DBC-498C-AACE-F4E6D79AAD1A}" type="sibTrans" cxnId="{3570A388-33ED-4095-B1AA-BCDAF9814931}">
      <dgm:prSet/>
      <dgm:spPr/>
      <dgm:t>
        <a:bodyPr/>
        <a:lstStyle/>
        <a:p>
          <a:endParaRPr lang="en-US"/>
        </a:p>
      </dgm:t>
    </dgm:pt>
    <dgm:pt modelId="{5B42D013-9F5A-4990-BB30-79964B74411A}">
      <dgm:prSet phldrT="[Text]" custT="1"/>
      <dgm:spPr/>
      <dgm:t>
        <a:bodyPr/>
        <a:lstStyle/>
        <a:p>
          <a:pPr algn="l"/>
          <a:r>
            <a:rPr lang="en-US" sz="2800" dirty="0" smtClean="0"/>
            <a:t>Debtor </a:t>
          </a:r>
          <a:r>
            <a:rPr lang="en-US" sz="2800" b="0" i="0" u="none" dirty="0" smtClean="0"/>
            <a:t>has</a:t>
          </a:r>
          <a:r>
            <a:rPr lang="en-US" sz="2800" b="0" i="1" u="none" dirty="0" smtClean="0"/>
            <a:t> no </a:t>
          </a:r>
          <a:r>
            <a:rPr lang="en-US" sz="2800" dirty="0" smtClean="0"/>
            <a:t>steady </a:t>
          </a:r>
          <a:r>
            <a:rPr lang="en-US" sz="2800" b="0" i="1" dirty="0" smtClean="0"/>
            <a:t>or</a:t>
          </a:r>
          <a:r>
            <a:rPr lang="en-US" sz="2800" b="0" dirty="0" smtClean="0"/>
            <a:t> </a:t>
          </a:r>
          <a:r>
            <a:rPr lang="en-US" sz="2800" dirty="0" smtClean="0"/>
            <a:t>sufficient income to pay debts</a:t>
          </a:r>
          <a:endParaRPr lang="en-US" sz="2800" dirty="0"/>
        </a:p>
      </dgm:t>
    </dgm:pt>
    <dgm:pt modelId="{0A1C0346-739A-40A9-87EF-BEDC04B87C9E}" type="parTrans" cxnId="{F17C9A54-9DF2-446E-871A-55F7D947DDA7}">
      <dgm:prSet/>
      <dgm:spPr/>
      <dgm:t>
        <a:bodyPr/>
        <a:lstStyle/>
        <a:p>
          <a:endParaRPr lang="en-US"/>
        </a:p>
      </dgm:t>
    </dgm:pt>
    <dgm:pt modelId="{8F9432EC-572F-4FEC-B39A-D48CB964A4D7}" type="sibTrans" cxnId="{F17C9A54-9DF2-446E-871A-55F7D947DDA7}">
      <dgm:prSet/>
      <dgm:spPr/>
      <dgm:t>
        <a:bodyPr/>
        <a:lstStyle/>
        <a:p>
          <a:endParaRPr lang="en-US"/>
        </a:p>
      </dgm:t>
    </dgm:pt>
    <dgm:pt modelId="{E3C73E4E-E07A-4C0B-8B14-A0D4A706FDCB}">
      <dgm:prSet phldrT="[Text]" custT="1"/>
      <dgm:spPr/>
      <dgm:t>
        <a:bodyPr/>
        <a:lstStyle/>
        <a:p>
          <a:pPr>
            <a:lnSpc>
              <a:spcPts val="2800"/>
            </a:lnSpc>
            <a:spcAft>
              <a:spcPts val="600"/>
            </a:spcAft>
          </a:pPr>
          <a:r>
            <a:rPr lang="en-US" sz="2800" b="0" dirty="0" smtClean="0"/>
            <a:t>Main reasons to file</a:t>
          </a:r>
          <a:endParaRPr lang="en-US" sz="2800" b="0" dirty="0"/>
        </a:p>
      </dgm:t>
    </dgm:pt>
    <dgm:pt modelId="{8EC7D7A3-421C-4E80-AB75-50EACBE375FF}" type="parTrans" cxnId="{A241DEC7-3436-4246-BD37-D1889DEBF8B2}">
      <dgm:prSet/>
      <dgm:spPr/>
      <dgm:t>
        <a:bodyPr/>
        <a:lstStyle/>
        <a:p>
          <a:endParaRPr lang="en-US"/>
        </a:p>
      </dgm:t>
    </dgm:pt>
    <dgm:pt modelId="{77C07E81-239E-4B4D-86CE-32CD485CB7A1}" type="sibTrans" cxnId="{A241DEC7-3436-4246-BD37-D1889DEBF8B2}">
      <dgm:prSet/>
      <dgm:spPr/>
      <dgm:t>
        <a:bodyPr/>
        <a:lstStyle/>
        <a:p>
          <a:endParaRPr lang="en-US"/>
        </a:p>
      </dgm:t>
    </dgm:pt>
    <dgm:pt modelId="{C2C7FEFD-0F24-488B-A0DC-1C4BF4DED7FD}">
      <dgm:prSet phldrT="[Text]" custT="1"/>
      <dgm:spPr/>
      <dgm:t>
        <a:bodyPr/>
        <a:lstStyle/>
        <a:p>
          <a:pPr>
            <a:lnSpc>
              <a:spcPts val="2800"/>
            </a:lnSpc>
            <a:spcAft>
              <a:spcPts val="600"/>
            </a:spcAft>
          </a:pPr>
          <a:r>
            <a:rPr lang="en-US" sz="2800" b="0" dirty="0" smtClean="0"/>
            <a:t>Debt discharged</a:t>
          </a:r>
          <a:endParaRPr lang="en-US" sz="2800" b="0" dirty="0"/>
        </a:p>
      </dgm:t>
    </dgm:pt>
    <dgm:pt modelId="{BD7069FF-778D-4CAB-A34B-AEE020E1CF5C}" type="parTrans" cxnId="{BF67E493-457C-4004-8DFC-74E09768619C}">
      <dgm:prSet/>
      <dgm:spPr/>
      <dgm:t>
        <a:bodyPr/>
        <a:lstStyle/>
        <a:p>
          <a:endParaRPr lang="en-US"/>
        </a:p>
      </dgm:t>
    </dgm:pt>
    <dgm:pt modelId="{B3D0ABE7-8AAF-4C50-8487-D208589979B4}" type="sibTrans" cxnId="{BF67E493-457C-4004-8DFC-74E09768619C}">
      <dgm:prSet/>
      <dgm:spPr/>
      <dgm:t>
        <a:bodyPr/>
        <a:lstStyle/>
        <a:p>
          <a:endParaRPr lang="en-US"/>
        </a:p>
      </dgm:t>
    </dgm:pt>
    <dgm:pt modelId="{354D5078-0AA4-4954-B087-D309B62C17E3}">
      <dgm:prSet phldrT="[Text]" custT="1"/>
      <dgm:spPr/>
      <dgm:t>
        <a:bodyPr/>
        <a:lstStyle/>
        <a:p>
          <a:pPr>
            <a:lnSpc>
              <a:spcPts val="2800"/>
            </a:lnSpc>
            <a:spcAft>
              <a:spcPts val="600"/>
            </a:spcAft>
          </a:pPr>
          <a:r>
            <a:rPr lang="en-US" sz="2800" b="0" dirty="0" smtClean="0"/>
            <a:t>Automatic stay</a:t>
          </a:r>
          <a:endParaRPr lang="en-US" sz="2800" b="0" dirty="0"/>
        </a:p>
      </dgm:t>
    </dgm:pt>
    <dgm:pt modelId="{AAC7C7CC-FF9A-4615-A82A-2E11AAA49CAD}" type="sibTrans" cxnId="{D92F2ED9-EE01-45F7-849E-9BBB48D62F2C}">
      <dgm:prSet/>
      <dgm:spPr/>
      <dgm:t>
        <a:bodyPr/>
        <a:lstStyle/>
        <a:p>
          <a:endParaRPr lang="en-US"/>
        </a:p>
      </dgm:t>
    </dgm:pt>
    <dgm:pt modelId="{2F62CDF8-BC2B-4702-B985-07FFEECD5230}" type="parTrans" cxnId="{D92F2ED9-EE01-45F7-849E-9BBB48D62F2C}">
      <dgm:prSet/>
      <dgm:spPr/>
      <dgm:t>
        <a:bodyPr/>
        <a:lstStyle/>
        <a:p>
          <a:endParaRPr lang="en-US"/>
        </a:p>
      </dgm:t>
    </dgm:pt>
    <dgm:pt modelId="{58889B67-68E9-4AAD-B6FD-EE1412B4709A}">
      <dgm:prSet phldrT="[Text]" custT="1"/>
      <dgm:spPr/>
      <dgm:t>
        <a:bodyPr/>
        <a:lstStyle/>
        <a:p>
          <a:pPr algn="l"/>
          <a:r>
            <a:rPr lang="en-US" sz="2800" dirty="0" smtClean="0"/>
            <a:t>Pay-back or wage- earner plan</a:t>
          </a:r>
          <a:endParaRPr lang="en-US" sz="2800" dirty="0"/>
        </a:p>
      </dgm:t>
    </dgm:pt>
    <dgm:pt modelId="{3306CE5E-7282-4987-B3FD-F4C6B6322BC9}" type="sibTrans" cxnId="{D3875866-2929-4839-B043-D40376B22A15}">
      <dgm:prSet/>
      <dgm:spPr/>
      <dgm:t>
        <a:bodyPr/>
        <a:lstStyle/>
        <a:p>
          <a:endParaRPr lang="en-US"/>
        </a:p>
      </dgm:t>
    </dgm:pt>
    <dgm:pt modelId="{C98DD01B-B75F-4FC6-8950-9F9064D453E1}" type="parTrans" cxnId="{D3875866-2929-4839-B043-D40376B22A15}">
      <dgm:prSet/>
      <dgm:spPr/>
      <dgm:t>
        <a:bodyPr/>
        <a:lstStyle/>
        <a:p>
          <a:endParaRPr lang="en-US"/>
        </a:p>
      </dgm:t>
    </dgm:pt>
    <dgm:pt modelId="{92BE0FEB-BD93-4BAA-B793-7DD8DD1AC3AA}">
      <dgm:prSet phldrT="[Text]"/>
      <dgm:spPr>
        <a:solidFill>
          <a:srgbClr val="608F3D"/>
        </a:solidFill>
      </dgm:spPr>
      <dgm:t>
        <a:bodyPr/>
        <a:lstStyle/>
        <a:p>
          <a:r>
            <a:rPr lang="en-US" b="1" dirty="0" smtClean="0"/>
            <a:t>Chapter 13</a:t>
          </a:r>
          <a:endParaRPr lang="en-US" b="1" dirty="0"/>
        </a:p>
      </dgm:t>
    </dgm:pt>
    <dgm:pt modelId="{181F29F2-4504-4EC5-BF30-EB8C2741E632}" type="sibTrans" cxnId="{27465DF9-DDDE-4667-8EDB-40720FF383DC}">
      <dgm:prSet/>
      <dgm:spPr/>
      <dgm:t>
        <a:bodyPr/>
        <a:lstStyle/>
        <a:p>
          <a:endParaRPr lang="en-US"/>
        </a:p>
      </dgm:t>
    </dgm:pt>
    <dgm:pt modelId="{68813023-A5C9-4926-A89B-611E601CAFF9}" type="parTrans" cxnId="{27465DF9-DDDE-4667-8EDB-40720FF383DC}">
      <dgm:prSet/>
      <dgm:spPr/>
      <dgm:t>
        <a:bodyPr/>
        <a:lstStyle/>
        <a:p>
          <a:endParaRPr lang="en-US"/>
        </a:p>
      </dgm:t>
    </dgm:pt>
    <dgm:pt modelId="{29EB7774-B959-426D-A444-5537989C9B19}">
      <dgm:prSet phldrT="[Text]"/>
      <dgm:spPr/>
      <dgm:t>
        <a:bodyPr/>
        <a:lstStyle/>
        <a:p>
          <a:pPr algn="l"/>
          <a:r>
            <a:rPr lang="en-US" dirty="0" smtClean="0"/>
            <a:t>Debtor </a:t>
          </a:r>
          <a:r>
            <a:rPr lang="en-US" b="0" i="1" u="none" dirty="0" smtClean="0"/>
            <a:t>has </a:t>
          </a:r>
          <a:r>
            <a:rPr lang="en-US" dirty="0" smtClean="0"/>
            <a:t>steady </a:t>
          </a:r>
          <a:r>
            <a:rPr lang="en-US" b="0" i="1" dirty="0" smtClean="0"/>
            <a:t>and </a:t>
          </a:r>
          <a:r>
            <a:rPr lang="en-US" dirty="0" smtClean="0"/>
            <a:t>sufficient income to pay debts</a:t>
          </a:r>
          <a:endParaRPr lang="en-US" dirty="0"/>
        </a:p>
      </dgm:t>
    </dgm:pt>
    <dgm:pt modelId="{5CCF4787-BB06-4983-A4B4-2BF3F1AFEDEE}" type="parTrans" cxnId="{5DB1D322-CA5B-45E9-AEE6-1A4E39C329DC}">
      <dgm:prSet/>
      <dgm:spPr/>
      <dgm:t>
        <a:bodyPr/>
        <a:lstStyle/>
        <a:p>
          <a:endParaRPr lang="en-US"/>
        </a:p>
      </dgm:t>
    </dgm:pt>
    <dgm:pt modelId="{AB7E008E-CE82-4D79-8097-9E9B098E647D}" type="sibTrans" cxnId="{5DB1D322-CA5B-45E9-AEE6-1A4E39C329DC}">
      <dgm:prSet/>
      <dgm:spPr/>
      <dgm:t>
        <a:bodyPr/>
        <a:lstStyle/>
        <a:p>
          <a:endParaRPr lang="en-US"/>
        </a:p>
      </dgm:t>
    </dgm:pt>
    <dgm:pt modelId="{98AAA9C9-F9EE-40B9-B0D5-0D6F7EA91213}">
      <dgm:prSet phldrT="[Text]" custT="1"/>
      <dgm:spPr/>
      <dgm:t>
        <a:bodyPr/>
        <a:lstStyle/>
        <a:p>
          <a:pPr>
            <a:lnSpc>
              <a:spcPts val="2800"/>
            </a:lnSpc>
          </a:pPr>
          <a:r>
            <a:rPr lang="en-US" sz="2800" dirty="0" smtClean="0"/>
            <a:t>Main reasons to file</a:t>
          </a:r>
          <a:endParaRPr lang="en-US" sz="2800" dirty="0"/>
        </a:p>
      </dgm:t>
    </dgm:pt>
    <dgm:pt modelId="{D6EC2014-4AB6-4462-9884-F9DFA51DEFCC}" type="parTrans" cxnId="{AA9BC1A3-19E2-4EF3-B4FF-579D85C5F33B}">
      <dgm:prSet/>
      <dgm:spPr/>
      <dgm:t>
        <a:bodyPr/>
        <a:lstStyle/>
        <a:p>
          <a:endParaRPr lang="en-US"/>
        </a:p>
      </dgm:t>
    </dgm:pt>
    <dgm:pt modelId="{C9C32CB4-E648-4D39-8B46-8972051C89E3}" type="sibTrans" cxnId="{AA9BC1A3-19E2-4EF3-B4FF-579D85C5F33B}">
      <dgm:prSet/>
      <dgm:spPr/>
      <dgm:t>
        <a:bodyPr/>
        <a:lstStyle/>
        <a:p>
          <a:endParaRPr lang="en-US"/>
        </a:p>
      </dgm:t>
    </dgm:pt>
    <dgm:pt modelId="{3D60A696-220C-480A-B600-DAD936FC077A}">
      <dgm:prSet phldrT="[Text]" custT="1"/>
      <dgm:spPr/>
      <dgm:t>
        <a:bodyPr/>
        <a:lstStyle/>
        <a:p>
          <a:pPr>
            <a:lnSpc>
              <a:spcPts val="2800"/>
            </a:lnSpc>
          </a:pPr>
          <a:r>
            <a:rPr lang="en-US" sz="2800" dirty="0" smtClean="0"/>
            <a:t>Keep possession(s)</a:t>
          </a:r>
          <a:endParaRPr lang="en-US" sz="2800" dirty="0"/>
        </a:p>
      </dgm:t>
    </dgm:pt>
    <dgm:pt modelId="{865CF865-56B4-4222-AB32-1C5F31090CFD}" type="sibTrans" cxnId="{FD84CAEC-DBAA-4B54-B575-6878569DCA1F}">
      <dgm:prSet/>
      <dgm:spPr/>
      <dgm:t>
        <a:bodyPr/>
        <a:lstStyle/>
        <a:p>
          <a:endParaRPr lang="en-US"/>
        </a:p>
      </dgm:t>
    </dgm:pt>
    <dgm:pt modelId="{812A5615-59AC-4E68-8DAD-AC470F7E5D52}" type="parTrans" cxnId="{FD84CAEC-DBAA-4B54-B575-6878569DCA1F}">
      <dgm:prSet/>
      <dgm:spPr/>
      <dgm:t>
        <a:bodyPr/>
        <a:lstStyle/>
        <a:p>
          <a:endParaRPr lang="en-US"/>
        </a:p>
      </dgm:t>
    </dgm:pt>
    <dgm:pt modelId="{BEFEF6F5-DFAD-48EC-9739-AB07DCF3E622}">
      <dgm:prSet phldrT="[Text]" custT="1"/>
      <dgm:spPr/>
      <dgm:t>
        <a:bodyPr/>
        <a:lstStyle/>
        <a:p>
          <a:pPr>
            <a:lnSpc>
              <a:spcPts val="2800"/>
            </a:lnSpc>
          </a:pPr>
          <a:r>
            <a:rPr lang="en-US" sz="2800" dirty="0" smtClean="0"/>
            <a:t>Automatic stay</a:t>
          </a:r>
          <a:endParaRPr lang="en-US" sz="2800" dirty="0"/>
        </a:p>
      </dgm:t>
    </dgm:pt>
    <dgm:pt modelId="{3A0D6B92-FF7D-4631-A1E3-A4A6D2562AB7}" type="sibTrans" cxnId="{041CAA89-107D-44CF-9352-C95F01D1F6CB}">
      <dgm:prSet/>
      <dgm:spPr/>
      <dgm:t>
        <a:bodyPr/>
        <a:lstStyle/>
        <a:p>
          <a:endParaRPr lang="en-US"/>
        </a:p>
      </dgm:t>
    </dgm:pt>
    <dgm:pt modelId="{78C4CD42-AE89-463B-AC92-AAA5B9810FCC}" type="parTrans" cxnId="{041CAA89-107D-44CF-9352-C95F01D1F6CB}">
      <dgm:prSet/>
      <dgm:spPr/>
      <dgm:t>
        <a:bodyPr/>
        <a:lstStyle/>
        <a:p>
          <a:endParaRPr lang="en-US"/>
        </a:p>
      </dgm:t>
    </dgm:pt>
    <dgm:pt modelId="{4963D983-1475-4257-973D-10B1CF94C8B9}" type="pres">
      <dgm:prSet presAssocID="{73F56E17-6E2A-49AE-9D6F-467D06330FCC}" presName="diagram" presStyleCnt="0">
        <dgm:presLayoutVars>
          <dgm:chPref val="1"/>
          <dgm:dir/>
          <dgm:animOne val="branch"/>
          <dgm:animLvl val="lvl"/>
          <dgm:resizeHandles/>
        </dgm:presLayoutVars>
      </dgm:prSet>
      <dgm:spPr/>
      <dgm:t>
        <a:bodyPr/>
        <a:lstStyle/>
        <a:p>
          <a:endParaRPr lang="en-US"/>
        </a:p>
      </dgm:t>
    </dgm:pt>
    <dgm:pt modelId="{C402647C-E765-4020-8BEE-21B2240EA527}" type="pres">
      <dgm:prSet presAssocID="{BAF31815-71AF-4D55-BA2E-2F1CE4199023}" presName="root" presStyleCnt="0"/>
      <dgm:spPr/>
    </dgm:pt>
    <dgm:pt modelId="{6A0B0E20-FEEF-4A12-BBEA-768843CB94C2}" type="pres">
      <dgm:prSet presAssocID="{BAF31815-71AF-4D55-BA2E-2F1CE4199023}" presName="rootComposite" presStyleCnt="0"/>
      <dgm:spPr/>
    </dgm:pt>
    <dgm:pt modelId="{425DFA66-A4C0-4E2B-A35D-412BB66667DC}" type="pres">
      <dgm:prSet presAssocID="{BAF31815-71AF-4D55-BA2E-2F1CE4199023}" presName="rootText" presStyleLbl="node1" presStyleIdx="0" presStyleCnt="2" custScaleY="52163"/>
      <dgm:spPr/>
      <dgm:t>
        <a:bodyPr/>
        <a:lstStyle/>
        <a:p>
          <a:endParaRPr lang="en-US"/>
        </a:p>
      </dgm:t>
    </dgm:pt>
    <dgm:pt modelId="{3BC8CC1E-8740-4D15-91AD-47DA491B6E80}" type="pres">
      <dgm:prSet presAssocID="{BAF31815-71AF-4D55-BA2E-2F1CE4199023}" presName="rootConnector" presStyleLbl="node1" presStyleIdx="0" presStyleCnt="2"/>
      <dgm:spPr/>
      <dgm:t>
        <a:bodyPr/>
        <a:lstStyle/>
        <a:p>
          <a:endParaRPr lang="en-US"/>
        </a:p>
      </dgm:t>
    </dgm:pt>
    <dgm:pt modelId="{6AB82A31-55CF-4505-B0A0-B40198F3E39B}" type="pres">
      <dgm:prSet presAssocID="{BAF31815-71AF-4D55-BA2E-2F1CE4199023}" presName="childShape" presStyleCnt="0"/>
      <dgm:spPr/>
    </dgm:pt>
    <dgm:pt modelId="{F9A50FEC-C26E-4BF7-8326-B10BF367D628}" type="pres">
      <dgm:prSet presAssocID="{02BCD78B-1D58-45E8-BC63-107733623028}" presName="Name13" presStyleLbl="parChTrans1D2" presStyleIdx="0" presStyleCnt="6"/>
      <dgm:spPr/>
      <dgm:t>
        <a:bodyPr/>
        <a:lstStyle/>
        <a:p>
          <a:endParaRPr lang="en-US"/>
        </a:p>
      </dgm:t>
    </dgm:pt>
    <dgm:pt modelId="{522CAF65-B3B3-4861-BF1E-B57C5DE9932D}" type="pres">
      <dgm:prSet presAssocID="{C63DF0C5-B638-4843-BE21-6D6524AC1419}" presName="childText" presStyleLbl="bgAcc1" presStyleIdx="0" presStyleCnt="6" custScaleX="116531" custScaleY="67315" custLinFactNeighborY="-2594">
        <dgm:presLayoutVars>
          <dgm:bulletEnabled val="1"/>
        </dgm:presLayoutVars>
      </dgm:prSet>
      <dgm:spPr/>
      <dgm:t>
        <a:bodyPr/>
        <a:lstStyle/>
        <a:p>
          <a:endParaRPr lang="en-US"/>
        </a:p>
      </dgm:t>
    </dgm:pt>
    <dgm:pt modelId="{7C4EE563-6D16-4960-883A-C74B8F005E43}" type="pres">
      <dgm:prSet presAssocID="{0A1C0346-739A-40A9-87EF-BEDC04B87C9E}" presName="Name13" presStyleLbl="parChTrans1D2" presStyleIdx="1" presStyleCnt="6"/>
      <dgm:spPr/>
      <dgm:t>
        <a:bodyPr/>
        <a:lstStyle/>
        <a:p>
          <a:endParaRPr lang="en-US"/>
        </a:p>
      </dgm:t>
    </dgm:pt>
    <dgm:pt modelId="{DF82E620-8743-45A9-A810-6AEDF974829C}" type="pres">
      <dgm:prSet presAssocID="{5B42D013-9F5A-4990-BB30-79964B74411A}" presName="childText" presStyleLbl="bgAcc1" presStyleIdx="1" presStyleCnt="6" custScaleX="121868" custScaleY="81691" custLinFactNeighborX="-2711">
        <dgm:presLayoutVars>
          <dgm:bulletEnabled val="1"/>
        </dgm:presLayoutVars>
      </dgm:prSet>
      <dgm:spPr/>
      <dgm:t>
        <a:bodyPr/>
        <a:lstStyle/>
        <a:p>
          <a:endParaRPr lang="en-US"/>
        </a:p>
      </dgm:t>
    </dgm:pt>
    <dgm:pt modelId="{46DFFB64-018D-4D81-B8D6-293581FFB981}" type="pres">
      <dgm:prSet presAssocID="{8EC7D7A3-421C-4E80-AB75-50EACBE375FF}" presName="Name13" presStyleLbl="parChTrans1D2" presStyleIdx="2" presStyleCnt="6"/>
      <dgm:spPr/>
      <dgm:t>
        <a:bodyPr/>
        <a:lstStyle/>
        <a:p>
          <a:endParaRPr lang="en-US"/>
        </a:p>
      </dgm:t>
    </dgm:pt>
    <dgm:pt modelId="{19E077D8-E2D9-42D4-9A98-2EEA2BB81E8A}" type="pres">
      <dgm:prSet presAssocID="{E3C73E4E-E07A-4C0B-8B14-A0D4A706FDCB}" presName="childText" presStyleLbl="bgAcc1" presStyleIdx="2" presStyleCnt="6" custScaleX="119846" custScaleY="83362">
        <dgm:presLayoutVars>
          <dgm:bulletEnabled val="1"/>
        </dgm:presLayoutVars>
      </dgm:prSet>
      <dgm:spPr/>
      <dgm:t>
        <a:bodyPr/>
        <a:lstStyle/>
        <a:p>
          <a:endParaRPr lang="en-US"/>
        </a:p>
      </dgm:t>
    </dgm:pt>
    <dgm:pt modelId="{94461721-CF72-4F71-8180-8E288EA7DC49}" type="pres">
      <dgm:prSet presAssocID="{92BE0FEB-BD93-4BAA-B793-7DD8DD1AC3AA}" presName="root" presStyleCnt="0"/>
      <dgm:spPr/>
    </dgm:pt>
    <dgm:pt modelId="{79B325F6-49B2-4E65-8EA9-947E5AD37DED}" type="pres">
      <dgm:prSet presAssocID="{92BE0FEB-BD93-4BAA-B793-7DD8DD1AC3AA}" presName="rootComposite" presStyleCnt="0"/>
      <dgm:spPr/>
    </dgm:pt>
    <dgm:pt modelId="{979712EB-0119-4920-8CAC-B8CB91A4927E}" type="pres">
      <dgm:prSet presAssocID="{92BE0FEB-BD93-4BAA-B793-7DD8DD1AC3AA}" presName="rootText" presStyleLbl="node1" presStyleIdx="1" presStyleCnt="2" custScaleY="53917" custLinFactNeighborX="-31" custLinFactNeighborY="-291"/>
      <dgm:spPr/>
      <dgm:t>
        <a:bodyPr/>
        <a:lstStyle/>
        <a:p>
          <a:endParaRPr lang="en-US"/>
        </a:p>
      </dgm:t>
    </dgm:pt>
    <dgm:pt modelId="{CC7190C4-E1EE-4740-9484-F8337A86561C}" type="pres">
      <dgm:prSet presAssocID="{92BE0FEB-BD93-4BAA-B793-7DD8DD1AC3AA}" presName="rootConnector" presStyleLbl="node1" presStyleIdx="1" presStyleCnt="2"/>
      <dgm:spPr/>
      <dgm:t>
        <a:bodyPr/>
        <a:lstStyle/>
        <a:p>
          <a:endParaRPr lang="en-US"/>
        </a:p>
      </dgm:t>
    </dgm:pt>
    <dgm:pt modelId="{DA48B718-28EC-4432-A57C-181A6B22688D}" type="pres">
      <dgm:prSet presAssocID="{92BE0FEB-BD93-4BAA-B793-7DD8DD1AC3AA}" presName="childShape" presStyleCnt="0"/>
      <dgm:spPr/>
    </dgm:pt>
    <dgm:pt modelId="{BEF38D3D-26A3-45AB-85A8-FDCF4AFDEAA9}" type="pres">
      <dgm:prSet presAssocID="{C98DD01B-B75F-4FC6-8950-9F9064D453E1}" presName="Name13" presStyleLbl="parChTrans1D2" presStyleIdx="3" presStyleCnt="6"/>
      <dgm:spPr/>
      <dgm:t>
        <a:bodyPr/>
        <a:lstStyle/>
        <a:p>
          <a:endParaRPr lang="en-US"/>
        </a:p>
      </dgm:t>
    </dgm:pt>
    <dgm:pt modelId="{D98A35C2-1864-4FDA-A3C9-5F566813D401}" type="pres">
      <dgm:prSet presAssocID="{58889B67-68E9-4AAD-B6FD-EE1412B4709A}" presName="childText" presStyleLbl="bgAcc1" presStyleIdx="3" presStyleCnt="6" custScaleX="121676" custScaleY="71563" custLinFactNeighborY="-4348">
        <dgm:presLayoutVars>
          <dgm:bulletEnabled val="1"/>
        </dgm:presLayoutVars>
      </dgm:prSet>
      <dgm:spPr/>
      <dgm:t>
        <a:bodyPr/>
        <a:lstStyle/>
        <a:p>
          <a:endParaRPr lang="en-US"/>
        </a:p>
      </dgm:t>
    </dgm:pt>
    <dgm:pt modelId="{81B5B88E-9269-47EB-A5CA-8361A1333E49}" type="pres">
      <dgm:prSet presAssocID="{5CCF4787-BB06-4983-A4B4-2BF3F1AFEDEE}" presName="Name13" presStyleLbl="parChTrans1D2" presStyleIdx="4" presStyleCnt="6"/>
      <dgm:spPr/>
      <dgm:t>
        <a:bodyPr/>
        <a:lstStyle/>
        <a:p>
          <a:endParaRPr lang="en-US"/>
        </a:p>
      </dgm:t>
    </dgm:pt>
    <dgm:pt modelId="{3CEA867A-D05B-454B-87A1-3E08A966923D}" type="pres">
      <dgm:prSet presAssocID="{29EB7774-B959-426D-A444-5537989C9B19}" presName="childText" presStyleLbl="bgAcc1" presStyleIdx="4" presStyleCnt="6" custScaleX="121868" custScaleY="81691" custLinFactNeighborX="99" custLinFactNeighborY="-5075">
        <dgm:presLayoutVars>
          <dgm:bulletEnabled val="1"/>
        </dgm:presLayoutVars>
      </dgm:prSet>
      <dgm:spPr/>
      <dgm:t>
        <a:bodyPr/>
        <a:lstStyle/>
        <a:p>
          <a:endParaRPr lang="en-US"/>
        </a:p>
      </dgm:t>
    </dgm:pt>
    <dgm:pt modelId="{A5B0C982-B6E9-4E45-81F2-5A6950E03C70}" type="pres">
      <dgm:prSet presAssocID="{D6EC2014-4AB6-4462-9884-F9DFA51DEFCC}" presName="Name13" presStyleLbl="parChTrans1D2" presStyleIdx="5" presStyleCnt="6"/>
      <dgm:spPr/>
      <dgm:t>
        <a:bodyPr/>
        <a:lstStyle/>
        <a:p>
          <a:endParaRPr lang="en-US"/>
        </a:p>
      </dgm:t>
    </dgm:pt>
    <dgm:pt modelId="{006123F7-CCF5-42EA-AC84-B623B6B50B05}" type="pres">
      <dgm:prSet presAssocID="{98AAA9C9-F9EE-40B9-B0D5-0D6F7EA91213}" presName="childText" presStyleLbl="bgAcc1" presStyleIdx="5" presStyleCnt="6" custScaleX="121034" custScaleY="83362" custLinFactNeighborX="-586" custLinFactNeighborY="-5109">
        <dgm:presLayoutVars>
          <dgm:bulletEnabled val="1"/>
        </dgm:presLayoutVars>
      </dgm:prSet>
      <dgm:spPr/>
      <dgm:t>
        <a:bodyPr/>
        <a:lstStyle/>
        <a:p>
          <a:endParaRPr lang="en-US"/>
        </a:p>
      </dgm:t>
    </dgm:pt>
  </dgm:ptLst>
  <dgm:cxnLst>
    <dgm:cxn modelId="{5E0B0227-FB14-403C-B7B4-725E3FCFB5C5}" type="presOf" srcId="{29EB7774-B959-426D-A444-5537989C9B19}" destId="{3CEA867A-D05B-454B-87A1-3E08A966923D}" srcOrd="0" destOrd="0" presId="urn:microsoft.com/office/officeart/2005/8/layout/hierarchy3"/>
    <dgm:cxn modelId="{7AACBAAF-9D66-480C-B511-E400E6461B49}" type="presOf" srcId="{3D60A696-220C-480A-B600-DAD936FC077A}" destId="{006123F7-CCF5-42EA-AC84-B623B6B50B05}" srcOrd="0" destOrd="2" presId="urn:microsoft.com/office/officeart/2005/8/layout/hierarchy3"/>
    <dgm:cxn modelId="{1201258C-F43D-4AF0-93DB-FAE965EE5629}" type="presOf" srcId="{BAF31815-71AF-4D55-BA2E-2F1CE4199023}" destId="{425DFA66-A4C0-4E2B-A35D-412BB66667DC}" srcOrd="0" destOrd="0" presId="urn:microsoft.com/office/officeart/2005/8/layout/hierarchy3"/>
    <dgm:cxn modelId="{9F24D95D-840D-4CAF-A2F4-A4371CA4624E}" srcId="{73F56E17-6E2A-49AE-9D6F-467D06330FCC}" destId="{BAF31815-71AF-4D55-BA2E-2F1CE4199023}" srcOrd="0" destOrd="0" parTransId="{6C7E546D-C225-4FAC-B7E8-E3DB1B332EBB}" sibTransId="{3E3A57D6-1E8F-4493-BC2D-36EE4153DECF}"/>
    <dgm:cxn modelId="{AAA798E1-9499-4990-8005-CF8A987C1A53}" type="presOf" srcId="{58889B67-68E9-4AAD-B6FD-EE1412B4709A}" destId="{D98A35C2-1864-4FDA-A3C9-5F566813D401}" srcOrd="0" destOrd="0" presId="urn:microsoft.com/office/officeart/2005/8/layout/hierarchy3"/>
    <dgm:cxn modelId="{D92F2ED9-EE01-45F7-849E-9BBB48D62F2C}" srcId="{E3C73E4E-E07A-4C0B-8B14-A0D4A706FDCB}" destId="{354D5078-0AA4-4954-B087-D309B62C17E3}" srcOrd="0" destOrd="0" parTransId="{2F62CDF8-BC2B-4702-B985-07FFEECD5230}" sibTransId="{AAC7C7CC-FF9A-4615-A82A-2E11AAA49CAD}"/>
    <dgm:cxn modelId="{7563DBC9-8BD1-4AC0-80D9-D68188D06AFA}" type="presOf" srcId="{C2C7FEFD-0F24-488B-A0DC-1C4BF4DED7FD}" destId="{19E077D8-E2D9-42D4-9A98-2EEA2BB81E8A}" srcOrd="0" destOrd="2" presId="urn:microsoft.com/office/officeart/2005/8/layout/hierarchy3"/>
    <dgm:cxn modelId="{5359C564-F353-4ACE-9FDE-CF3060D156BB}" type="presOf" srcId="{5CCF4787-BB06-4983-A4B4-2BF3F1AFEDEE}" destId="{81B5B88E-9269-47EB-A5CA-8361A1333E49}" srcOrd="0" destOrd="0" presId="urn:microsoft.com/office/officeart/2005/8/layout/hierarchy3"/>
    <dgm:cxn modelId="{272A7CB6-E198-4030-8DB4-29FD78E1639E}" type="presOf" srcId="{354D5078-0AA4-4954-B087-D309B62C17E3}" destId="{19E077D8-E2D9-42D4-9A98-2EEA2BB81E8A}" srcOrd="0" destOrd="1" presId="urn:microsoft.com/office/officeart/2005/8/layout/hierarchy3"/>
    <dgm:cxn modelId="{041CAA89-107D-44CF-9352-C95F01D1F6CB}" srcId="{98AAA9C9-F9EE-40B9-B0D5-0D6F7EA91213}" destId="{BEFEF6F5-DFAD-48EC-9739-AB07DCF3E622}" srcOrd="0" destOrd="0" parTransId="{78C4CD42-AE89-463B-AC92-AAA5B9810FCC}" sibTransId="{3A0D6B92-FF7D-4631-A1E3-A4A6D2562AB7}"/>
    <dgm:cxn modelId="{400BFF0B-2B2E-4EB9-968B-A7C59A729F69}" type="presOf" srcId="{73F56E17-6E2A-49AE-9D6F-467D06330FCC}" destId="{4963D983-1475-4257-973D-10B1CF94C8B9}" srcOrd="0" destOrd="0" presId="urn:microsoft.com/office/officeart/2005/8/layout/hierarchy3"/>
    <dgm:cxn modelId="{A241DEC7-3436-4246-BD37-D1889DEBF8B2}" srcId="{BAF31815-71AF-4D55-BA2E-2F1CE4199023}" destId="{E3C73E4E-E07A-4C0B-8B14-A0D4A706FDCB}" srcOrd="2" destOrd="0" parTransId="{8EC7D7A3-421C-4E80-AB75-50EACBE375FF}" sibTransId="{77C07E81-239E-4B4D-86CE-32CD485CB7A1}"/>
    <dgm:cxn modelId="{2FBC6921-C7DD-48DE-9F05-32850BDC12FA}" type="presOf" srcId="{BAF31815-71AF-4D55-BA2E-2F1CE4199023}" destId="{3BC8CC1E-8740-4D15-91AD-47DA491B6E80}" srcOrd="1" destOrd="0" presId="urn:microsoft.com/office/officeart/2005/8/layout/hierarchy3"/>
    <dgm:cxn modelId="{949D9FFE-5524-43D8-B5CB-A032EC344A57}" type="presOf" srcId="{02BCD78B-1D58-45E8-BC63-107733623028}" destId="{F9A50FEC-C26E-4BF7-8326-B10BF367D628}" srcOrd="0" destOrd="0" presId="urn:microsoft.com/office/officeart/2005/8/layout/hierarchy3"/>
    <dgm:cxn modelId="{9EF90350-3381-4AD5-AC8C-D9FFAFEBE7F7}" type="presOf" srcId="{BEFEF6F5-DFAD-48EC-9739-AB07DCF3E622}" destId="{006123F7-CCF5-42EA-AC84-B623B6B50B05}" srcOrd="0" destOrd="1" presId="urn:microsoft.com/office/officeart/2005/8/layout/hierarchy3"/>
    <dgm:cxn modelId="{BF67E493-457C-4004-8DFC-74E09768619C}" srcId="{E3C73E4E-E07A-4C0B-8B14-A0D4A706FDCB}" destId="{C2C7FEFD-0F24-488B-A0DC-1C4BF4DED7FD}" srcOrd="1" destOrd="0" parTransId="{BD7069FF-778D-4CAB-A34B-AEE020E1CF5C}" sibTransId="{B3D0ABE7-8AAF-4C50-8487-D208589979B4}"/>
    <dgm:cxn modelId="{F17C9A54-9DF2-446E-871A-55F7D947DDA7}" srcId="{BAF31815-71AF-4D55-BA2E-2F1CE4199023}" destId="{5B42D013-9F5A-4990-BB30-79964B74411A}" srcOrd="1" destOrd="0" parTransId="{0A1C0346-739A-40A9-87EF-BEDC04B87C9E}" sibTransId="{8F9432EC-572F-4FEC-B39A-D48CB964A4D7}"/>
    <dgm:cxn modelId="{146450B6-0C46-41AE-881F-0863FA93B925}" type="presOf" srcId="{0A1C0346-739A-40A9-87EF-BEDC04B87C9E}" destId="{7C4EE563-6D16-4960-883A-C74B8F005E43}" srcOrd="0" destOrd="0" presId="urn:microsoft.com/office/officeart/2005/8/layout/hierarchy3"/>
    <dgm:cxn modelId="{AA9BC1A3-19E2-4EF3-B4FF-579D85C5F33B}" srcId="{92BE0FEB-BD93-4BAA-B793-7DD8DD1AC3AA}" destId="{98AAA9C9-F9EE-40B9-B0D5-0D6F7EA91213}" srcOrd="2" destOrd="0" parTransId="{D6EC2014-4AB6-4462-9884-F9DFA51DEFCC}" sibTransId="{C9C32CB4-E648-4D39-8B46-8972051C89E3}"/>
    <dgm:cxn modelId="{27465DF9-DDDE-4667-8EDB-40720FF383DC}" srcId="{73F56E17-6E2A-49AE-9D6F-467D06330FCC}" destId="{92BE0FEB-BD93-4BAA-B793-7DD8DD1AC3AA}" srcOrd="1" destOrd="0" parTransId="{68813023-A5C9-4926-A89B-611E601CAFF9}" sibTransId="{181F29F2-4504-4EC5-BF30-EB8C2741E632}"/>
    <dgm:cxn modelId="{3570A388-33ED-4095-B1AA-BCDAF9814931}" srcId="{BAF31815-71AF-4D55-BA2E-2F1CE4199023}" destId="{C63DF0C5-B638-4843-BE21-6D6524AC1419}" srcOrd="0" destOrd="0" parTransId="{02BCD78B-1D58-45E8-BC63-107733623028}" sibTransId="{266A954D-5DBC-498C-AACE-F4E6D79AAD1A}"/>
    <dgm:cxn modelId="{1C750A39-AE5C-453E-8352-64A98BBA6F9F}" type="presOf" srcId="{98AAA9C9-F9EE-40B9-B0D5-0D6F7EA91213}" destId="{006123F7-CCF5-42EA-AC84-B623B6B50B05}" srcOrd="0" destOrd="0" presId="urn:microsoft.com/office/officeart/2005/8/layout/hierarchy3"/>
    <dgm:cxn modelId="{DE8D001C-77C5-4334-A735-AC5FC4C91898}" type="presOf" srcId="{5B42D013-9F5A-4990-BB30-79964B74411A}" destId="{DF82E620-8743-45A9-A810-6AEDF974829C}" srcOrd="0" destOrd="0" presId="urn:microsoft.com/office/officeart/2005/8/layout/hierarchy3"/>
    <dgm:cxn modelId="{1E7E05CA-F12B-4E00-A7AD-99788E764965}" type="presOf" srcId="{8EC7D7A3-421C-4E80-AB75-50EACBE375FF}" destId="{46DFFB64-018D-4D81-B8D6-293581FFB981}" srcOrd="0" destOrd="0" presId="urn:microsoft.com/office/officeart/2005/8/layout/hierarchy3"/>
    <dgm:cxn modelId="{5DB1D322-CA5B-45E9-AEE6-1A4E39C329DC}" srcId="{92BE0FEB-BD93-4BAA-B793-7DD8DD1AC3AA}" destId="{29EB7774-B959-426D-A444-5537989C9B19}" srcOrd="1" destOrd="0" parTransId="{5CCF4787-BB06-4983-A4B4-2BF3F1AFEDEE}" sibTransId="{AB7E008E-CE82-4D79-8097-9E9B098E647D}"/>
    <dgm:cxn modelId="{BEF9C64F-4521-45C8-8F75-5A350B8B55A0}" type="presOf" srcId="{C63DF0C5-B638-4843-BE21-6D6524AC1419}" destId="{522CAF65-B3B3-4861-BF1E-B57C5DE9932D}" srcOrd="0" destOrd="0" presId="urn:microsoft.com/office/officeart/2005/8/layout/hierarchy3"/>
    <dgm:cxn modelId="{9B468F71-CE31-42A1-BD79-48356D82400B}" type="presOf" srcId="{92BE0FEB-BD93-4BAA-B793-7DD8DD1AC3AA}" destId="{979712EB-0119-4920-8CAC-B8CB91A4927E}" srcOrd="0" destOrd="0" presId="urn:microsoft.com/office/officeart/2005/8/layout/hierarchy3"/>
    <dgm:cxn modelId="{D3875866-2929-4839-B043-D40376B22A15}" srcId="{92BE0FEB-BD93-4BAA-B793-7DD8DD1AC3AA}" destId="{58889B67-68E9-4AAD-B6FD-EE1412B4709A}" srcOrd="0" destOrd="0" parTransId="{C98DD01B-B75F-4FC6-8950-9F9064D453E1}" sibTransId="{3306CE5E-7282-4987-B3FD-F4C6B6322BC9}"/>
    <dgm:cxn modelId="{384EB365-AF72-404C-86D4-C703F70BDBB9}" type="presOf" srcId="{C98DD01B-B75F-4FC6-8950-9F9064D453E1}" destId="{BEF38D3D-26A3-45AB-85A8-FDCF4AFDEAA9}" srcOrd="0" destOrd="0" presId="urn:microsoft.com/office/officeart/2005/8/layout/hierarchy3"/>
    <dgm:cxn modelId="{8BD07BD9-DDFC-41EC-80B1-E5F98F1F3227}" type="presOf" srcId="{D6EC2014-4AB6-4462-9884-F9DFA51DEFCC}" destId="{A5B0C982-B6E9-4E45-81F2-5A6950E03C70}" srcOrd="0" destOrd="0" presId="urn:microsoft.com/office/officeart/2005/8/layout/hierarchy3"/>
    <dgm:cxn modelId="{FD84CAEC-DBAA-4B54-B575-6878569DCA1F}" srcId="{98AAA9C9-F9EE-40B9-B0D5-0D6F7EA91213}" destId="{3D60A696-220C-480A-B600-DAD936FC077A}" srcOrd="1" destOrd="0" parTransId="{812A5615-59AC-4E68-8DAD-AC470F7E5D52}" sibTransId="{865CF865-56B4-4222-AB32-1C5F31090CFD}"/>
    <dgm:cxn modelId="{6B117D50-DBA3-4ED9-B93C-6613131B0662}" type="presOf" srcId="{E3C73E4E-E07A-4C0B-8B14-A0D4A706FDCB}" destId="{19E077D8-E2D9-42D4-9A98-2EEA2BB81E8A}" srcOrd="0" destOrd="0" presId="urn:microsoft.com/office/officeart/2005/8/layout/hierarchy3"/>
    <dgm:cxn modelId="{BEEB2ED4-BDF0-4134-A237-19E1614910FE}" type="presOf" srcId="{92BE0FEB-BD93-4BAA-B793-7DD8DD1AC3AA}" destId="{CC7190C4-E1EE-4740-9484-F8337A86561C}" srcOrd="1" destOrd="0" presId="urn:microsoft.com/office/officeart/2005/8/layout/hierarchy3"/>
    <dgm:cxn modelId="{9CF09F99-536D-448B-9960-D8B1550DE00F}" type="presParOf" srcId="{4963D983-1475-4257-973D-10B1CF94C8B9}" destId="{C402647C-E765-4020-8BEE-21B2240EA527}" srcOrd="0" destOrd="0" presId="urn:microsoft.com/office/officeart/2005/8/layout/hierarchy3"/>
    <dgm:cxn modelId="{27DDA0F4-2B57-42DE-A1C2-DB519FA83B62}" type="presParOf" srcId="{C402647C-E765-4020-8BEE-21B2240EA527}" destId="{6A0B0E20-FEEF-4A12-BBEA-768843CB94C2}" srcOrd="0" destOrd="0" presId="urn:microsoft.com/office/officeart/2005/8/layout/hierarchy3"/>
    <dgm:cxn modelId="{B31801D8-BE83-432F-82C4-BBC49B513ACF}" type="presParOf" srcId="{6A0B0E20-FEEF-4A12-BBEA-768843CB94C2}" destId="{425DFA66-A4C0-4E2B-A35D-412BB66667DC}" srcOrd="0" destOrd="0" presId="urn:microsoft.com/office/officeart/2005/8/layout/hierarchy3"/>
    <dgm:cxn modelId="{29E25FCC-789B-4A0A-A6D6-410371A7FF31}" type="presParOf" srcId="{6A0B0E20-FEEF-4A12-BBEA-768843CB94C2}" destId="{3BC8CC1E-8740-4D15-91AD-47DA491B6E80}" srcOrd="1" destOrd="0" presId="urn:microsoft.com/office/officeart/2005/8/layout/hierarchy3"/>
    <dgm:cxn modelId="{C567324C-CAEC-4BC1-8101-9C701A31A080}" type="presParOf" srcId="{C402647C-E765-4020-8BEE-21B2240EA527}" destId="{6AB82A31-55CF-4505-B0A0-B40198F3E39B}" srcOrd="1" destOrd="0" presId="urn:microsoft.com/office/officeart/2005/8/layout/hierarchy3"/>
    <dgm:cxn modelId="{6F642826-967E-4F85-92D2-C129E9D28EAF}" type="presParOf" srcId="{6AB82A31-55CF-4505-B0A0-B40198F3E39B}" destId="{F9A50FEC-C26E-4BF7-8326-B10BF367D628}" srcOrd="0" destOrd="0" presId="urn:microsoft.com/office/officeart/2005/8/layout/hierarchy3"/>
    <dgm:cxn modelId="{8FD1D7F7-960A-4108-BF0A-9E4E66B6256F}" type="presParOf" srcId="{6AB82A31-55CF-4505-B0A0-B40198F3E39B}" destId="{522CAF65-B3B3-4861-BF1E-B57C5DE9932D}" srcOrd="1" destOrd="0" presId="urn:microsoft.com/office/officeart/2005/8/layout/hierarchy3"/>
    <dgm:cxn modelId="{8A641035-A7DE-4557-88C0-A06932AFAEB0}" type="presParOf" srcId="{6AB82A31-55CF-4505-B0A0-B40198F3E39B}" destId="{7C4EE563-6D16-4960-883A-C74B8F005E43}" srcOrd="2" destOrd="0" presId="urn:microsoft.com/office/officeart/2005/8/layout/hierarchy3"/>
    <dgm:cxn modelId="{442D4B82-D4A1-41FA-A80E-4FAA711B9F38}" type="presParOf" srcId="{6AB82A31-55CF-4505-B0A0-B40198F3E39B}" destId="{DF82E620-8743-45A9-A810-6AEDF974829C}" srcOrd="3" destOrd="0" presId="urn:microsoft.com/office/officeart/2005/8/layout/hierarchy3"/>
    <dgm:cxn modelId="{4ECA25E9-4F39-478F-87FC-E3D783010441}" type="presParOf" srcId="{6AB82A31-55CF-4505-B0A0-B40198F3E39B}" destId="{46DFFB64-018D-4D81-B8D6-293581FFB981}" srcOrd="4" destOrd="0" presId="urn:microsoft.com/office/officeart/2005/8/layout/hierarchy3"/>
    <dgm:cxn modelId="{6C0D8CD1-5C5C-4638-B062-380FD8392B7A}" type="presParOf" srcId="{6AB82A31-55CF-4505-B0A0-B40198F3E39B}" destId="{19E077D8-E2D9-42D4-9A98-2EEA2BB81E8A}" srcOrd="5" destOrd="0" presId="urn:microsoft.com/office/officeart/2005/8/layout/hierarchy3"/>
    <dgm:cxn modelId="{E32D6CDF-FDDF-4240-A545-66CE168DF6F1}" type="presParOf" srcId="{4963D983-1475-4257-973D-10B1CF94C8B9}" destId="{94461721-CF72-4F71-8180-8E288EA7DC49}" srcOrd="1" destOrd="0" presId="urn:microsoft.com/office/officeart/2005/8/layout/hierarchy3"/>
    <dgm:cxn modelId="{7ED52833-8995-44CB-BB4E-980E0F542DE9}" type="presParOf" srcId="{94461721-CF72-4F71-8180-8E288EA7DC49}" destId="{79B325F6-49B2-4E65-8EA9-947E5AD37DED}" srcOrd="0" destOrd="0" presId="urn:microsoft.com/office/officeart/2005/8/layout/hierarchy3"/>
    <dgm:cxn modelId="{72ABD2DD-4E36-4388-B730-DD3A546D8AC0}" type="presParOf" srcId="{79B325F6-49B2-4E65-8EA9-947E5AD37DED}" destId="{979712EB-0119-4920-8CAC-B8CB91A4927E}" srcOrd="0" destOrd="0" presId="urn:microsoft.com/office/officeart/2005/8/layout/hierarchy3"/>
    <dgm:cxn modelId="{C29781C1-8CE0-46B6-A17B-D319A02B06CB}" type="presParOf" srcId="{79B325F6-49B2-4E65-8EA9-947E5AD37DED}" destId="{CC7190C4-E1EE-4740-9484-F8337A86561C}" srcOrd="1" destOrd="0" presId="urn:microsoft.com/office/officeart/2005/8/layout/hierarchy3"/>
    <dgm:cxn modelId="{2F8FB8C2-FC01-4C7B-A672-56AC68F7ACFC}" type="presParOf" srcId="{94461721-CF72-4F71-8180-8E288EA7DC49}" destId="{DA48B718-28EC-4432-A57C-181A6B22688D}" srcOrd="1" destOrd="0" presId="urn:microsoft.com/office/officeart/2005/8/layout/hierarchy3"/>
    <dgm:cxn modelId="{F0D915F9-6F11-4C25-B8CE-C865BDBD1262}" type="presParOf" srcId="{DA48B718-28EC-4432-A57C-181A6B22688D}" destId="{BEF38D3D-26A3-45AB-85A8-FDCF4AFDEAA9}" srcOrd="0" destOrd="0" presId="urn:microsoft.com/office/officeart/2005/8/layout/hierarchy3"/>
    <dgm:cxn modelId="{50903590-32C9-4E6D-B764-876478A8CAAC}" type="presParOf" srcId="{DA48B718-28EC-4432-A57C-181A6B22688D}" destId="{D98A35C2-1864-4FDA-A3C9-5F566813D401}" srcOrd="1" destOrd="0" presId="urn:microsoft.com/office/officeart/2005/8/layout/hierarchy3"/>
    <dgm:cxn modelId="{58424409-CF48-4884-8B16-66D1EFF55721}" type="presParOf" srcId="{DA48B718-28EC-4432-A57C-181A6B22688D}" destId="{81B5B88E-9269-47EB-A5CA-8361A1333E49}" srcOrd="2" destOrd="0" presId="urn:microsoft.com/office/officeart/2005/8/layout/hierarchy3"/>
    <dgm:cxn modelId="{7A13AE68-AFFD-4397-9E83-A4AC148B69C4}" type="presParOf" srcId="{DA48B718-28EC-4432-A57C-181A6B22688D}" destId="{3CEA867A-D05B-454B-87A1-3E08A966923D}" srcOrd="3" destOrd="0" presId="urn:microsoft.com/office/officeart/2005/8/layout/hierarchy3"/>
    <dgm:cxn modelId="{655C53A8-453F-4180-8060-638F9C1A2278}" type="presParOf" srcId="{DA48B718-28EC-4432-A57C-181A6B22688D}" destId="{A5B0C982-B6E9-4E45-81F2-5A6950E03C70}" srcOrd="4" destOrd="0" presId="urn:microsoft.com/office/officeart/2005/8/layout/hierarchy3"/>
    <dgm:cxn modelId="{5DB08A31-9A04-49A0-9DCB-4979C8B784BE}" type="presParOf" srcId="{DA48B718-28EC-4432-A57C-181A6B22688D}" destId="{006123F7-CCF5-42EA-AC84-B623B6B50B05}"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295F3F-D812-4AE6-AC6A-803619D04574}"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B3258E9A-E031-4337-8A3D-B255ADDE6B6D}">
      <dgm:prSet phldrT="[Text]" custT="1"/>
      <dgm:spPr/>
      <dgm:t>
        <a:bodyPr/>
        <a:lstStyle/>
        <a:p>
          <a:r>
            <a:rPr lang="en-US" sz="3200" b="1" dirty="0" smtClean="0"/>
            <a:t>Common Causes of Bankruptcy</a:t>
          </a:r>
          <a:endParaRPr lang="en-US" sz="3200" b="1" dirty="0"/>
        </a:p>
      </dgm:t>
    </dgm:pt>
    <dgm:pt modelId="{88DB1954-7C84-499D-9E4A-71CBF38937B0}" type="parTrans" cxnId="{BE1E0B3E-471C-4503-854F-E1A3E6650347}">
      <dgm:prSet/>
      <dgm:spPr/>
      <dgm:t>
        <a:bodyPr/>
        <a:lstStyle/>
        <a:p>
          <a:endParaRPr lang="en-US"/>
        </a:p>
      </dgm:t>
    </dgm:pt>
    <dgm:pt modelId="{D0155F35-5D75-4041-A90A-E4B10FDF7A3F}" type="sibTrans" cxnId="{BE1E0B3E-471C-4503-854F-E1A3E6650347}">
      <dgm:prSet/>
      <dgm:spPr/>
      <dgm:t>
        <a:bodyPr/>
        <a:lstStyle/>
        <a:p>
          <a:endParaRPr lang="en-US"/>
        </a:p>
      </dgm:t>
    </dgm:pt>
    <dgm:pt modelId="{9F576C92-48A2-43DE-BCF5-ABF0C655A280}">
      <dgm:prSet phldrT="[Text]" custT="1"/>
      <dgm:spPr/>
      <dgm:t>
        <a:bodyPr/>
        <a:lstStyle/>
        <a:p>
          <a:r>
            <a:rPr lang="en-US" sz="2000" b="1" dirty="0" smtClean="0"/>
            <a:t>Medical bills</a:t>
          </a:r>
          <a:endParaRPr lang="en-US" sz="2000" b="1" dirty="0"/>
        </a:p>
      </dgm:t>
    </dgm:pt>
    <dgm:pt modelId="{77290FBA-FC2B-4714-A347-3F9F204D06AD}" type="parTrans" cxnId="{BAE5C21A-D9F8-4243-924A-C4D67BFED1C9}">
      <dgm:prSet/>
      <dgm:spPr/>
      <dgm:t>
        <a:bodyPr/>
        <a:lstStyle/>
        <a:p>
          <a:endParaRPr lang="en-US"/>
        </a:p>
      </dgm:t>
    </dgm:pt>
    <dgm:pt modelId="{C64CA760-5C88-4202-8DEA-EBC1EC55BD89}" type="sibTrans" cxnId="{BAE5C21A-D9F8-4243-924A-C4D67BFED1C9}">
      <dgm:prSet/>
      <dgm:spPr/>
      <dgm:t>
        <a:bodyPr/>
        <a:lstStyle/>
        <a:p>
          <a:endParaRPr lang="en-US"/>
        </a:p>
      </dgm:t>
    </dgm:pt>
    <dgm:pt modelId="{57702980-9FCA-405E-936A-F7C45109A656}">
      <dgm:prSet phldrT="[Text]" custT="1"/>
      <dgm:spPr/>
      <dgm:t>
        <a:bodyPr/>
        <a:lstStyle/>
        <a:p>
          <a:r>
            <a:rPr lang="en-US" sz="2000" b="1" dirty="0" smtClean="0"/>
            <a:t>Unemployment</a:t>
          </a:r>
          <a:endParaRPr lang="en-US" sz="1200" b="1" dirty="0"/>
        </a:p>
      </dgm:t>
    </dgm:pt>
    <dgm:pt modelId="{530B1362-3BB1-4023-9B14-F6292C641EE3}" type="parTrans" cxnId="{363F3889-B3F6-43BF-A8FD-4C34EA6B16EA}">
      <dgm:prSet/>
      <dgm:spPr/>
      <dgm:t>
        <a:bodyPr/>
        <a:lstStyle/>
        <a:p>
          <a:endParaRPr lang="en-US"/>
        </a:p>
      </dgm:t>
    </dgm:pt>
    <dgm:pt modelId="{15095CBC-1A16-4C7E-B9E4-8C0B12DDE7E6}" type="sibTrans" cxnId="{363F3889-B3F6-43BF-A8FD-4C34EA6B16EA}">
      <dgm:prSet/>
      <dgm:spPr/>
      <dgm:t>
        <a:bodyPr/>
        <a:lstStyle/>
        <a:p>
          <a:endParaRPr lang="en-US"/>
        </a:p>
      </dgm:t>
    </dgm:pt>
    <dgm:pt modelId="{5A0A6C90-9C0A-4D59-8B0E-760BD35FA11A}">
      <dgm:prSet phldrT="[Text]" custT="1"/>
      <dgm:spPr/>
      <dgm:t>
        <a:bodyPr/>
        <a:lstStyle/>
        <a:p>
          <a:r>
            <a:rPr lang="en-US" sz="2000" b="1" dirty="0" smtClean="0"/>
            <a:t>Business failure</a:t>
          </a:r>
          <a:endParaRPr lang="en-US" sz="2000" b="1" dirty="0"/>
        </a:p>
      </dgm:t>
    </dgm:pt>
    <dgm:pt modelId="{3059F8E7-4D5F-4453-9450-03F2E7FE8BA7}" type="parTrans" cxnId="{98FC225F-D18C-44D4-BAF4-6630030906C1}">
      <dgm:prSet/>
      <dgm:spPr/>
      <dgm:t>
        <a:bodyPr/>
        <a:lstStyle/>
        <a:p>
          <a:endParaRPr lang="en-US"/>
        </a:p>
      </dgm:t>
    </dgm:pt>
    <dgm:pt modelId="{F148D68F-4F11-4795-88ED-F734BEB4FF85}" type="sibTrans" cxnId="{98FC225F-D18C-44D4-BAF4-6630030906C1}">
      <dgm:prSet/>
      <dgm:spPr/>
      <dgm:t>
        <a:bodyPr/>
        <a:lstStyle/>
        <a:p>
          <a:endParaRPr lang="en-US"/>
        </a:p>
      </dgm:t>
    </dgm:pt>
    <dgm:pt modelId="{E3FD5614-C86F-4DD8-B9AD-57611802B811}">
      <dgm:prSet phldrT="[Text]" custT="1"/>
      <dgm:spPr/>
      <dgm:t>
        <a:bodyPr/>
        <a:lstStyle/>
        <a:p>
          <a:r>
            <a:rPr lang="en-US" sz="2000" b="1" dirty="0" smtClean="0"/>
            <a:t>Lack of financial planning</a:t>
          </a:r>
          <a:endParaRPr lang="en-US" sz="2000" b="1" dirty="0"/>
        </a:p>
      </dgm:t>
    </dgm:pt>
    <dgm:pt modelId="{323734EA-7F1E-48DE-A73E-4C705FC331AD}" type="parTrans" cxnId="{E1B4E723-5D6C-456B-83F7-6CC5E1F554DD}">
      <dgm:prSet/>
      <dgm:spPr/>
      <dgm:t>
        <a:bodyPr/>
        <a:lstStyle/>
        <a:p>
          <a:endParaRPr lang="en-US"/>
        </a:p>
      </dgm:t>
    </dgm:pt>
    <dgm:pt modelId="{7EC00ACD-D5FF-424B-ADF9-D9E9750024FA}" type="sibTrans" cxnId="{E1B4E723-5D6C-456B-83F7-6CC5E1F554DD}">
      <dgm:prSet/>
      <dgm:spPr/>
      <dgm:t>
        <a:bodyPr/>
        <a:lstStyle/>
        <a:p>
          <a:endParaRPr lang="en-US"/>
        </a:p>
      </dgm:t>
    </dgm:pt>
    <dgm:pt modelId="{5FFD9602-FE62-4E4C-BCDE-048E96F12D26}">
      <dgm:prSet phldrT="[Text]" custT="1"/>
      <dgm:spPr/>
      <dgm:t>
        <a:bodyPr/>
        <a:lstStyle/>
        <a:p>
          <a:r>
            <a:rPr lang="en-US" sz="2000" b="1" dirty="0" smtClean="0"/>
            <a:t>Divorce</a:t>
          </a:r>
          <a:endParaRPr lang="en-US" sz="1900" b="1" dirty="0"/>
        </a:p>
      </dgm:t>
    </dgm:pt>
    <dgm:pt modelId="{196969DB-49A7-4C9A-82F2-5FAC13E916AE}" type="parTrans" cxnId="{9F6A1818-73BD-4B07-AB5A-D7DE16CE078E}">
      <dgm:prSet/>
      <dgm:spPr/>
      <dgm:t>
        <a:bodyPr/>
        <a:lstStyle/>
        <a:p>
          <a:endParaRPr lang="en-US"/>
        </a:p>
      </dgm:t>
    </dgm:pt>
    <dgm:pt modelId="{7D0026A9-0BEF-44CB-A46E-9C1988EC61D6}" type="sibTrans" cxnId="{9F6A1818-73BD-4B07-AB5A-D7DE16CE078E}">
      <dgm:prSet/>
      <dgm:spPr/>
      <dgm:t>
        <a:bodyPr/>
        <a:lstStyle/>
        <a:p>
          <a:endParaRPr lang="en-US"/>
        </a:p>
      </dgm:t>
    </dgm:pt>
    <dgm:pt modelId="{D55F79C4-1EF6-4BB9-A337-A0D0576B51BF}">
      <dgm:prSet phldrT="[Text]" custT="1"/>
      <dgm:spPr/>
      <dgm:t>
        <a:bodyPr/>
        <a:lstStyle/>
        <a:p>
          <a:r>
            <a:rPr lang="en-US" sz="2000" b="1" dirty="0" smtClean="0"/>
            <a:t>Disasters</a:t>
          </a:r>
          <a:endParaRPr lang="en-US" sz="1900" b="1" dirty="0"/>
        </a:p>
      </dgm:t>
    </dgm:pt>
    <dgm:pt modelId="{20003B95-5F3C-43AE-80DE-C31C91034AEA}" type="parTrans" cxnId="{4C2475E5-2FBD-44E1-9394-60F688DCCC3B}">
      <dgm:prSet/>
      <dgm:spPr/>
      <dgm:t>
        <a:bodyPr/>
        <a:lstStyle/>
        <a:p>
          <a:endParaRPr lang="en-US"/>
        </a:p>
      </dgm:t>
    </dgm:pt>
    <dgm:pt modelId="{40DBC306-D4CB-4540-BBA5-79FDA66D0A4A}" type="sibTrans" cxnId="{4C2475E5-2FBD-44E1-9394-60F688DCCC3B}">
      <dgm:prSet/>
      <dgm:spPr/>
      <dgm:t>
        <a:bodyPr/>
        <a:lstStyle/>
        <a:p>
          <a:endParaRPr lang="en-US"/>
        </a:p>
      </dgm:t>
    </dgm:pt>
    <dgm:pt modelId="{03301B91-F7E8-497C-A02F-9E6C62FCDE81}">
      <dgm:prSet phldrT="[Text]" custT="1"/>
      <dgm:spPr/>
      <dgm:t>
        <a:bodyPr/>
        <a:lstStyle/>
        <a:p>
          <a:r>
            <a:rPr lang="en-US" sz="2000" b="1" dirty="0" smtClean="0"/>
            <a:t>Accidents</a:t>
          </a:r>
          <a:endParaRPr lang="en-US" sz="1900" b="1" dirty="0"/>
        </a:p>
      </dgm:t>
    </dgm:pt>
    <dgm:pt modelId="{AF586762-0B7A-4941-B40C-327DA7F478EB}" type="parTrans" cxnId="{5F598F69-7284-4CA0-B78E-24BB4514A24A}">
      <dgm:prSet/>
      <dgm:spPr/>
      <dgm:t>
        <a:bodyPr/>
        <a:lstStyle/>
        <a:p>
          <a:endParaRPr lang="en-US"/>
        </a:p>
      </dgm:t>
    </dgm:pt>
    <dgm:pt modelId="{15585E12-1C2A-41EC-95AA-E331DD2E7FFF}" type="sibTrans" cxnId="{5F598F69-7284-4CA0-B78E-24BB4514A24A}">
      <dgm:prSet/>
      <dgm:spPr/>
      <dgm:t>
        <a:bodyPr/>
        <a:lstStyle/>
        <a:p>
          <a:endParaRPr lang="en-US"/>
        </a:p>
      </dgm:t>
    </dgm:pt>
    <dgm:pt modelId="{3C98C792-758A-4B14-A04E-491A56B88665}">
      <dgm:prSet/>
      <dgm:spPr/>
      <dgm:t>
        <a:bodyPr/>
        <a:lstStyle/>
        <a:p>
          <a:endParaRPr lang="en-US"/>
        </a:p>
      </dgm:t>
    </dgm:pt>
    <dgm:pt modelId="{FCFF2BCD-93FC-4993-9A08-9EDCACA4DC02}" type="parTrans" cxnId="{8064293E-FDF2-460B-8120-801530302792}">
      <dgm:prSet/>
      <dgm:spPr/>
      <dgm:t>
        <a:bodyPr/>
        <a:lstStyle/>
        <a:p>
          <a:endParaRPr lang="en-US"/>
        </a:p>
      </dgm:t>
    </dgm:pt>
    <dgm:pt modelId="{408777F9-3291-4961-87A0-B2FCEF1DFD3D}" type="sibTrans" cxnId="{8064293E-FDF2-460B-8120-801530302792}">
      <dgm:prSet/>
      <dgm:spPr/>
      <dgm:t>
        <a:bodyPr/>
        <a:lstStyle/>
        <a:p>
          <a:endParaRPr lang="en-US"/>
        </a:p>
      </dgm:t>
    </dgm:pt>
    <dgm:pt modelId="{ACFE377A-18A0-4040-8C61-168FA2135836}">
      <dgm:prSet/>
      <dgm:spPr/>
      <dgm:t>
        <a:bodyPr/>
        <a:lstStyle/>
        <a:p>
          <a:endParaRPr lang="en-US" dirty="0"/>
        </a:p>
      </dgm:t>
    </dgm:pt>
    <dgm:pt modelId="{A1CC011E-E11F-44F6-9876-7821833F9DE0}" type="parTrans" cxnId="{F0D6981B-BE62-4C50-AC0A-702714FE8DA8}">
      <dgm:prSet/>
      <dgm:spPr/>
      <dgm:t>
        <a:bodyPr/>
        <a:lstStyle/>
        <a:p>
          <a:endParaRPr lang="en-US"/>
        </a:p>
      </dgm:t>
    </dgm:pt>
    <dgm:pt modelId="{00BB0950-D382-4F1E-88D7-210DE8AEE265}" type="sibTrans" cxnId="{F0D6981B-BE62-4C50-AC0A-702714FE8DA8}">
      <dgm:prSet/>
      <dgm:spPr/>
      <dgm:t>
        <a:bodyPr/>
        <a:lstStyle/>
        <a:p>
          <a:endParaRPr lang="en-US"/>
        </a:p>
      </dgm:t>
    </dgm:pt>
    <dgm:pt modelId="{8235BB26-1820-45F7-A5C7-09AEB35AF24C}">
      <dgm:prSet phldrT="[Text]" custT="1"/>
      <dgm:spPr/>
      <dgm:t>
        <a:bodyPr/>
        <a:lstStyle/>
        <a:p>
          <a:r>
            <a:rPr lang="en-US" sz="2000" b="1" dirty="0" smtClean="0"/>
            <a:t>Reduced income</a:t>
          </a:r>
          <a:endParaRPr lang="en-US" sz="2000" b="1" dirty="0"/>
        </a:p>
      </dgm:t>
    </dgm:pt>
    <dgm:pt modelId="{9001991D-9094-4FCE-9B94-04DA76C199DC}" type="parTrans" cxnId="{5B85C439-6AC1-458B-8CFD-DB1CEA1FC7D3}">
      <dgm:prSet/>
      <dgm:spPr/>
      <dgm:t>
        <a:bodyPr/>
        <a:lstStyle/>
        <a:p>
          <a:endParaRPr lang="en-US"/>
        </a:p>
      </dgm:t>
    </dgm:pt>
    <dgm:pt modelId="{1A768442-8CBA-437D-A4D7-7583F2330E9D}" type="sibTrans" cxnId="{5B85C439-6AC1-458B-8CFD-DB1CEA1FC7D3}">
      <dgm:prSet/>
      <dgm:spPr/>
      <dgm:t>
        <a:bodyPr/>
        <a:lstStyle/>
        <a:p>
          <a:endParaRPr lang="en-US"/>
        </a:p>
      </dgm:t>
    </dgm:pt>
    <dgm:pt modelId="{C3969C29-13B2-4C21-A07A-1F6EB29F2F64}">
      <dgm:prSet phldrT="[Text]" custT="1"/>
      <dgm:spPr/>
      <dgm:t>
        <a:bodyPr/>
        <a:lstStyle/>
        <a:p>
          <a:r>
            <a:rPr lang="en-US" sz="2000" b="1" dirty="0" smtClean="0"/>
            <a:t>Credit debt</a:t>
          </a:r>
          <a:endParaRPr lang="en-US" sz="2000" b="1" dirty="0"/>
        </a:p>
      </dgm:t>
    </dgm:pt>
    <dgm:pt modelId="{326E0013-98C3-4697-9A7C-C2EB4C7C5F7F}" type="parTrans" cxnId="{DF2FFC63-0054-44BC-A892-3D23CAC78190}">
      <dgm:prSet/>
      <dgm:spPr/>
      <dgm:t>
        <a:bodyPr/>
        <a:lstStyle/>
        <a:p>
          <a:endParaRPr lang="en-US"/>
        </a:p>
      </dgm:t>
    </dgm:pt>
    <dgm:pt modelId="{ED141381-B144-4B7B-AC03-D1E2A0B2E9CB}" type="sibTrans" cxnId="{DF2FFC63-0054-44BC-A892-3D23CAC78190}">
      <dgm:prSet/>
      <dgm:spPr/>
      <dgm:t>
        <a:bodyPr/>
        <a:lstStyle/>
        <a:p>
          <a:endParaRPr lang="en-US"/>
        </a:p>
      </dgm:t>
    </dgm:pt>
    <dgm:pt modelId="{0F9DFE2F-F4AE-47FB-8CCB-900E0F6BD8E0}" type="pres">
      <dgm:prSet presAssocID="{2D295F3F-D812-4AE6-AC6A-803619D04574}" presName="cycle" presStyleCnt="0">
        <dgm:presLayoutVars>
          <dgm:chMax val="1"/>
          <dgm:dir/>
          <dgm:animLvl val="ctr"/>
          <dgm:resizeHandles val="exact"/>
        </dgm:presLayoutVars>
      </dgm:prSet>
      <dgm:spPr/>
      <dgm:t>
        <a:bodyPr/>
        <a:lstStyle/>
        <a:p>
          <a:endParaRPr lang="en-US"/>
        </a:p>
      </dgm:t>
    </dgm:pt>
    <dgm:pt modelId="{6F9B7397-FB07-4FF1-8778-B081B1FF5F2E}" type="pres">
      <dgm:prSet presAssocID="{B3258E9A-E031-4337-8A3D-B255ADDE6B6D}" presName="centerShape" presStyleLbl="node0" presStyleIdx="0" presStyleCnt="1" custScaleX="275576" custScaleY="199760"/>
      <dgm:spPr/>
      <dgm:t>
        <a:bodyPr/>
        <a:lstStyle/>
        <a:p>
          <a:endParaRPr lang="en-US"/>
        </a:p>
      </dgm:t>
    </dgm:pt>
    <dgm:pt modelId="{442A61FA-C4FB-4D1B-90D5-6C8E40C0148E}" type="pres">
      <dgm:prSet presAssocID="{77290FBA-FC2B-4714-A347-3F9F204D06AD}" presName="Name9" presStyleLbl="parChTrans1D2" presStyleIdx="0" presStyleCnt="9"/>
      <dgm:spPr/>
      <dgm:t>
        <a:bodyPr/>
        <a:lstStyle/>
        <a:p>
          <a:endParaRPr lang="en-US"/>
        </a:p>
      </dgm:t>
    </dgm:pt>
    <dgm:pt modelId="{056AD96A-17D8-4B11-A6F0-9CC764F1DEEC}" type="pres">
      <dgm:prSet presAssocID="{77290FBA-FC2B-4714-A347-3F9F204D06AD}" presName="connTx" presStyleLbl="parChTrans1D2" presStyleIdx="0" presStyleCnt="9"/>
      <dgm:spPr/>
      <dgm:t>
        <a:bodyPr/>
        <a:lstStyle/>
        <a:p>
          <a:endParaRPr lang="en-US"/>
        </a:p>
      </dgm:t>
    </dgm:pt>
    <dgm:pt modelId="{8A79EAB9-85E7-4C76-9EF0-EEBF7E935B8A}" type="pres">
      <dgm:prSet presAssocID="{9F576C92-48A2-43DE-BCF5-ABF0C655A280}" presName="node" presStyleLbl="node1" presStyleIdx="0" presStyleCnt="9" custScaleX="126803" custScaleY="82360" custRadScaleRad="103897" custRadScaleInc="-1023">
        <dgm:presLayoutVars>
          <dgm:bulletEnabled val="1"/>
        </dgm:presLayoutVars>
      </dgm:prSet>
      <dgm:spPr/>
      <dgm:t>
        <a:bodyPr/>
        <a:lstStyle/>
        <a:p>
          <a:endParaRPr lang="en-US"/>
        </a:p>
      </dgm:t>
    </dgm:pt>
    <dgm:pt modelId="{81725994-7AC1-49E8-9ADA-1F4668E1BB12}" type="pres">
      <dgm:prSet presAssocID="{530B1362-3BB1-4023-9B14-F6292C641EE3}" presName="Name9" presStyleLbl="parChTrans1D2" presStyleIdx="1" presStyleCnt="9"/>
      <dgm:spPr/>
      <dgm:t>
        <a:bodyPr/>
        <a:lstStyle/>
        <a:p>
          <a:endParaRPr lang="en-US"/>
        </a:p>
      </dgm:t>
    </dgm:pt>
    <dgm:pt modelId="{0074DE81-B76E-4A95-BF49-9838F7ABE39F}" type="pres">
      <dgm:prSet presAssocID="{530B1362-3BB1-4023-9B14-F6292C641EE3}" presName="connTx" presStyleLbl="parChTrans1D2" presStyleIdx="1" presStyleCnt="9"/>
      <dgm:spPr/>
      <dgm:t>
        <a:bodyPr/>
        <a:lstStyle/>
        <a:p>
          <a:endParaRPr lang="en-US"/>
        </a:p>
      </dgm:t>
    </dgm:pt>
    <dgm:pt modelId="{3B32613C-F3ED-43B2-95D9-A069CD552DAE}" type="pres">
      <dgm:prSet presAssocID="{57702980-9FCA-405E-936A-F7C45109A656}" presName="node" presStyleLbl="node1" presStyleIdx="1" presStyleCnt="9" custScaleX="241980" custScaleY="82360" custRadScaleRad="134569" custRadScaleInc="34393">
        <dgm:presLayoutVars>
          <dgm:bulletEnabled val="1"/>
        </dgm:presLayoutVars>
      </dgm:prSet>
      <dgm:spPr/>
      <dgm:t>
        <a:bodyPr/>
        <a:lstStyle/>
        <a:p>
          <a:endParaRPr lang="en-US"/>
        </a:p>
      </dgm:t>
    </dgm:pt>
    <dgm:pt modelId="{A0490109-C73C-45B7-88F4-A9AE2BA547B4}" type="pres">
      <dgm:prSet presAssocID="{9001991D-9094-4FCE-9B94-04DA76C199DC}" presName="Name9" presStyleLbl="parChTrans1D2" presStyleIdx="2" presStyleCnt="9"/>
      <dgm:spPr/>
      <dgm:t>
        <a:bodyPr/>
        <a:lstStyle/>
        <a:p>
          <a:endParaRPr lang="en-US"/>
        </a:p>
      </dgm:t>
    </dgm:pt>
    <dgm:pt modelId="{B6C72FF4-5DB1-494C-9F78-63AB91B56DEC}" type="pres">
      <dgm:prSet presAssocID="{9001991D-9094-4FCE-9B94-04DA76C199DC}" presName="connTx" presStyleLbl="parChTrans1D2" presStyleIdx="2" presStyleCnt="9"/>
      <dgm:spPr/>
      <dgm:t>
        <a:bodyPr/>
        <a:lstStyle/>
        <a:p>
          <a:endParaRPr lang="en-US"/>
        </a:p>
      </dgm:t>
    </dgm:pt>
    <dgm:pt modelId="{67ABCF8E-8E8B-4C40-8DFF-E5BD90CFAEE2}" type="pres">
      <dgm:prSet presAssocID="{8235BB26-1820-45F7-A5C7-09AEB35AF24C}" presName="node" presStyleLbl="node1" presStyleIdx="2" presStyleCnt="9" custScaleX="144611" custRadScaleRad="128487" custRadScaleInc="-12243">
        <dgm:presLayoutVars>
          <dgm:bulletEnabled val="1"/>
        </dgm:presLayoutVars>
      </dgm:prSet>
      <dgm:spPr/>
      <dgm:t>
        <a:bodyPr/>
        <a:lstStyle/>
        <a:p>
          <a:endParaRPr lang="en-US"/>
        </a:p>
      </dgm:t>
    </dgm:pt>
    <dgm:pt modelId="{8D16D985-AB1F-4DDC-8C9C-605D96C831AA}" type="pres">
      <dgm:prSet presAssocID="{3059F8E7-4D5F-4453-9450-03F2E7FE8BA7}" presName="Name9" presStyleLbl="parChTrans1D2" presStyleIdx="3" presStyleCnt="9"/>
      <dgm:spPr/>
      <dgm:t>
        <a:bodyPr/>
        <a:lstStyle/>
        <a:p>
          <a:endParaRPr lang="en-US"/>
        </a:p>
      </dgm:t>
    </dgm:pt>
    <dgm:pt modelId="{04D66B75-6ED3-4ACE-B10B-0EFDD143C950}" type="pres">
      <dgm:prSet presAssocID="{3059F8E7-4D5F-4453-9450-03F2E7FE8BA7}" presName="connTx" presStyleLbl="parChTrans1D2" presStyleIdx="3" presStyleCnt="9"/>
      <dgm:spPr/>
      <dgm:t>
        <a:bodyPr/>
        <a:lstStyle/>
        <a:p>
          <a:endParaRPr lang="en-US"/>
        </a:p>
      </dgm:t>
    </dgm:pt>
    <dgm:pt modelId="{D19E51E8-0139-4AC9-82AE-3FD53E923F87}" type="pres">
      <dgm:prSet presAssocID="{5A0A6C90-9C0A-4D59-8B0E-760BD35FA11A}" presName="node" presStyleLbl="node1" presStyleIdx="3" presStyleCnt="9" custScaleX="145136" custScaleY="82360" custRadScaleRad="141009" custRadScaleInc="-70454">
        <dgm:presLayoutVars>
          <dgm:bulletEnabled val="1"/>
        </dgm:presLayoutVars>
      </dgm:prSet>
      <dgm:spPr/>
      <dgm:t>
        <a:bodyPr/>
        <a:lstStyle/>
        <a:p>
          <a:endParaRPr lang="en-US"/>
        </a:p>
      </dgm:t>
    </dgm:pt>
    <dgm:pt modelId="{760F5EFC-854D-4EDE-BB8A-49F5949FF665}" type="pres">
      <dgm:prSet presAssocID="{326E0013-98C3-4697-9A7C-C2EB4C7C5F7F}" presName="Name9" presStyleLbl="parChTrans1D2" presStyleIdx="4" presStyleCnt="9"/>
      <dgm:spPr/>
      <dgm:t>
        <a:bodyPr/>
        <a:lstStyle/>
        <a:p>
          <a:endParaRPr lang="en-US"/>
        </a:p>
      </dgm:t>
    </dgm:pt>
    <dgm:pt modelId="{FFAC1104-8518-4C75-BAA7-6A3A960E61C1}" type="pres">
      <dgm:prSet presAssocID="{326E0013-98C3-4697-9A7C-C2EB4C7C5F7F}" presName="connTx" presStyleLbl="parChTrans1D2" presStyleIdx="4" presStyleCnt="9"/>
      <dgm:spPr/>
      <dgm:t>
        <a:bodyPr/>
        <a:lstStyle/>
        <a:p>
          <a:endParaRPr lang="en-US"/>
        </a:p>
      </dgm:t>
    </dgm:pt>
    <dgm:pt modelId="{0B8F9520-E138-4366-9854-C4155C4843BE}" type="pres">
      <dgm:prSet presAssocID="{C3969C29-13B2-4C21-A07A-1F6EB29F2F64}" presName="node" presStyleLbl="node1" presStyleIdx="4" presStyleCnt="9" custRadScaleRad="103087" custRadScaleInc="-98993">
        <dgm:presLayoutVars>
          <dgm:bulletEnabled val="1"/>
        </dgm:presLayoutVars>
      </dgm:prSet>
      <dgm:spPr/>
      <dgm:t>
        <a:bodyPr/>
        <a:lstStyle/>
        <a:p>
          <a:endParaRPr lang="en-US"/>
        </a:p>
      </dgm:t>
    </dgm:pt>
    <dgm:pt modelId="{5F8F7D90-4EB4-450B-B0E6-A48DF38809DB}" type="pres">
      <dgm:prSet presAssocID="{323734EA-7F1E-48DE-A73E-4C705FC331AD}" presName="Name9" presStyleLbl="parChTrans1D2" presStyleIdx="5" presStyleCnt="9"/>
      <dgm:spPr/>
      <dgm:t>
        <a:bodyPr/>
        <a:lstStyle/>
        <a:p>
          <a:endParaRPr lang="en-US"/>
        </a:p>
      </dgm:t>
    </dgm:pt>
    <dgm:pt modelId="{FE9780A2-F7E8-446C-AAFD-6FD9E7A53F91}" type="pres">
      <dgm:prSet presAssocID="{323734EA-7F1E-48DE-A73E-4C705FC331AD}" presName="connTx" presStyleLbl="parChTrans1D2" presStyleIdx="5" presStyleCnt="9"/>
      <dgm:spPr/>
      <dgm:t>
        <a:bodyPr/>
        <a:lstStyle/>
        <a:p>
          <a:endParaRPr lang="en-US"/>
        </a:p>
      </dgm:t>
    </dgm:pt>
    <dgm:pt modelId="{7FB6CF9F-199A-4602-8AF9-3F438D1FB5DD}" type="pres">
      <dgm:prSet presAssocID="{E3FD5614-C86F-4DD8-B9AD-57611802B811}" presName="node" presStyleLbl="node1" presStyleIdx="5" presStyleCnt="9" custScaleX="173914" custScaleY="102577" custRadScaleRad="103171" custRadScaleInc="-48699">
        <dgm:presLayoutVars>
          <dgm:bulletEnabled val="1"/>
        </dgm:presLayoutVars>
      </dgm:prSet>
      <dgm:spPr/>
      <dgm:t>
        <a:bodyPr/>
        <a:lstStyle/>
        <a:p>
          <a:endParaRPr lang="en-US"/>
        </a:p>
      </dgm:t>
    </dgm:pt>
    <dgm:pt modelId="{E03EF29C-69CF-4847-897E-9235F91308F9}" type="pres">
      <dgm:prSet presAssocID="{196969DB-49A7-4C9A-82F2-5FAC13E916AE}" presName="Name9" presStyleLbl="parChTrans1D2" presStyleIdx="6" presStyleCnt="9"/>
      <dgm:spPr/>
      <dgm:t>
        <a:bodyPr/>
        <a:lstStyle/>
        <a:p>
          <a:endParaRPr lang="en-US"/>
        </a:p>
      </dgm:t>
    </dgm:pt>
    <dgm:pt modelId="{83EF7EE4-ABC7-42F1-8C03-C1B96ECC8E1B}" type="pres">
      <dgm:prSet presAssocID="{196969DB-49A7-4C9A-82F2-5FAC13E916AE}" presName="connTx" presStyleLbl="parChTrans1D2" presStyleIdx="6" presStyleCnt="9"/>
      <dgm:spPr/>
      <dgm:t>
        <a:bodyPr/>
        <a:lstStyle/>
        <a:p>
          <a:endParaRPr lang="en-US"/>
        </a:p>
      </dgm:t>
    </dgm:pt>
    <dgm:pt modelId="{F7A604D7-E4F4-4763-89F6-FD6DC5386347}" type="pres">
      <dgm:prSet presAssocID="{5FFD9602-FE62-4E4C-BCDE-048E96F12D26}" presName="node" presStyleLbl="node1" presStyleIdx="6" presStyleCnt="9" custScaleX="146957" custScaleY="82360" custRadScaleRad="127161" custRadScaleInc="39903">
        <dgm:presLayoutVars>
          <dgm:bulletEnabled val="1"/>
        </dgm:presLayoutVars>
      </dgm:prSet>
      <dgm:spPr/>
      <dgm:t>
        <a:bodyPr/>
        <a:lstStyle/>
        <a:p>
          <a:endParaRPr lang="en-US"/>
        </a:p>
      </dgm:t>
    </dgm:pt>
    <dgm:pt modelId="{C0AE89AA-1DF5-400E-8337-9D3893D1B950}" type="pres">
      <dgm:prSet presAssocID="{20003B95-5F3C-43AE-80DE-C31C91034AEA}" presName="Name9" presStyleLbl="parChTrans1D2" presStyleIdx="7" presStyleCnt="9"/>
      <dgm:spPr/>
      <dgm:t>
        <a:bodyPr/>
        <a:lstStyle/>
        <a:p>
          <a:endParaRPr lang="en-US"/>
        </a:p>
      </dgm:t>
    </dgm:pt>
    <dgm:pt modelId="{F6879B1F-D0AC-4621-87D6-919879DCF7FE}" type="pres">
      <dgm:prSet presAssocID="{20003B95-5F3C-43AE-80DE-C31C91034AEA}" presName="connTx" presStyleLbl="parChTrans1D2" presStyleIdx="7" presStyleCnt="9"/>
      <dgm:spPr/>
      <dgm:t>
        <a:bodyPr/>
        <a:lstStyle/>
        <a:p>
          <a:endParaRPr lang="en-US"/>
        </a:p>
      </dgm:t>
    </dgm:pt>
    <dgm:pt modelId="{98B4051D-2A06-4133-AB78-2B1534E841D0}" type="pres">
      <dgm:prSet presAssocID="{D55F79C4-1EF6-4BB9-A337-A0D0576B51BF}" presName="node" presStyleLbl="node1" presStyleIdx="7" presStyleCnt="9" custScaleX="155884" custScaleY="82360" custRadScaleRad="151801" custRadScaleInc="23939">
        <dgm:presLayoutVars>
          <dgm:bulletEnabled val="1"/>
        </dgm:presLayoutVars>
      </dgm:prSet>
      <dgm:spPr/>
      <dgm:t>
        <a:bodyPr/>
        <a:lstStyle/>
        <a:p>
          <a:endParaRPr lang="en-US"/>
        </a:p>
      </dgm:t>
    </dgm:pt>
    <dgm:pt modelId="{A0EF5D02-B524-4E99-8A17-2FA7BB01E28A}" type="pres">
      <dgm:prSet presAssocID="{AF586762-0B7A-4941-B40C-327DA7F478EB}" presName="Name9" presStyleLbl="parChTrans1D2" presStyleIdx="8" presStyleCnt="9"/>
      <dgm:spPr/>
      <dgm:t>
        <a:bodyPr/>
        <a:lstStyle/>
        <a:p>
          <a:endParaRPr lang="en-US"/>
        </a:p>
      </dgm:t>
    </dgm:pt>
    <dgm:pt modelId="{7C35AE8B-01B5-48B5-B203-70CC891E0780}" type="pres">
      <dgm:prSet presAssocID="{AF586762-0B7A-4941-B40C-327DA7F478EB}" presName="connTx" presStyleLbl="parChTrans1D2" presStyleIdx="8" presStyleCnt="9"/>
      <dgm:spPr/>
      <dgm:t>
        <a:bodyPr/>
        <a:lstStyle/>
        <a:p>
          <a:endParaRPr lang="en-US"/>
        </a:p>
      </dgm:t>
    </dgm:pt>
    <dgm:pt modelId="{1AF1B4E1-88A3-40B7-BC6B-036BDA6F2279}" type="pres">
      <dgm:prSet presAssocID="{03301B91-F7E8-497C-A02F-9E6C62FCDE81}" presName="node" presStyleLbl="node1" presStyleIdx="8" presStyleCnt="9" custScaleX="164369" custScaleY="82360" custRadScaleRad="149541" custRadScaleInc="-8376">
        <dgm:presLayoutVars>
          <dgm:bulletEnabled val="1"/>
        </dgm:presLayoutVars>
      </dgm:prSet>
      <dgm:spPr/>
      <dgm:t>
        <a:bodyPr/>
        <a:lstStyle/>
        <a:p>
          <a:endParaRPr lang="en-US"/>
        </a:p>
      </dgm:t>
    </dgm:pt>
  </dgm:ptLst>
  <dgm:cxnLst>
    <dgm:cxn modelId="{E1B4E723-5D6C-456B-83F7-6CC5E1F554DD}" srcId="{B3258E9A-E031-4337-8A3D-B255ADDE6B6D}" destId="{E3FD5614-C86F-4DD8-B9AD-57611802B811}" srcOrd="5" destOrd="0" parTransId="{323734EA-7F1E-48DE-A73E-4C705FC331AD}" sibTransId="{7EC00ACD-D5FF-424B-ADF9-D9E9750024FA}"/>
    <dgm:cxn modelId="{EA8F62C4-9114-4CFB-B1D3-6E8298974110}" type="presOf" srcId="{323734EA-7F1E-48DE-A73E-4C705FC331AD}" destId="{FE9780A2-F7E8-446C-AAFD-6FD9E7A53F91}" srcOrd="1" destOrd="0" presId="urn:microsoft.com/office/officeart/2005/8/layout/radial1"/>
    <dgm:cxn modelId="{363F3889-B3F6-43BF-A8FD-4C34EA6B16EA}" srcId="{B3258E9A-E031-4337-8A3D-B255ADDE6B6D}" destId="{57702980-9FCA-405E-936A-F7C45109A656}" srcOrd="1" destOrd="0" parTransId="{530B1362-3BB1-4023-9B14-F6292C641EE3}" sibTransId="{15095CBC-1A16-4C7E-B9E4-8C0B12DDE7E6}"/>
    <dgm:cxn modelId="{4906990A-64F5-4A0B-8C28-7ACA162559A5}" type="presOf" srcId="{2D295F3F-D812-4AE6-AC6A-803619D04574}" destId="{0F9DFE2F-F4AE-47FB-8CCB-900E0F6BD8E0}" srcOrd="0" destOrd="0" presId="urn:microsoft.com/office/officeart/2005/8/layout/radial1"/>
    <dgm:cxn modelId="{A7D0B5F8-DCCC-4746-9E32-115A6A7E9325}" type="presOf" srcId="{9001991D-9094-4FCE-9B94-04DA76C199DC}" destId="{B6C72FF4-5DB1-494C-9F78-63AB91B56DEC}" srcOrd="1" destOrd="0" presId="urn:microsoft.com/office/officeart/2005/8/layout/radial1"/>
    <dgm:cxn modelId="{BAE5C21A-D9F8-4243-924A-C4D67BFED1C9}" srcId="{B3258E9A-E031-4337-8A3D-B255ADDE6B6D}" destId="{9F576C92-48A2-43DE-BCF5-ABF0C655A280}" srcOrd="0" destOrd="0" parTransId="{77290FBA-FC2B-4714-A347-3F9F204D06AD}" sibTransId="{C64CA760-5C88-4202-8DEA-EBC1EC55BD89}"/>
    <dgm:cxn modelId="{8FF794F2-6610-4B3C-A67B-2FC009BAB06B}" type="presOf" srcId="{3059F8E7-4D5F-4453-9450-03F2E7FE8BA7}" destId="{04D66B75-6ED3-4ACE-B10B-0EFDD143C950}" srcOrd="1" destOrd="0" presId="urn:microsoft.com/office/officeart/2005/8/layout/radial1"/>
    <dgm:cxn modelId="{98FC225F-D18C-44D4-BAF4-6630030906C1}" srcId="{B3258E9A-E031-4337-8A3D-B255ADDE6B6D}" destId="{5A0A6C90-9C0A-4D59-8B0E-760BD35FA11A}" srcOrd="3" destOrd="0" parTransId="{3059F8E7-4D5F-4453-9450-03F2E7FE8BA7}" sibTransId="{F148D68F-4F11-4795-88ED-F734BEB4FF85}"/>
    <dgm:cxn modelId="{B73DAA3F-62C6-4151-962F-85D9D1B41288}" type="presOf" srcId="{9001991D-9094-4FCE-9B94-04DA76C199DC}" destId="{A0490109-C73C-45B7-88F4-A9AE2BA547B4}" srcOrd="0" destOrd="0" presId="urn:microsoft.com/office/officeart/2005/8/layout/radial1"/>
    <dgm:cxn modelId="{FF1C68CF-0A03-4FBC-8B06-E8C05B15F503}" type="presOf" srcId="{03301B91-F7E8-497C-A02F-9E6C62FCDE81}" destId="{1AF1B4E1-88A3-40B7-BC6B-036BDA6F2279}" srcOrd="0" destOrd="0" presId="urn:microsoft.com/office/officeart/2005/8/layout/radial1"/>
    <dgm:cxn modelId="{73203904-C8B0-436C-94FD-906040EA7B7F}" type="presOf" srcId="{8235BB26-1820-45F7-A5C7-09AEB35AF24C}" destId="{67ABCF8E-8E8B-4C40-8DFF-E5BD90CFAEE2}" srcOrd="0" destOrd="0" presId="urn:microsoft.com/office/officeart/2005/8/layout/radial1"/>
    <dgm:cxn modelId="{723B5A98-639E-4F17-961D-89DF35403D65}" type="presOf" srcId="{77290FBA-FC2B-4714-A347-3F9F204D06AD}" destId="{442A61FA-C4FB-4D1B-90D5-6C8E40C0148E}" srcOrd="0" destOrd="0" presId="urn:microsoft.com/office/officeart/2005/8/layout/radial1"/>
    <dgm:cxn modelId="{9DCD0224-27BA-4B55-B78B-68E18420F80A}" type="presOf" srcId="{AF586762-0B7A-4941-B40C-327DA7F478EB}" destId="{7C35AE8B-01B5-48B5-B203-70CC891E0780}" srcOrd="1" destOrd="0" presId="urn:microsoft.com/office/officeart/2005/8/layout/radial1"/>
    <dgm:cxn modelId="{C173F927-4532-48A1-B259-06B15EE1E330}" type="presOf" srcId="{530B1362-3BB1-4023-9B14-F6292C641EE3}" destId="{0074DE81-B76E-4A95-BF49-9838F7ABE39F}" srcOrd="1" destOrd="0" presId="urn:microsoft.com/office/officeart/2005/8/layout/radial1"/>
    <dgm:cxn modelId="{DF2FFC63-0054-44BC-A892-3D23CAC78190}" srcId="{B3258E9A-E031-4337-8A3D-B255ADDE6B6D}" destId="{C3969C29-13B2-4C21-A07A-1F6EB29F2F64}" srcOrd="4" destOrd="0" parTransId="{326E0013-98C3-4697-9A7C-C2EB4C7C5F7F}" sibTransId="{ED141381-B144-4B7B-AC03-D1E2A0B2E9CB}"/>
    <dgm:cxn modelId="{D6AF0669-70DA-4348-ABE2-7A3AFA9F7D96}" type="presOf" srcId="{AF586762-0B7A-4941-B40C-327DA7F478EB}" destId="{A0EF5D02-B524-4E99-8A17-2FA7BB01E28A}" srcOrd="0" destOrd="0" presId="urn:microsoft.com/office/officeart/2005/8/layout/radial1"/>
    <dgm:cxn modelId="{DE229C91-610E-475A-9602-4D3419F37239}" type="presOf" srcId="{20003B95-5F3C-43AE-80DE-C31C91034AEA}" destId="{F6879B1F-D0AC-4621-87D6-919879DCF7FE}" srcOrd="1" destOrd="0" presId="urn:microsoft.com/office/officeart/2005/8/layout/radial1"/>
    <dgm:cxn modelId="{928A7595-85CD-469B-8894-BBBA950B1D0C}" type="presOf" srcId="{E3FD5614-C86F-4DD8-B9AD-57611802B811}" destId="{7FB6CF9F-199A-4602-8AF9-3F438D1FB5DD}" srcOrd="0" destOrd="0" presId="urn:microsoft.com/office/officeart/2005/8/layout/radial1"/>
    <dgm:cxn modelId="{82E36BB1-4FE7-48C7-BC2A-0428B79CB7D6}" type="presOf" srcId="{326E0013-98C3-4697-9A7C-C2EB4C7C5F7F}" destId="{FFAC1104-8518-4C75-BAA7-6A3A960E61C1}" srcOrd="1" destOrd="0" presId="urn:microsoft.com/office/officeart/2005/8/layout/radial1"/>
    <dgm:cxn modelId="{5F598F69-7284-4CA0-B78E-24BB4514A24A}" srcId="{B3258E9A-E031-4337-8A3D-B255ADDE6B6D}" destId="{03301B91-F7E8-497C-A02F-9E6C62FCDE81}" srcOrd="8" destOrd="0" parTransId="{AF586762-0B7A-4941-B40C-327DA7F478EB}" sibTransId="{15585E12-1C2A-41EC-95AA-E331DD2E7FFF}"/>
    <dgm:cxn modelId="{88C865B6-ECF7-486D-B3BC-0AF4AB2619CB}" type="presOf" srcId="{C3969C29-13B2-4C21-A07A-1F6EB29F2F64}" destId="{0B8F9520-E138-4366-9854-C4155C4843BE}" srcOrd="0" destOrd="0" presId="urn:microsoft.com/office/officeart/2005/8/layout/radial1"/>
    <dgm:cxn modelId="{B91D60AF-BB77-44A1-B3F3-A03C029347E1}" type="presOf" srcId="{57702980-9FCA-405E-936A-F7C45109A656}" destId="{3B32613C-F3ED-43B2-95D9-A069CD552DAE}" srcOrd="0" destOrd="0" presId="urn:microsoft.com/office/officeart/2005/8/layout/radial1"/>
    <dgm:cxn modelId="{5B85C439-6AC1-458B-8CFD-DB1CEA1FC7D3}" srcId="{B3258E9A-E031-4337-8A3D-B255ADDE6B6D}" destId="{8235BB26-1820-45F7-A5C7-09AEB35AF24C}" srcOrd="2" destOrd="0" parTransId="{9001991D-9094-4FCE-9B94-04DA76C199DC}" sibTransId="{1A768442-8CBA-437D-A4D7-7583F2330E9D}"/>
    <dgm:cxn modelId="{9F6A1818-73BD-4B07-AB5A-D7DE16CE078E}" srcId="{B3258E9A-E031-4337-8A3D-B255ADDE6B6D}" destId="{5FFD9602-FE62-4E4C-BCDE-048E96F12D26}" srcOrd="6" destOrd="0" parTransId="{196969DB-49A7-4C9A-82F2-5FAC13E916AE}" sibTransId="{7D0026A9-0BEF-44CB-A46E-9C1988EC61D6}"/>
    <dgm:cxn modelId="{B181D388-593E-4C2E-AC57-98D5221D580F}" type="presOf" srcId="{20003B95-5F3C-43AE-80DE-C31C91034AEA}" destId="{C0AE89AA-1DF5-400E-8337-9D3893D1B950}" srcOrd="0" destOrd="0" presId="urn:microsoft.com/office/officeart/2005/8/layout/radial1"/>
    <dgm:cxn modelId="{7DED7433-61BB-43F9-8E96-8AF062EFD286}" type="presOf" srcId="{77290FBA-FC2B-4714-A347-3F9F204D06AD}" destId="{056AD96A-17D8-4B11-A6F0-9CC764F1DEEC}" srcOrd="1" destOrd="0" presId="urn:microsoft.com/office/officeart/2005/8/layout/radial1"/>
    <dgm:cxn modelId="{BE1E0B3E-471C-4503-854F-E1A3E6650347}" srcId="{2D295F3F-D812-4AE6-AC6A-803619D04574}" destId="{B3258E9A-E031-4337-8A3D-B255ADDE6B6D}" srcOrd="0" destOrd="0" parTransId="{88DB1954-7C84-499D-9E4A-71CBF38937B0}" sibTransId="{D0155F35-5D75-4041-A90A-E4B10FDF7A3F}"/>
    <dgm:cxn modelId="{F0D6981B-BE62-4C50-AC0A-702714FE8DA8}" srcId="{2D295F3F-D812-4AE6-AC6A-803619D04574}" destId="{ACFE377A-18A0-4040-8C61-168FA2135836}" srcOrd="2" destOrd="0" parTransId="{A1CC011E-E11F-44F6-9876-7821833F9DE0}" sibTransId="{00BB0950-D382-4F1E-88D7-210DE8AEE265}"/>
    <dgm:cxn modelId="{CBA1CF4E-D233-456F-B270-7894A671B2D9}" type="presOf" srcId="{3059F8E7-4D5F-4453-9450-03F2E7FE8BA7}" destId="{8D16D985-AB1F-4DDC-8C9C-605D96C831AA}" srcOrd="0" destOrd="0" presId="urn:microsoft.com/office/officeart/2005/8/layout/radial1"/>
    <dgm:cxn modelId="{32D6E732-BBB4-4BB1-A4ED-028E20CEF974}" type="presOf" srcId="{D55F79C4-1EF6-4BB9-A337-A0D0576B51BF}" destId="{98B4051D-2A06-4133-AB78-2B1534E841D0}" srcOrd="0" destOrd="0" presId="urn:microsoft.com/office/officeart/2005/8/layout/radial1"/>
    <dgm:cxn modelId="{5F7A8EAE-3493-4CFC-998A-22362D4DF208}" type="presOf" srcId="{9F576C92-48A2-43DE-BCF5-ABF0C655A280}" destId="{8A79EAB9-85E7-4C76-9EF0-EEBF7E935B8A}" srcOrd="0" destOrd="0" presId="urn:microsoft.com/office/officeart/2005/8/layout/radial1"/>
    <dgm:cxn modelId="{778153A4-8D2E-4E9E-956E-84D6CF22418F}" type="presOf" srcId="{530B1362-3BB1-4023-9B14-F6292C641EE3}" destId="{81725994-7AC1-49E8-9ADA-1F4668E1BB12}" srcOrd="0" destOrd="0" presId="urn:microsoft.com/office/officeart/2005/8/layout/radial1"/>
    <dgm:cxn modelId="{D15F86DA-D191-4B89-B5AE-E9EEDD4BB46E}" type="presOf" srcId="{326E0013-98C3-4697-9A7C-C2EB4C7C5F7F}" destId="{760F5EFC-854D-4EDE-BB8A-49F5949FF665}" srcOrd="0" destOrd="0" presId="urn:microsoft.com/office/officeart/2005/8/layout/radial1"/>
    <dgm:cxn modelId="{11144858-438C-44B3-BA08-47FB92F1E467}" type="presOf" srcId="{B3258E9A-E031-4337-8A3D-B255ADDE6B6D}" destId="{6F9B7397-FB07-4FF1-8778-B081B1FF5F2E}" srcOrd="0" destOrd="0" presId="urn:microsoft.com/office/officeart/2005/8/layout/radial1"/>
    <dgm:cxn modelId="{45B2E3C3-7369-49A7-ADB1-7A40CA4221FA}" type="presOf" srcId="{196969DB-49A7-4C9A-82F2-5FAC13E916AE}" destId="{E03EF29C-69CF-4847-897E-9235F91308F9}" srcOrd="0" destOrd="0" presId="urn:microsoft.com/office/officeart/2005/8/layout/radial1"/>
    <dgm:cxn modelId="{4C2475E5-2FBD-44E1-9394-60F688DCCC3B}" srcId="{B3258E9A-E031-4337-8A3D-B255ADDE6B6D}" destId="{D55F79C4-1EF6-4BB9-A337-A0D0576B51BF}" srcOrd="7" destOrd="0" parTransId="{20003B95-5F3C-43AE-80DE-C31C91034AEA}" sibTransId="{40DBC306-D4CB-4540-BBA5-79FDA66D0A4A}"/>
    <dgm:cxn modelId="{BA52AB2D-C6CD-4030-B688-59B48A4D658E}" type="presOf" srcId="{323734EA-7F1E-48DE-A73E-4C705FC331AD}" destId="{5F8F7D90-4EB4-450B-B0E6-A48DF38809DB}" srcOrd="0" destOrd="0" presId="urn:microsoft.com/office/officeart/2005/8/layout/radial1"/>
    <dgm:cxn modelId="{8064293E-FDF2-460B-8120-801530302792}" srcId="{2D295F3F-D812-4AE6-AC6A-803619D04574}" destId="{3C98C792-758A-4B14-A04E-491A56B88665}" srcOrd="1" destOrd="0" parTransId="{FCFF2BCD-93FC-4993-9A08-9EDCACA4DC02}" sibTransId="{408777F9-3291-4961-87A0-B2FCEF1DFD3D}"/>
    <dgm:cxn modelId="{69B1CD1E-EE14-4E33-AA9B-618CD7D2FC82}" type="presOf" srcId="{5FFD9602-FE62-4E4C-BCDE-048E96F12D26}" destId="{F7A604D7-E4F4-4763-89F6-FD6DC5386347}" srcOrd="0" destOrd="0" presId="urn:microsoft.com/office/officeart/2005/8/layout/radial1"/>
    <dgm:cxn modelId="{50F92C53-F9CE-4FF2-9451-8E1D7BD53BA3}" type="presOf" srcId="{196969DB-49A7-4C9A-82F2-5FAC13E916AE}" destId="{83EF7EE4-ABC7-42F1-8C03-C1B96ECC8E1B}" srcOrd="1" destOrd="0" presId="urn:microsoft.com/office/officeart/2005/8/layout/radial1"/>
    <dgm:cxn modelId="{E03CC090-CF49-4140-A943-E5CA2D9AD840}" type="presOf" srcId="{5A0A6C90-9C0A-4D59-8B0E-760BD35FA11A}" destId="{D19E51E8-0139-4AC9-82AE-3FD53E923F87}" srcOrd="0" destOrd="0" presId="urn:microsoft.com/office/officeart/2005/8/layout/radial1"/>
    <dgm:cxn modelId="{2BE7408D-6044-416D-AD2D-BC3CF3B4A511}" type="presParOf" srcId="{0F9DFE2F-F4AE-47FB-8CCB-900E0F6BD8E0}" destId="{6F9B7397-FB07-4FF1-8778-B081B1FF5F2E}" srcOrd="0" destOrd="0" presId="urn:microsoft.com/office/officeart/2005/8/layout/radial1"/>
    <dgm:cxn modelId="{B6F9A40F-39D2-431C-8D3B-83F361124FD8}" type="presParOf" srcId="{0F9DFE2F-F4AE-47FB-8CCB-900E0F6BD8E0}" destId="{442A61FA-C4FB-4D1B-90D5-6C8E40C0148E}" srcOrd="1" destOrd="0" presId="urn:microsoft.com/office/officeart/2005/8/layout/radial1"/>
    <dgm:cxn modelId="{9DC9C3EC-6C23-4F32-886D-5710A43E01DA}" type="presParOf" srcId="{442A61FA-C4FB-4D1B-90D5-6C8E40C0148E}" destId="{056AD96A-17D8-4B11-A6F0-9CC764F1DEEC}" srcOrd="0" destOrd="0" presId="urn:microsoft.com/office/officeart/2005/8/layout/radial1"/>
    <dgm:cxn modelId="{E2822283-0A8D-4F10-A88D-6AC3539CBBDE}" type="presParOf" srcId="{0F9DFE2F-F4AE-47FB-8CCB-900E0F6BD8E0}" destId="{8A79EAB9-85E7-4C76-9EF0-EEBF7E935B8A}" srcOrd="2" destOrd="0" presId="urn:microsoft.com/office/officeart/2005/8/layout/radial1"/>
    <dgm:cxn modelId="{5CBC5CAA-9925-40EA-8E6A-75598748F06F}" type="presParOf" srcId="{0F9DFE2F-F4AE-47FB-8CCB-900E0F6BD8E0}" destId="{81725994-7AC1-49E8-9ADA-1F4668E1BB12}" srcOrd="3" destOrd="0" presId="urn:microsoft.com/office/officeart/2005/8/layout/radial1"/>
    <dgm:cxn modelId="{A86A8261-172A-4268-8BD3-19A647C95D68}" type="presParOf" srcId="{81725994-7AC1-49E8-9ADA-1F4668E1BB12}" destId="{0074DE81-B76E-4A95-BF49-9838F7ABE39F}" srcOrd="0" destOrd="0" presId="urn:microsoft.com/office/officeart/2005/8/layout/radial1"/>
    <dgm:cxn modelId="{2B9ACE88-3171-46DD-8842-E980FF999477}" type="presParOf" srcId="{0F9DFE2F-F4AE-47FB-8CCB-900E0F6BD8E0}" destId="{3B32613C-F3ED-43B2-95D9-A069CD552DAE}" srcOrd="4" destOrd="0" presId="urn:microsoft.com/office/officeart/2005/8/layout/radial1"/>
    <dgm:cxn modelId="{DE4DD4A4-08BC-436E-A689-04CCC0990D9C}" type="presParOf" srcId="{0F9DFE2F-F4AE-47FB-8CCB-900E0F6BD8E0}" destId="{A0490109-C73C-45B7-88F4-A9AE2BA547B4}" srcOrd="5" destOrd="0" presId="urn:microsoft.com/office/officeart/2005/8/layout/radial1"/>
    <dgm:cxn modelId="{93DE3A6A-ABC1-4408-AAC1-2B8ED0F2844C}" type="presParOf" srcId="{A0490109-C73C-45B7-88F4-A9AE2BA547B4}" destId="{B6C72FF4-5DB1-494C-9F78-63AB91B56DEC}" srcOrd="0" destOrd="0" presId="urn:microsoft.com/office/officeart/2005/8/layout/radial1"/>
    <dgm:cxn modelId="{E5908A33-8B55-4AC0-9B58-54FF3D7391D2}" type="presParOf" srcId="{0F9DFE2F-F4AE-47FB-8CCB-900E0F6BD8E0}" destId="{67ABCF8E-8E8B-4C40-8DFF-E5BD90CFAEE2}" srcOrd="6" destOrd="0" presId="urn:microsoft.com/office/officeart/2005/8/layout/radial1"/>
    <dgm:cxn modelId="{C32E7A33-6E49-4BF2-9036-080E836901C4}" type="presParOf" srcId="{0F9DFE2F-F4AE-47FB-8CCB-900E0F6BD8E0}" destId="{8D16D985-AB1F-4DDC-8C9C-605D96C831AA}" srcOrd="7" destOrd="0" presId="urn:microsoft.com/office/officeart/2005/8/layout/radial1"/>
    <dgm:cxn modelId="{A3B6D948-7E43-4509-930D-0B10F063E385}" type="presParOf" srcId="{8D16D985-AB1F-4DDC-8C9C-605D96C831AA}" destId="{04D66B75-6ED3-4ACE-B10B-0EFDD143C950}" srcOrd="0" destOrd="0" presId="urn:microsoft.com/office/officeart/2005/8/layout/radial1"/>
    <dgm:cxn modelId="{3B6FA462-AE8F-4DD0-B477-92AA97E70A04}" type="presParOf" srcId="{0F9DFE2F-F4AE-47FB-8CCB-900E0F6BD8E0}" destId="{D19E51E8-0139-4AC9-82AE-3FD53E923F87}" srcOrd="8" destOrd="0" presId="urn:microsoft.com/office/officeart/2005/8/layout/radial1"/>
    <dgm:cxn modelId="{463E9452-2435-46AF-B326-9F2A8CB745A7}" type="presParOf" srcId="{0F9DFE2F-F4AE-47FB-8CCB-900E0F6BD8E0}" destId="{760F5EFC-854D-4EDE-BB8A-49F5949FF665}" srcOrd="9" destOrd="0" presId="urn:microsoft.com/office/officeart/2005/8/layout/radial1"/>
    <dgm:cxn modelId="{52040E75-AF18-48C8-A32B-E4F58D45A80E}" type="presParOf" srcId="{760F5EFC-854D-4EDE-BB8A-49F5949FF665}" destId="{FFAC1104-8518-4C75-BAA7-6A3A960E61C1}" srcOrd="0" destOrd="0" presId="urn:microsoft.com/office/officeart/2005/8/layout/radial1"/>
    <dgm:cxn modelId="{6A8C99C5-B1BD-4FA3-87BF-1FABE066EB0C}" type="presParOf" srcId="{0F9DFE2F-F4AE-47FB-8CCB-900E0F6BD8E0}" destId="{0B8F9520-E138-4366-9854-C4155C4843BE}" srcOrd="10" destOrd="0" presId="urn:microsoft.com/office/officeart/2005/8/layout/radial1"/>
    <dgm:cxn modelId="{AB8DBF19-9C4D-40FB-824D-C8E7C4D0CE4F}" type="presParOf" srcId="{0F9DFE2F-F4AE-47FB-8CCB-900E0F6BD8E0}" destId="{5F8F7D90-4EB4-450B-B0E6-A48DF38809DB}" srcOrd="11" destOrd="0" presId="urn:microsoft.com/office/officeart/2005/8/layout/radial1"/>
    <dgm:cxn modelId="{7B23B353-5DE2-4DEA-AF02-556C2C02836B}" type="presParOf" srcId="{5F8F7D90-4EB4-450B-B0E6-A48DF38809DB}" destId="{FE9780A2-F7E8-446C-AAFD-6FD9E7A53F91}" srcOrd="0" destOrd="0" presId="urn:microsoft.com/office/officeart/2005/8/layout/radial1"/>
    <dgm:cxn modelId="{B66152DC-E699-44C3-90F6-074D359E18E3}" type="presParOf" srcId="{0F9DFE2F-F4AE-47FB-8CCB-900E0F6BD8E0}" destId="{7FB6CF9F-199A-4602-8AF9-3F438D1FB5DD}" srcOrd="12" destOrd="0" presId="urn:microsoft.com/office/officeart/2005/8/layout/radial1"/>
    <dgm:cxn modelId="{21CAFC10-87B7-415C-BBCF-38581F8C0B37}" type="presParOf" srcId="{0F9DFE2F-F4AE-47FB-8CCB-900E0F6BD8E0}" destId="{E03EF29C-69CF-4847-897E-9235F91308F9}" srcOrd="13" destOrd="0" presId="urn:microsoft.com/office/officeart/2005/8/layout/radial1"/>
    <dgm:cxn modelId="{3CBF0B85-E128-4244-93CC-20DF227ACCAC}" type="presParOf" srcId="{E03EF29C-69CF-4847-897E-9235F91308F9}" destId="{83EF7EE4-ABC7-42F1-8C03-C1B96ECC8E1B}" srcOrd="0" destOrd="0" presId="urn:microsoft.com/office/officeart/2005/8/layout/radial1"/>
    <dgm:cxn modelId="{DB7270B7-27B0-4AC1-8317-D33319160D8C}" type="presParOf" srcId="{0F9DFE2F-F4AE-47FB-8CCB-900E0F6BD8E0}" destId="{F7A604D7-E4F4-4763-89F6-FD6DC5386347}" srcOrd="14" destOrd="0" presId="urn:microsoft.com/office/officeart/2005/8/layout/radial1"/>
    <dgm:cxn modelId="{D5F0F8D6-AB61-4984-AEB6-B4BE3DE0D9F8}" type="presParOf" srcId="{0F9DFE2F-F4AE-47FB-8CCB-900E0F6BD8E0}" destId="{C0AE89AA-1DF5-400E-8337-9D3893D1B950}" srcOrd="15" destOrd="0" presId="urn:microsoft.com/office/officeart/2005/8/layout/radial1"/>
    <dgm:cxn modelId="{BF8EF602-FEEC-490D-8FB3-B269C43C8493}" type="presParOf" srcId="{C0AE89AA-1DF5-400E-8337-9D3893D1B950}" destId="{F6879B1F-D0AC-4621-87D6-919879DCF7FE}" srcOrd="0" destOrd="0" presId="urn:microsoft.com/office/officeart/2005/8/layout/radial1"/>
    <dgm:cxn modelId="{0899AACC-B4F0-4CF9-BBC7-921FB86D6C59}" type="presParOf" srcId="{0F9DFE2F-F4AE-47FB-8CCB-900E0F6BD8E0}" destId="{98B4051D-2A06-4133-AB78-2B1534E841D0}" srcOrd="16" destOrd="0" presId="urn:microsoft.com/office/officeart/2005/8/layout/radial1"/>
    <dgm:cxn modelId="{B740EF6E-DC84-429F-8532-B1CC6371616C}" type="presParOf" srcId="{0F9DFE2F-F4AE-47FB-8CCB-900E0F6BD8E0}" destId="{A0EF5D02-B524-4E99-8A17-2FA7BB01E28A}" srcOrd="17" destOrd="0" presId="urn:microsoft.com/office/officeart/2005/8/layout/radial1"/>
    <dgm:cxn modelId="{3E12C8DA-34F7-4095-9967-1874DC256414}" type="presParOf" srcId="{A0EF5D02-B524-4E99-8A17-2FA7BB01E28A}" destId="{7C35AE8B-01B5-48B5-B203-70CC891E0780}" srcOrd="0" destOrd="0" presId="urn:microsoft.com/office/officeart/2005/8/layout/radial1"/>
    <dgm:cxn modelId="{C19B8247-915B-49B5-A713-FD95C4026057}" type="presParOf" srcId="{0F9DFE2F-F4AE-47FB-8CCB-900E0F6BD8E0}" destId="{1AF1B4E1-88A3-40B7-BC6B-036BDA6F2279}" srcOrd="1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295F3F-D812-4AE6-AC6A-803619D04574}"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B3258E9A-E031-4337-8A3D-B255ADDE6B6D}">
      <dgm:prSet phldrT="[Text]" custT="1"/>
      <dgm:spPr>
        <a:solidFill>
          <a:schemeClr val="accent2"/>
        </a:solidFill>
      </dgm:spPr>
      <dgm:t>
        <a:bodyPr/>
        <a:lstStyle/>
        <a:p>
          <a:pPr>
            <a:lnSpc>
              <a:spcPct val="100000"/>
            </a:lnSpc>
            <a:spcAft>
              <a:spcPts val="0"/>
            </a:spcAft>
          </a:pPr>
          <a:r>
            <a:rPr lang="en-US" sz="3200" b="1" dirty="0" smtClean="0"/>
            <a:t>Consequences &amp; Negative Effects</a:t>
          </a:r>
        </a:p>
        <a:p>
          <a:pPr>
            <a:lnSpc>
              <a:spcPct val="100000"/>
            </a:lnSpc>
            <a:spcAft>
              <a:spcPct val="35000"/>
            </a:spcAft>
          </a:pPr>
          <a:r>
            <a:rPr lang="en-US" sz="3200" b="1" dirty="0" smtClean="0"/>
            <a:t>of Bankruptcy</a:t>
          </a:r>
          <a:endParaRPr lang="en-US" sz="3200" b="1" dirty="0"/>
        </a:p>
      </dgm:t>
    </dgm:pt>
    <dgm:pt modelId="{88DB1954-7C84-499D-9E4A-71CBF38937B0}" type="parTrans" cxnId="{BE1E0B3E-471C-4503-854F-E1A3E6650347}">
      <dgm:prSet/>
      <dgm:spPr/>
      <dgm:t>
        <a:bodyPr/>
        <a:lstStyle/>
        <a:p>
          <a:endParaRPr lang="en-US"/>
        </a:p>
      </dgm:t>
    </dgm:pt>
    <dgm:pt modelId="{D0155F35-5D75-4041-A90A-E4B10FDF7A3F}" type="sibTrans" cxnId="{BE1E0B3E-471C-4503-854F-E1A3E6650347}">
      <dgm:prSet/>
      <dgm:spPr/>
      <dgm:t>
        <a:bodyPr/>
        <a:lstStyle/>
        <a:p>
          <a:endParaRPr lang="en-US"/>
        </a:p>
      </dgm:t>
    </dgm:pt>
    <dgm:pt modelId="{9F576C92-48A2-43DE-BCF5-ABF0C655A280}">
      <dgm:prSet phldrT="[Text]" custT="1"/>
      <dgm:spPr>
        <a:solidFill>
          <a:schemeClr val="accent2"/>
        </a:solidFill>
      </dgm:spPr>
      <dgm:t>
        <a:bodyPr/>
        <a:lstStyle/>
        <a:p>
          <a:r>
            <a:rPr lang="en-US" sz="2000" b="1" dirty="0" smtClean="0"/>
            <a:t>Recorded on a credit report</a:t>
          </a:r>
          <a:endParaRPr lang="en-US" sz="2000" b="1" dirty="0"/>
        </a:p>
      </dgm:t>
    </dgm:pt>
    <dgm:pt modelId="{77290FBA-FC2B-4714-A347-3F9F204D06AD}" type="parTrans" cxnId="{BAE5C21A-D9F8-4243-924A-C4D67BFED1C9}">
      <dgm:prSet/>
      <dgm:spPr/>
      <dgm:t>
        <a:bodyPr/>
        <a:lstStyle/>
        <a:p>
          <a:endParaRPr lang="en-US" dirty="0"/>
        </a:p>
      </dgm:t>
    </dgm:pt>
    <dgm:pt modelId="{C64CA760-5C88-4202-8DEA-EBC1EC55BD89}" type="sibTrans" cxnId="{BAE5C21A-D9F8-4243-924A-C4D67BFED1C9}">
      <dgm:prSet/>
      <dgm:spPr/>
      <dgm:t>
        <a:bodyPr/>
        <a:lstStyle/>
        <a:p>
          <a:endParaRPr lang="en-US"/>
        </a:p>
      </dgm:t>
    </dgm:pt>
    <dgm:pt modelId="{5A0A6C90-9C0A-4D59-8B0E-760BD35FA11A}">
      <dgm:prSet phldrT="[Text]" custT="1"/>
      <dgm:spPr>
        <a:solidFill>
          <a:schemeClr val="accent2"/>
        </a:solidFill>
      </dgm:spPr>
      <dgm:t>
        <a:bodyPr/>
        <a:lstStyle/>
        <a:p>
          <a:r>
            <a:rPr lang="en-US" sz="2000" b="1" dirty="0" smtClean="0"/>
            <a:t>May prevent renting an apartment</a:t>
          </a:r>
          <a:endParaRPr lang="en-US" sz="2000" b="1" dirty="0"/>
        </a:p>
      </dgm:t>
    </dgm:pt>
    <dgm:pt modelId="{3059F8E7-4D5F-4453-9450-03F2E7FE8BA7}" type="parTrans" cxnId="{98FC225F-D18C-44D4-BAF4-6630030906C1}">
      <dgm:prSet/>
      <dgm:spPr/>
      <dgm:t>
        <a:bodyPr/>
        <a:lstStyle/>
        <a:p>
          <a:endParaRPr lang="en-US" dirty="0"/>
        </a:p>
      </dgm:t>
    </dgm:pt>
    <dgm:pt modelId="{F148D68F-4F11-4795-88ED-F734BEB4FF85}" type="sibTrans" cxnId="{98FC225F-D18C-44D4-BAF4-6630030906C1}">
      <dgm:prSet/>
      <dgm:spPr/>
      <dgm:t>
        <a:bodyPr/>
        <a:lstStyle/>
        <a:p>
          <a:endParaRPr lang="en-US"/>
        </a:p>
      </dgm:t>
    </dgm:pt>
    <dgm:pt modelId="{E3FD5614-C86F-4DD8-B9AD-57611802B811}">
      <dgm:prSet phldrT="[Text]" custT="1"/>
      <dgm:spPr>
        <a:solidFill>
          <a:schemeClr val="accent2"/>
        </a:solidFill>
      </dgm:spPr>
      <dgm:t>
        <a:bodyPr/>
        <a:lstStyle/>
        <a:p>
          <a:r>
            <a:rPr lang="en-US" sz="2000" b="1" dirty="0" smtClean="0"/>
            <a:t>May prevent obtaining a loan</a:t>
          </a:r>
          <a:endParaRPr lang="en-US" sz="2000" b="1" dirty="0"/>
        </a:p>
      </dgm:t>
    </dgm:pt>
    <dgm:pt modelId="{323734EA-7F1E-48DE-A73E-4C705FC331AD}" type="parTrans" cxnId="{E1B4E723-5D6C-456B-83F7-6CC5E1F554DD}">
      <dgm:prSet/>
      <dgm:spPr/>
      <dgm:t>
        <a:bodyPr/>
        <a:lstStyle/>
        <a:p>
          <a:endParaRPr lang="en-US" dirty="0"/>
        </a:p>
      </dgm:t>
    </dgm:pt>
    <dgm:pt modelId="{7EC00ACD-D5FF-424B-ADF9-D9E9750024FA}" type="sibTrans" cxnId="{E1B4E723-5D6C-456B-83F7-6CC5E1F554DD}">
      <dgm:prSet/>
      <dgm:spPr/>
      <dgm:t>
        <a:bodyPr/>
        <a:lstStyle/>
        <a:p>
          <a:endParaRPr lang="en-US"/>
        </a:p>
      </dgm:t>
    </dgm:pt>
    <dgm:pt modelId="{5FFD9602-FE62-4E4C-BCDE-048E96F12D26}">
      <dgm:prSet phldrT="[Text]" custT="1"/>
      <dgm:spPr>
        <a:solidFill>
          <a:schemeClr val="accent2"/>
        </a:solidFill>
      </dgm:spPr>
      <dgm:t>
        <a:bodyPr/>
        <a:lstStyle/>
        <a:p>
          <a:r>
            <a:rPr lang="en-US" sz="2000" b="1" dirty="0" smtClean="0"/>
            <a:t>May trigger higher interest rates</a:t>
          </a:r>
          <a:endParaRPr lang="en-US" sz="2000" b="1" dirty="0"/>
        </a:p>
      </dgm:t>
    </dgm:pt>
    <dgm:pt modelId="{196969DB-49A7-4C9A-82F2-5FAC13E916AE}" type="parTrans" cxnId="{9F6A1818-73BD-4B07-AB5A-D7DE16CE078E}">
      <dgm:prSet/>
      <dgm:spPr/>
      <dgm:t>
        <a:bodyPr/>
        <a:lstStyle/>
        <a:p>
          <a:endParaRPr lang="en-US" dirty="0"/>
        </a:p>
      </dgm:t>
    </dgm:pt>
    <dgm:pt modelId="{7D0026A9-0BEF-44CB-A46E-9C1988EC61D6}" type="sibTrans" cxnId="{9F6A1818-73BD-4B07-AB5A-D7DE16CE078E}">
      <dgm:prSet/>
      <dgm:spPr/>
      <dgm:t>
        <a:bodyPr/>
        <a:lstStyle/>
        <a:p>
          <a:endParaRPr lang="en-US"/>
        </a:p>
      </dgm:t>
    </dgm:pt>
    <dgm:pt modelId="{D55F79C4-1EF6-4BB9-A337-A0D0576B51BF}">
      <dgm:prSet phldrT="[Text]" custT="1"/>
      <dgm:spPr>
        <a:solidFill>
          <a:schemeClr val="accent2"/>
        </a:solidFill>
      </dgm:spPr>
      <dgm:t>
        <a:bodyPr/>
        <a:lstStyle/>
        <a:p>
          <a:r>
            <a:rPr lang="en-US" sz="2000" b="1" dirty="0" smtClean="0"/>
            <a:t>May harm personal &amp; business relationships</a:t>
          </a:r>
          <a:endParaRPr lang="en-US" sz="2000" b="1" dirty="0"/>
        </a:p>
      </dgm:t>
    </dgm:pt>
    <dgm:pt modelId="{20003B95-5F3C-43AE-80DE-C31C91034AEA}" type="parTrans" cxnId="{4C2475E5-2FBD-44E1-9394-60F688DCCC3B}">
      <dgm:prSet/>
      <dgm:spPr/>
      <dgm:t>
        <a:bodyPr/>
        <a:lstStyle/>
        <a:p>
          <a:endParaRPr lang="en-US" dirty="0"/>
        </a:p>
      </dgm:t>
    </dgm:pt>
    <dgm:pt modelId="{40DBC306-D4CB-4540-BBA5-79FDA66D0A4A}" type="sibTrans" cxnId="{4C2475E5-2FBD-44E1-9394-60F688DCCC3B}">
      <dgm:prSet/>
      <dgm:spPr/>
      <dgm:t>
        <a:bodyPr/>
        <a:lstStyle/>
        <a:p>
          <a:endParaRPr lang="en-US"/>
        </a:p>
      </dgm:t>
    </dgm:pt>
    <dgm:pt modelId="{03301B91-F7E8-497C-A02F-9E6C62FCDE81}">
      <dgm:prSet phldrT="[Text]" custT="1"/>
      <dgm:spPr>
        <a:solidFill>
          <a:schemeClr val="accent2"/>
        </a:solidFill>
      </dgm:spPr>
      <dgm:t>
        <a:bodyPr/>
        <a:lstStyle/>
        <a:p>
          <a:r>
            <a:rPr lang="en-US" sz="2000" b="1" dirty="0" smtClean="0"/>
            <a:t>May hinder employment opportunities</a:t>
          </a:r>
          <a:endParaRPr lang="en-US" sz="2000" b="1" dirty="0"/>
        </a:p>
      </dgm:t>
    </dgm:pt>
    <dgm:pt modelId="{AF586762-0B7A-4941-B40C-327DA7F478EB}" type="parTrans" cxnId="{5F598F69-7284-4CA0-B78E-24BB4514A24A}">
      <dgm:prSet/>
      <dgm:spPr/>
      <dgm:t>
        <a:bodyPr/>
        <a:lstStyle/>
        <a:p>
          <a:endParaRPr lang="en-US" dirty="0"/>
        </a:p>
      </dgm:t>
    </dgm:pt>
    <dgm:pt modelId="{15585E12-1C2A-41EC-95AA-E331DD2E7FFF}" type="sibTrans" cxnId="{5F598F69-7284-4CA0-B78E-24BB4514A24A}">
      <dgm:prSet/>
      <dgm:spPr/>
      <dgm:t>
        <a:bodyPr/>
        <a:lstStyle/>
        <a:p>
          <a:endParaRPr lang="en-US"/>
        </a:p>
      </dgm:t>
    </dgm:pt>
    <dgm:pt modelId="{57702980-9FCA-405E-936A-F7C45109A656}">
      <dgm:prSet phldrT="[Text]" custT="1"/>
      <dgm:spPr>
        <a:solidFill>
          <a:schemeClr val="accent2"/>
        </a:solidFill>
      </dgm:spPr>
      <dgm:t>
        <a:bodyPr/>
        <a:lstStyle/>
        <a:p>
          <a:r>
            <a:rPr lang="en-US" sz="2000" b="1" dirty="0" smtClean="0"/>
            <a:t>Lowers a credit score</a:t>
          </a:r>
          <a:endParaRPr lang="en-US" sz="2000" b="1" dirty="0"/>
        </a:p>
      </dgm:t>
    </dgm:pt>
    <dgm:pt modelId="{15095CBC-1A16-4C7E-B9E4-8C0B12DDE7E6}" type="sibTrans" cxnId="{363F3889-B3F6-43BF-A8FD-4C34EA6B16EA}">
      <dgm:prSet/>
      <dgm:spPr/>
      <dgm:t>
        <a:bodyPr/>
        <a:lstStyle/>
        <a:p>
          <a:endParaRPr lang="en-US"/>
        </a:p>
      </dgm:t>
    </dgm:pt>
    <dgm:pt modelId="{530B1362-3BB1-4023-9B14-F6292C641EE3}" type="parTrans" cxnId="{363F3889-B3F6-43BF-A8FD-4C34EA6B16EA}">
      <dgm:prSet/>
      <dgm:spPr/>
      <dgm:t>
        <a:bodyPr/>
        <a:lstStyle/>
        <a:p>
          <a:endParaRPr lang="en-US" dirty="0"/>
        </a:p>
      </dgm:t>
    </dgm:pt>
    <dgm:pt modelId="{0F9DFE2F-F4AE-47FB-8CCB-900E0F6BD8E0}" type="pres">
      <dgm:prSet presAssocID="{2D295F3F-D812-4AE6-AC6A-803619D04574}" presName="cycle" presStyleCnt="0">
        <dgm:presLayoutVars>
          <dgm:chMax val="1"/>
          <dgm:dir/>
          <dgm:animLvl val="ctr"/>
          <dgm:resizeHandles val="exact"/>
        </dgm:presLayoutVars>
      </dgm:prSet>
      <dgm:spPr/>
      <dgm:t>
        <a:bodyPr/>
        <a:lstStyle/>
        <a:p>
          <a:endParaRPr lang="en-US"/>
        </a:p>
      </dgm:t>
    </dgm:pt>
    <dgm:pt modelId="{6F9B7397-FB07-4FF1-8778-B081B1FF5F2E}" type="pres">
      <dgm:prSet presAssocID="{B3258E9A-E031-4337-8A3D-B255ADDE6B6D}" presName="centerShape" presStyleLbl="node0" presStyleIdx="0" presStyleCnt="1" custScaleX="234053" custScaleY="150292"/>
      <dgm:spPr/>
      <dgm:t>
        <a:bodyPr/>
        <a:lstStyle/>
        <a:p>
          <a:endParaRPr lang="en-US"/>
        </a:p>
      </dgm:t>
    </dgm:pt>
    <dgm:pt modelId="{442A61FA-C4FB-4D1B-90D5-6C8E40C0148E}" type="pres">
      <dgm:prSet presAssocID="{77290FBA-FC2B-4714-A347-3F9F204D06AD}" presName="Name9" presStyleLbl="parChTrans1D2" presStyleIdx="0" presStyleCnt="7"/>
      <dgm:spPr/>
      <dgm:t>
        <a:bodyPr/>
        <a:lstStyle/>
        <a:p>
          <a:endParaRPr lang="en-US"/>
        </a:p>
      </dgm:t>
    </dgm:pt>
    <dgm:pt modelId="{056AD96A-17D8-4B11-A6F0-9CC764F1DEEC}" type="pres">
      <dgm:prSet presAssocID="{77290FBA-FC2B-4714-A347-3F9F204D06AD}" presName="connTx" presStyleLbl="parChTrans1D2" presStyleIdx="0" presStyleCnt="7"/>
      <dgm:spPr/>
      <dgm:t>
        <a:bodyPr/>
        <a:lstStyle/>
        <a:p>
          <a:endParaRPr lang="en-US"/>
        </a:p>
      </dgm:t>
    </dgm:pt>
    <dgm:pt modelId="{8A79EAB9-85E7-4C76-9EF0-EEBF7E935B8A}" type="pres">
      <dgm:prSet presAssocID="{9F576C92-48A2-43DE-BCF5-ABF0C655A280}" presName="node" presStyleLbl="node1" presStyleIdx="0" presStyleCnt="7" custScaleX="121021" custScaleY="75731" custRadScaleRad="92010" custRadScaleInc="-1155">
        <dgm:presLayoutVars>
          <dgm:bulletEnabled val="1"/>
        </dgm:presLayoutVars>
      </dgm:prSet>
      <dgm:spPr/>
      <dgm:t>
        <a:bodyPr/>
        <a:lstStyle/>
        <a:p>
          <a:endParaRPr lang="en-US"/>
        </a:p>
      </dgm:t>
    </dgm:pt>
    <dgm:pt modelId="{81725994-7AC1-49E8-9ADA-1F4668E1BB12}" type="pres">
      <dgm:prSet presAssocID="{530B1362-3BB1-4023-9B14-F6292C641EE3}" presName="Name9" presStyleLbl="parChTrans1D2" presStyleIdx="1" presStyleCnt="7"/>
      <dgm:spPr/>
      <dgm:t>
        <a:bodyPr/>
        <a:lstStyle/>
        <a:p>
          <a:endParaRPr lang="en-US"/>
        </a:p>
      </dgm:t>
    </dgm:pt>
    <dgm:pt modelId="{0074DE81-B76E-4A95-BF49-9838F7ABE39F}" type="pres">
      <dgm:prSet presAssocID="{530B1362-3BB1-4023-9B14-F6292C641EE3}" presName="connTx" presStyleLbl="parChTrans1D2" presStyleIdx="1" presStyleCnt="7"/>
      <dgm:spPr/>
      <dgm:t>
        <a:bodyPr/>
        <a:lstStyle/>
        <a:p>
          <a:endParaRPr lang="en-US"/>
        </a:p>
      </dgm:t>
    </dgm:pt>
    <dgm:pt modelId="{3B32613C-F3ED-43B2-95D9-A069CD552DAE}" type="pres">
      <dgm:prSet presAssocID="{57702980-9FCA-405E-936A-F7C45109A656}" presName="node" presStyleLbl="node1" presStyleIdx="1" presStyleCnt="7" custScaleX="98765" custScaleY="72735" custRadScaleRad="120595" custRadScaleInc="23853">
        <dgm:presLayoutVars>
          <dgm:bulletEnabled val="1"/>
        </dgm:presLayoutVars>
      </dgm:prSet>
      <dgm:spPr/>
      <dgm:t>
        <a:bodyPr/>
        <a:lstStyle/>
        <a:p>
          <a:endParaRPr lang="en-US"/>
        </a:p>
      </dgm:t>
    </dgm:pt>
    <dgm:pt modelId="{8D16D985-AB1F-4DDC-8C9C-605D96C831AA}" type="pres">
      <dgm:prSet presAssocID="{3059F8E7-4D5F-4453-9450-03F2E7FE8BA7}" presName="Name9" presStyleLbl="parChTrans1D2" presStyleIdx="2" presStyleCnt="7"/>
      <dgm:spPr/>
      <dgm:t>
        <a:bodyPr/>
        <a:lstStyle/>
        <a:p>
          <a:endParaRPr lang="en-US"/>
        </a:p>
      </dgm:t>
    </dgm:pt>
    <dgm:pt modelId="{04D66B75-6ED3-4ACE-B10B-0EFDD143C950}" type="pres">
      <dgm:prSet presAssocID="{3059F8E7-4D5F-4453-9450-03F2E7FE8BA7}" presName="connTx" presStyleLbl="parChTrans1D2" presStyleIdx="2" presStyleCnt="7"/>
      <dgm:spPr/>
      <dgm:t>
        <a:bodyPr/>
        <a:lstStyle/>
        <a:p>
          <a:endParaRPr lang="en-US"/>
        </a:p>
      </dgm:t>
    </dgm:pt>
    <dgm:pt modelId="{D19E51E8-0139-4AC9-82AE-3FD53E923F87}" type="pres">
      <dgm:prSet presAssocID="{5A0A6C90-9C0A-4D59-8B0E-760BD35FA11A}" presName="node" presStyleLbl="node1" presStyleIdx="2" presStyleCnt="7" custScaleX="115591" custScaleY="75291" custRadScaleRad="108728" custRadScaleInc="112508">
        <dgm:presLayoutVars>
          <dgm:bulletEnabled val="1"/>
        </dgm:presLayoutVars>
      </dgm:prSet>
      <dgm:spPr/>
      <dgm:t>
        <a:bodyPr/>
        <a:lstStyle/>
        <a:p>
          <a:endParaRPr lang="en-US"/>
        </a:p>
      </dgm:t>
    </dgm:pt>
    <dgm:pt modelId="{5F8F7D90-4EB4-450B-B0E6-A48DF38809DB}" type="pres">
      <dgm:prSet presAssocID="{323734EA-7F1E-48DE-A73E-4C705FC331AD}" presName="Name9" presStyleLbl="parChTrans1D2" presStyleIdx="3" presStyleCnt="7"/>
      <dgm:spPr/>
      <dgm:t>
        <a:bodyPr/>
        <a:lstStyle/>
        <a:p>
          <a:endParaRPr lang="en-US"/>
        </a:p>
      </dgm:t>
    </dgm:pt>
    <dgm:pt modelId="{FE9780A2-F7E8-446C-AAFD-6FD9E7A53F91}" type="pres">
      <dgm:prSet presAssocID="{323734EA-7F1E-48DE-A73E-4C705FC331AD}" presName="connTx" presStyleLbl="parChTrans1D2" presStyleIdx="3" presStyleCnt="7"/>
      <dgm:spPr/>
      <dgm:t>
        <a:bodyPr/>
        <a:lstStyle/>
        <a:p>
          <a:endParaRPr lang="en-US"/>
        </a:p>
      </dgm:t>
    </dgm:pt>
    <dgm:pt modelId="{7FB6CF9F-199A-4602-8AF9-3F438D1FB5DD}" type="pres">
      <dgm:prSet presAssocID="{E3FD5614-C86F-4DD8-B9AD-57611802B811}" presName="node" presStyleLbl="node1" presStyleIdx="3" presStyleCnt="7" custScaleX="110601" custScaleY="74714" custRadScaleRad="120412" custRadScaleInc="-257007">
        <dgm:presLayoutVars>
          <dgm:bulletEnabled val="1"/>
        </dgm:presLayoutVars>
      </dgm:prSet>
      <dgm:spPr/>
      <dgm:t>
        <a:bodyPr/>
        <a:lstStyle/>
        <a:p>
          <a:endParaRPr lang="en-US"/>
        </a:p>
      </dgm:t>
    </dgm:pt>
    <dgm:pt modelId="{E03EF29C-69CF-4847-897E-9235F91308F9}" type="pres">
      <dgm:prSet presAssocID="{196969DB-49A7-4C9A-82F2-5FAC13E916AE}" presName="Name9" presStyleLbl="parChTrans1D2" presStyleIdx="4" presStyleCnt="7"/>
      <dgm:spPr/>
      <dgm:t>
        <a:bodyPr/>
        <a:lstStyle/>
        <a:p>
          <a:endParaRPr lang="en-US"/>
        </a:p>
      </dgm:t>
    </dgm:pt>
    <dgm:pt modelId="{83EF7EE4-ABC7-42F1-8C03-C1B96ECC8E1B}" type="pres">
      <dgm:prSet presAssocID="{196969DB-49A7-4C9A-82F2-5FAC13E916AE}" presName="connTx" presStyleLbl="parChTrans1D2" presStyleIdx="4" presStyleCnt="7"/>
      <dgm:spPr/>
      <dgm:t>
        <a:bodyPr/>
        <a:lstStyle/>
        <a:p>
          <a:endParaRPr lang="en-US"/>
        </a:p>
      </dgm:t>
    </dgm:pt>
    <dgm:pt modelId="{F7A604D7-E4F4-4763-89F6-FD6DC5386347}" type="pres">
      <dgm:prSet presAssocID="{5FFD9602-FE62-4E4C-BCDE-048E96F12D26}" presName="node" presStyleLbl="node1" presStyleIdx="4" presStyleCnt="7" custScaleX="107979" custScaleY="91071" custRadScaleRad="130839" custRadScaleInc="233955">
        <dgm:presLayoutVars>
          <dgm:bulletEnabled val="1"/>
        </dgm:presLayoutVars>
      </dgm:prSet>
      <dgm:spPr/>
      <dgm:t>
        <a:bodyPr/>
        <a:lstStyle/>
        <a:p>
          <a:endParaRPr lang="en-US"/>
        </a:p>
      </dgm:t>
    </dgm:pt>
    <dgm:pt modelId="{C0AE89AA-1DF5-400E-8337-9D3893D1B950}" type="pres">
      <dgm:prSet presAssocID="{20003B95-5F3C-43AE-80DE-C31C91034AEA}" presName="Name9" presStyleLbl="parChTrans1D2" presStyleIdx="5" presStyleCnt="7"/>
      <dgm:spPr/>
      <dgm:t>
        <a:bodyPr/>
        <a:lstStyle/>
        <a:p>
          <a:endParaRPr lang="en-US"/>
        </a:p>
      </dgm:t>
    </dgm:pt>
    <dgm:pt modelId="{F6879B1F-D0AC-4621-87D6-919879DCF7FE}" type="pres">
      <dgm:prSet presAssocID="{20003B95-5F3C-43AE-80DE-C31C91034AEA}" presName="connTx" presStyleLbl="parChTrans1D2" presStyleIdx="5" presStyleCnt="7"/>
      <dgm:spPr/>
      <dgm:t>
        <a:bodyPr/>
        <a:lstStyle/>
        <a:p>
          <a:endParaRPr lang="en-US"/>
        </a:p>
      </dgm:t>
    </dgm:pt>
    <dgm:pt modelId="{98B4051D-2A06-4133-AB78-2B1534E841D0}" type="pres">
      <dgm:prSet presAssocID="{D55F79C4-1EF6-4BB9-A337-A0D0576B51BF}" presName="node" presStyleLbl="node1" presStyleIdx="5" presStyleCnt="7" custScaleX="123822" custScaleY="88056" custRadScaleRad="118199" custRadScaleInc="-93250">
        <dgm:presLayoutVars>
          <dgm:bulletEnabled val="1"/>
        </dgm:presLayoutVars>
      </dgm:prSet>
      <dgm:spPr/>
      <dgm:t>
        <a:bodyPr/>
        <a:lstStyle/>
        <a:p>
          <a:endParaRPr lang="en-US"/>
        </a:p>
      </dgm:t>
    </dgm:pt>
    <dgm:pt modelId="{A0EF5D02-B524-4E99-8A17-2FA7BB01E28A}" type="pres">
      <dgm:prSet presAssocID="{AF586762-0B7A-4941-B40C-327DA7F478EB}" presName="Name9" presStyleLbl="parChTrans1D2" presStyleIdx="6" presStyleCnt="7"/>
      <dgm:spPr/>
      <dgm:t>
        <a:bodyPr/>
        <a:lstStyle/>
        <a:p>
          <a:endParaRPr lang="en-US"/>
        </a:p>
      </dgm:t>
    </dgm:pt>
    <dgm:pt modelId="{7C35AE8B-01B5-48B5-B203-70CC891E0780}" type="pres">
      <dgm:prSet presAssocID="{AF586762-0B7A-4941-B40C-327DA7F478EB}" presName="connTx" presStyleLbl="parChTrans1D2" presStyleIdx="6" presStyleCnt="7"/>
      <dgm:spPr/>
      <dgm:t>
        <a:bodyPr/>
        <a:lstStyle/>
        <a:p>
          <a:endParaRPr lang="en-US"/>
        </a:p>
      </dgm:t>
    </dgm:pt>
    <dgm:pt modelId="{1AF1B4E1-88A3-40B7-BC6B-036BDA6F2279}" type="pres">
      <dgm:prSet presAssocID="{03301B91-F7E8-497C-A02F-9E6C62FCDE81}" presName="node" presStyleLbl="node1" presStyleIdx="6" presStyleCnt="7" custScaleX="128292" custScaleY="81178" custRadScaleRad="126288" custRadScaleInc="-30401">
        <dgm:presLayoutVars>
          <dgm:bulletEnabled val="1"/>
        </dgm:presLayoutVars>
      </dgm:prSet>
      <dgm:spPr/>
      <dgm:t>
        <a:bodyPr/>
        <a:lstStyle/>
        <a:p>
          <a:endParaRPr lang="en-US"/>
        </a:p>
      </dgm:t>
    </dgm:pt>
  </dgm:ptLst>
  <dgm:cxnLst>
    <dgm:cxn modelId="{BE1E0B3E-471C-4503-854F-E1A3E6650347}" srcId="{2D295F3F-D812-4AE6-AC6A-803619D04574}" destId="{B3258E9A-E031-4337-8A3D-B255ADDE6B6D}" srcOrd="0" destOrd="0" parTransId="{88DB1954-7C84-499D-9E4A-71CBF38937B0}" sibTransId="{D0155F35-5D75-4041-A90A-E4B10FDF7A3F}"/>
    <dgm:cxn modelId="{0B6FFD09-97FE-4BBB-AF1A-B2BC407AFA17}" type="presOf" srcId="{AF586762-0B7A-4941-B40C-327DA7F478EB}" destId="{A0EF5D02-B524-4E99-8A17-2FA7BB01E28A}" srcOrd="0" destOrd="0" presId="urn:microsoft.com/office/officeart/2005/8/layout/radial1"/>
    <dgm:cxn modelId="{911FB4ED-7F59-4187-9D5C-A653E5FD6E37}" type="presOf" srcId="{2D295F3F-D812-4AE6-AC6A-803619D04574}" destId="{0F9DFE2F-F4AE-47FB-8CCB-900E0F6BD8E0}" srcOrd="0" destOrd="0" presId="urn:microsoft.com/office/officeart/2005/8/layout/radial1"/>
    <dgm:cxn modelId="{D54A7935-A3F5-41A2-AEC7-19581920A1E5}" type="presOf" srcId="{196969DB-49A7-4C9A-82F2-5FAC13E916AE}" destId="{83EF7EE4-ABC7-42F1-8C03-C1B96ECC8E1B}" srcOrd="1" destOrd="0" presId="urn:microsoft.com/office/officeart/2005/8/layout/radial1"/>
    <dgm:cxn modelId="{8FAFD96F-A3C8-465F-9FF7-229C16C964EC}" type="presOf" srcId="{B3258E9A-E031-4337-8A3D-B255ADDE6B6D}" destId="{6F9B7397-FB07-4FF1-8778-B081B1FF5F2E}" srcOrd="0" destOrd="0" presId="urn:microsoft.com/office/officeart/2005/8/layout/radial1"/>
    <dgm:cxn modelId="{9F6A1818-73BD-4B07-AB5A-D7DE16CE078E}" srcId="{B3258E9A-E031-4337-8A3D-B255ADDE6B6D}" destId="{5FFD9602-FE62-4E4C-BCDE-048E96F12D26}" srcOrd="4" destOrd="0" parTransId="{196969DB-49A7-4C9A-82F2-5FAC13E916AE}" sibTransId="{7D0026A9-0BEF-44CB-A46E-9C1988EC61D6}"/>
    <dgm:cxn modelId="{8E601B84-FDD3-4EB8-9BCC-0DD459262ADB}" type="presOf" srcId="{530B1362-3BB1-4023-9B14-F6292C641EE3}" destId="{0074DE81-B76E-4A95-BF49-9838F7ABE39F}" srcOrd="1" destOrd="0" presId="urn:microsoft.com/office/officeart/2005/8/layout/radial1"/>
    <dgm:cxn modelId="{FADAA30C-88B8-4473-800A-D3DEA48761E9}" type="presOf" srcId="{77290FBA-FC2B-4714-A347-3F9F204D06AD}" destId="{442A61FA-C4FB-4D1B-90D5-6C8E40C0148E}" srcOrd="0" destOrd="0" presId="urn:microsoft.com/office/officeart/2005/8/layout/radial1"/>
    <dgm:cxn modelId="{95EBB6B0-B892-49A8-97CE-1282DEDCEBD9}" type="presOf" srcId="{5A0A6C90-9C0A-4D59-8B0E-760BD35FA11A}" destId="{D19E51E8-0139-4AC9-82AE-3FD53E923F87}" srcOrd="0" destOrd="0" presId="urn:microsoft.com/office/officeart/2005/8/layout/radial1"/>
    <dgm:cxn modelId="{3868A299-01BC-45CB-A3CD-2E4DE3008D62}" type="presOf" srcId="{AF586762-0B7A-4941-B40C-327DA7F478EB}" destId="{7C35AE8B-01B5-48B5-B203-70CC891E0780}" srcOrd="1" destOrd="0" presId="urn:microsoft.com/office/officeart/2005/8/layout/radial1"/>
    <dgm:cxn modelId="{8423EDFE-E377-4B70-8043-98375EF81F1B}" type="presOf" srcId="{20003B95-5F3C-43AE-80DE-C31C91034AEA}" destId="{C0AE89AA-1DF5-400E-8337-9D3893D1B950}" srcOrd="0" destOrd="0" presId="urn:microsoft.com/office/officeart/2005/8/layout/radial1"/>
    <dgm:cxn modelId="{75502FD6-1C24-47BA-B8A9-105B27C58E69}" type="presOf" srcId="{323734EA-7F1E-48DE-A73E-4C705FC331AD}" destId="{FE9780A2-F7E8-446C-AAFD-6FD9E7A53F91}" srcOrd="1" destOrd="0" presId="urn:microsoft.com/office/officeart/2005/8/layout/radial1"/>
    <dgm:cxn modelId="{5F598F69-7284-4CA0-B78E-24BB4514A24A}" srcId="{B3258E9A-E031-4337-8A3D-B255ADDE6B6D}" destId="{03301B91-F7E8-497C-A02F-9E6C62FCDE81}" srcOrd="6" destOrd="0" parTransId="{AF586762-0B7A-4941-B40C-327DA7F478EB}" sibTransId="{15585E12-1C2A-41EC-95AA-E331DD2E7FFF}"/>
    <dgm:cxn modelId="{B1DDC62B-A47F-4053-BF2E-B3C0CFBCE253}" type="presOf" srcId="{D55F79C4-1EF6-4BB9-A337-A0D0576B51BF}" destId="{98B4051D-2A06-4133-AB78-2B1534E841D0}" srcOrd="0" destOrd="0" presId="urn:microsoft.com/office/officeart/2005/8/layout/radial1"/>
    <dgm:cxn modelId="{BAE5C21A-D9F8-4243-924A-C4D67BFED1C9}" srcId="{B3258E9A-E031-4337-8A3D-B255ADDE6B6D}" destId="{9F576C92-48A2-43DE-BCF5-ABF0C655A280}" srcOrd="0" destOrd="0" parTransId="{77290FBA-FC2B-4714-A347-3F9F204D06AD}" sibTransId="{C64CA760-5C88-4202-8DEA-EBC1EC55BD89}"/>
    <dgm:cxn modelId="{89632F8C-4B04-492F-8E40-B14D57D30C50}" type="presOf" srcId="{323734EA-7F1E-48DE-A73E-4C705FC331AD}" destId="{5F8F7D90-4EB4-450B-B0E6-A48DF38809DB}" srcOrd="0" destOrd="0" presId="urn:microsoft.com/office/officeart/2005/8/layout/radial1"/>
    <dgm:cxn modelId="{B1642C95-786E-47D7-962A-DFB0EA13406D}" type="presOf" srcId="{20003B95-5F3C-43AE-80DE-C31C91034AEA}" destId="{F6879B1F-D0AC-4621-87D6-919879DCF7FE}" srcOrd="1" destOrd="0" presId="urn:microsoft.com/office/officeart/2005/8/layout/radial1"/>
    <dgm:cxn modelId="{363F3889-B3F6-43BF-A8FD-4C34EA6B16EA}" srcId="{B3258E9A-E031-4337-8A3D-B255ADDE6B6D}" destId="{57702980-9FCA-405E-936A-F7C45109A656}" srcOrd="1" destOrd="0" parTransId="{530B1362-3BB1-4023-9B14-F6292C641EE3}" sibTransId="{15095CBC-1A16-4C7E-B9E4-8C0B12DDE7E6}"/>
    <dgm:cxn modelId="{4C2475E5-2FBD-44E1-9394-60F688DCCC3B}" srcId="{B3258E9A-E031-4337-8A3D-B255ADDE6B6D}" destId="{D55F79C4-1EF6-4BB9-A337-A0D0576B51BF}" srcOrd="5" destOrd="0" parTransId="{20003B95-5F3C-43AE-80DE-C31C91034AEA}" sibTransId="{40DBC306-D4CB-4540-BBA5-79FDA66D0A4A}"/>
    <dgm:cxn modelId="{3109F118-8ED3-45DA-878D-96279F0BCF94}" type="presOf" srcId="{3059F8E7-4D5F-4453-9450-03F2E7FE8BA7}" destId="{04D66B75-6ED3-4ACE-B10B-0EFDD143C950}" srcOrd="1" destOrd="0" presId="urn:microsoft.com/office/officeart/2005/8/layout/radial1"/>
    <dgm:cxn modelId="{4472E721-3469-4AEF-9633-7C8951465A95}" type="presOf" srcId="{E3FD5614-C86F-4DD8-B9AD-57611802B811}" destId="{7FB6CF9F-199A-4602-8AF9-3F438D1FB5DD}" srcOrd="0" destOrd="0" presId="urn:microsoft.com/office/officeart/2005/8/layout/radial1"/>
    <dgm:cxn modelId="{98FC225F-D18C-44D4-BAF4-6630030906C1}" srcId="{B3258E9A-E031-4337-8A3D-B255ADDE6B6D}" destId="{5A0A6C90-9C0A-4D59-8B0E-760BD35FA11A}" srcOrd="2" destOrd="0" parTransId="{3059F8E7-4D5F-4453-9450-03F2E7FE8BA7}" sibTransId="{F148D68F-4F11-4795-88ED-F734BEB4FF85}"/>
    <dgm:cxn modelId="{3B807707-D1C6-4965-8BEF-E9AF39136797}" type="presOf" srcId="{03301B91-F7E8-497C-A02F-9E6C62FCDE81}" destId="{1AF1B4E1-88A3-40B7-BC6B-036BDA6F2279}" srcOrd="0" destOrd="0" presId="urn:microsoft.com/office/officeart/2005/8/layout/radial1"/>
    <dgm:cxn modelId="{14BFDB7D-AFF1-4074-AF2E-ED81D250FC59}" type="presOf" srcId="{9F576C92-48A2-43DE-BCF5-ABF0C655A280}" destId="{8A79EAB9-85E7-4C76-9EF0-EEBF7E935B8A}" srcOrd="0" destOrd="0" presId="urn:microsoft.com/office/officeart/2005/8/layout/radial1"/>
    <dgm:cxn modelId="{E1B4E723-5D6C-456B-83F7-6CC5E1F554DD}" srcId="{B3258E9A-E031-4337-8A3D-B255ADDE6B6D}" destId="{E3FD5614-C86F-4DD8-B9AD-57611802B811}" srcOrd="3" destOrd="0" parTransId="{323734EA-7F1E-48DE-A73E-4C705FC331AD}" sibTransId="{7EC00ACD-D5FF-424B-ADF9-D9E9750024FA}"/>
    <dgm:cxn modelId="{0E95C919-0D65-44E1-8A12-A3EB4187AF63}" type="presOf" srcId="{3059F8E7-4D5F-4453-9450-03F2E7FE8BA7}" destId="{8D16D985-AB1F-4DDC-8C9C-605D96C831AA}" srcOrd="0" destOrd="0" presId="urn:microsoft.com/office/officeart/2005/8/layout/radial1"/>
    <dgm:cxn modelId="{AADC2AE9-3F4F-4DAF-B211-636C86ECC73B}" type="presOf" srcId="{5FFD9602-FE62-4E4C-BCDE-048E96F12D26}" destId="{F7A604D7-E4F4-4763-89F6-FD6DC5386347}" srcOrd="0" destOrd="0" presId="urn:microsoft.com/office/officeart/2005/8/layout/radial1"/>
    <dgm:cxn modelId="{68E36202-B845-48B0-A2EA-DBB23BCDA390}" type="presOf" srcId="{530B1362-3BB1-4023-9B14-F6292C641EE3}" destId="{81725994-7AC1-49E8-9ADA-1F4668E1BB12}" srcOrd="0" destOrd="0" presId="urn:microsoft.com/office/officeart/2005/8/layout/radial1"/>
    <dgm:cxn modelId="{68681B59-378F-4B45-94A8-0A941AE86BF8}" type="presOf" srcId="{196969DB-49A7-4C9A-82F2-5FAC13E916AE}" destId="{E03EF29C-69CF-4847-897E-9235F91308F9}" srcOrd="0" destOrd="0" presId="urn:microsoft.com/office/officeart/2005/8/layout/radial1"/>
    <dgm:cxn modelId="{CEFFC02C-D72E-42DA-8256-3919E2E7071B}" type="presOf" srcId="{77290FBA-FC2B-4714-A347-3F9F204D06AD}" destId="{056AD96A-17D8-4B11-A6F0-9CC764F1DEEC}" srcOrd="1" destOrd="0" presId="urn:microsoft.com/office/officeart/2005/8/layout/radial1"/>
    <dgm:cxn modelId="{A4EC2764-4693-4AB1-86DC-FCABB55B0629}" type="presOf" srcId="{57702980-9FCA-405E-936A-F7C45109A656}" destId="{3B32613C-F3ED-43B2-95D9-A069CD552DAE}" srcOrd="0" destOrd="0" presId="urn:microsoft.com/office/officeart/2005/8/layout/radial1"/>
    <dgm:cxn modelId="{61F68DA9-05C4-415D-B02B-510A121AE2BF}" type="presParOf" srcId="{0F9DFE2F-F4AE-47FB-8CCB-900E0F6BD8E0}" destId="{6F9B7397-FB07-4FF1-8778-B081B1FF5F2E}" srcOrd="0" destOrd="0" presId="urn:microsoft.com/office/officeart/2005/8/layout/radial1"/>
    <dgm:cxn modelId="{D86BC5DF-8EBE-4426-AE63-048F385177EF}" type="presParOf" srcId="{0F9DFE2F-F4AE-47FB-8CCB-900E0F6BD8E0}" destId="{442A61FA-C4FB-4D1B-90D5-6C8E40C0148E}" srcOrd="1" destOrd="0" presId="urn:microsoft.com/office/officeart/2005/8/layout/radial1"/>
    <dgm:cxn modelId="{F17E4732-8CED-4AE3-AA97-552D82995836}" type="presParOf" srcId="{442A61FA-C4FB-4D1B-90D5-6C8E40C0148E}" destId="{056AD96A-17D8-4B11-A6F0-9CC764F1DEEC}" srcOrd="0" destOrd="0" presId="urn:microsoft.com/office/officeart/2005/8/layout/radial1"/>
    <dgm:cxn modelId="{0ED45BDA-FF58-4460-A9F3-10A106F5CFBD}" type="presParOf" srcId="{0F9DFE2F-F4AE-47FB-8CCB-900E0F6BD8E0}" destId="{8A79EAB9-85E7-4C76-9EF0-EEBF7E935B8A}" srcOrd="2" destOrd="0" presId="urn:microsoft.com/office/officeart/2005/8/layout/radial1"/>
    <dgm:cxn modelId="{76875F78-D0CE-4978-9370-FF819FED2C99}" type="presParOf" srcId="{0F9DFE2F-F4AE-47FB-8CCB-900E0F6BD8E0}" destId="{81725994-7AC1-49E8-9ADA-1F4668E1BB12}" srcOrd="3" destOrd="0" presId="urn:microsoft.com/office/officeart/2005/8/layout/radial1"/>
    <dgm:cxn modelId="{D8CB6E87-4A95-4702-B0F3-A588E85EE33B}" type="presParOf" srcId="{81725994-7AC1-49E8-9ADA-1F4668E1BB12}" destId="{0074DE81-B76E-4A95-BF49-9838F7ABE39F}" srcOrd="0" destOrd="0" presId="urn:microsoft.com/office/officeart/2005/8/layout/radial1"/>
    <dgm:cxn modelId="{47CA6AF0-EBA6-4C73-95DF-B7E51261A2CB}" type="presParOf" srcId="{0F9DFE2F-F4AE-47FB-8CCB-900E0F6BD8E0}" destId="{3B32613C-F3ED-43B2-95D9-A069CD552DAE}" srcOrd="4" destOrd="0" presId="urn:microsoft.com/office/officeart/2005/8/layout/radial1"/>
    <dgm:cxn modelId="{C6B6F903-C067-482F-87FA-AF6232A99084}" type="presParOf" srcId="{0F9DFE2F-F4AE-47FB-8CCB-900E0F6BD8E0}" destId="{8D16D985-AB1F-4DDC-8C9C-605D96C831AA}" srcOrd="5" destOrd="0" presId="urn:microsoft.com/office/officeart/2005/8/layout/radial1"/>
    <dgm:cxn modelId="{BC2459A6-A7D6-4E6A-AAB7-55D3AEB2C1D3}" type="presParOf" srcId="{8D16D985-AB1F-4DDC-8C9C-605D96C831AA}" destId="{04D66B75-6ED3-4ACE-B10B-0EFDD143C950}" srcOrd="0" destOrd="0" presId="urn:microsoft.com/office/officeart/2005/8/layout/radial1"/>
    <dgm:cxn modelId="{3BDBD168-4FC7-4530-976B-A79038E3ED09}" type="presParOf" srcId="{0F9DFE2F-F4AE-47FB-8CCB-900E0F6BD8E0}" destId="{D19E51E8-0139-4AC9-82AE-3FD53E923F87}" srcOrd="6" destOrd="0" presId="urn:microsoft.com/office/officeart/2005/8/layout/radial1"/>
    <dgm:cxn modelId="{4604A28B-CDAD-40FE-B4E7-BFB512B37317}" type="presParOf" srcId="{0F9DFE2F-F4AE-47FB-8CCB-900E0F6BD8E0}" destId="{5F8F7D90-4EB4-450B-B0E6-A48DF38809DB}" srcOrd="7" destOrd="0" presId="urn:microsoft.com/office/officeart/2005/8/layout/radial1"/>
    <dgm:cxn modelId="{097380A3-15F0-447D-A09E-B994BF7C6B5B}" type="presParOf" srcId="{5F8F7D90-4EB4-450B-B0E6-A48DF38809DB}" destId="{FE9780A2-F7E8-446C-AAFD-6FD9E7A53F91}" srcOrd="0" destOrd="0" presId="urn:microsoft.com/office/officeart/2005/8/layout/radial1"/>
    <dgm:cxn modelId="{368820BB-DC72-47C2-BE9B-D61E3BFCA3EE}" type="presParOf" srcId="{0F9DFE2F-F4AE-47FB-8CCB-900E0F6BD8E0}" destId="{7FB6CF9F-199A-4602-8AF9-3F438D1FB5DD}" srcOrd="8" destOrd="0" presId="urn:microsoft.com/office/officeart/2005/8/layout/radial1"/>
    <dgm:cxn modelId="{21FA9160-B7E5-4CBF-A34B-F43BF2EBFC2E}" type="presParOf" srcId="{0F9DFE2F-F4AE-47FB-8CCB-900E0F6BD8E0}" destId="{E03EF29C-69CF-4847-897E-9235F91308F9}" srcOrd="9" destOrd="0" presId="urn:microsoft.com/office/officeart/2005/8/layout/radial1"/>
    <dgm:cxn modelId="{914112A9-11E5-4FA4-AF1B-322020BCECA4}" type="presParOf" srcId="{E03EF29C-69CF-4847-897E-9235F91308F9}" destId="{83EF7EE4-ABC7-42F1-8C03-C1B96ECC8E1B}" srcOrd="0" destOrd="0" presId="urn:microsoft.com/office/officeart/2005/8/layout/radial1"/>
    <dgm:cxn modelId="{29853BA5-3CA9-4918-A66F-9D339D7667DD}" type="presParOf" srcId="{0F9DFE2F-F4AE-47FB-8CCB-900E0F6BD8E0}" destId="{F7A604D7-E4F4-4763-89F6-FD6DC5386347}" srcOrd="10" destOrd="0" presId="urn:microsoft.com/office/officeart/2005/8/layout/radial1"/>
    <dgm:cxn modelId="{BBC6FAA6-D61F-4E8D-A747-F4B4D5B66B46}" type="presParOf" srcId="{0F9DFE2F-F4AE-47FB-8CCB-900E0F6BD8E0}" destId="{C0AE89AA-1DF5-400E-8337-9D3893D1B950}" srcOrd="11" destOrd="0" presId="urn:microsoft.com/office/officeart/2005/8/layout/radial1"/>
    <dgm:cxn modelId="{633A824F-3D43-452E-B96F-BA78DE52C4D1}" type="presParOf" srcId="{C0AE89AA-1DF5-400E-8337-9D3893D1B950}" destId="{F6879B1F-D0AC-4621-87D6-919879DCF7FE}" srcOrd="0" destOrd="0" presId="urn:microsoft.com/office/officeart/2005/8/layout/radial1"/>
    <dgm:cxn modelId="{7335826D-57CC-4C6F-8627-DED6216FE862}" type="presParOf" srcId="{0F9DFE2F-F4AE-47FB-8CCB-900E0F6BD8E0}" destId="{98B4051D-2A06-4133-AB78-2B1534E841D0}" srcOrd="12" destOrd="0" presId="urn:microsoft.com/office/officeart/2005/8/layout/radial1"/>
    <dgm:cxn modelId="{CCBA46AB-F3EE-4CB5-ADD4-7F20C26652A8}" type="presParOf" srcId="{0F9DFE2F-F4AE-47FB-8CCB-900E0F6BD8E0}" destId="{A0EF5D02-B524-4E99-8A17-2FA7BB01E28A}" srcOrd="13" destOrd="0" presId="urn:microsoft.com/office/officeart/2005/8/layout/radial1"/>
    <dgm:cxn modelId="{A81761EE-0B46-4D93-8AC0-9CC16DD3708E}" type="presParOf" srcId="{A0EF5D02-B524-4E99-8A17-2FA7BB01E28A}" destId="{7C35AE8B-01B5-48B5-B203-70CC891E0780}" srcOrd="0" destOrd="0" presId="urn:microsoft.com/office/officeart/2005/8/layout/radial1"/>
    <dgm:cxn modelId="{BDA94BD7-7A5C-4C1B-AFCD-1A002CE75EC6}" type="presParOf" srcId="{0F9DFE2F-F4AE-47FB-8CCB-900E0F6BD8E0}" destId="{1AF1B4E1-88A3-40B7-BC6B-036BDA6F2279}"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F116C-AE34-4AEF-B663-E54332EBEEFE}">
      <dsp:nvSpPr>
        <dsp:cNvPr id="0" name=""/>
        <dsp:cNvSpPr/>
      </dsp:nvSpPr>
      <dsp:spPr>
        <a:xfrm rot="21300000">
          <a:off x="18706" y="1685100"/>
          <a:ext cx="6058586" cy="69379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5848C0-3B34-48B9-831A-3DC2312B0E99}">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DBAE4C-4508-40F1-AB9C-33E260D925B2}">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Debtor</a:t>
          </a:r>
          <a:endParaRPr lang="en-US" sz="3100" kern="1200" dirty="0"/>
        </a:p>
      </dsp:txBody>
      <dsp:txXfrm>
        <a:off x="3230880" y="0"/>
        <a:ext cx="1950720" cy="1706880"/>
      </dsp:txXfrm>
    </dsp:sp>
    <dsp:sp modelId="{17F96FC5-B47B-4D16-A78B-95C326B5E84A}">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36D0FA-6DB9-4BB1-9EC4-839DC928CCEC}">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Creditors</a:t>
          </a:r>
          <a:endParaRPr lang="en-US" sz="3100" kern="1200" dirty="0"/>
        </a:p>
      </dsp:txBody>
      <dsp:txXfrm>
        <a:off x="914400" y="2357120"/>
        <a:ext cx="1950720" cy="1706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57BF6-E4C8-4A6D-AFBD-5A0AD7A63EC0}">
      <dsp:nvSpPr>
        <dsp:cNvPr id="0" name=""/>
        <dsp:cNvSpPr/>
      </dsp:nvSpPr>
      <dsp:spPr>
        <a:xfrm>
          <a:off x="0" y="188144"/>
          <a:ext cx="8991600" cy="864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“Liquidation” or “straight” bankruptcy</a:t>
          </a:r>
          <a:endParaRPr lang="en-US" sz="1800" b="1" kern="1200" dirty="0"/>
        </a:p>
        <a:p>
          <a:pPr marL="171450" lvl="1" indent="-171450" algn="l" defTabSz="800100">
            <a:lnSpc>
              <a:spcPct val="90000"/>
            </a:lnSpc>
            <a:spcBef>
              <a:spcPct val="0"/>
            </a:spcBef>
            <a:spcAft>
              <a:spcPct val="15000"/>
            </a:spcAft>
            <a:buChar char="••"/>
          </a:pPr>
          <a:r>
            <a:rPr lang="en-US" sz="1800" b="1" kern="1200" dirty="0" smtClean="0"/>
            <a:t>For individuals and businesses with </a:t>
          </a:r>
          <a:r>
            <a:rPr lang="en-US" sz="1800" b="1" u="none" kern="1200" dirty="0" smtClean="0"/>
            <a:t>insufficient</a:t>
          </a:r>
          <a:r>
            <a:rPr lang="en-US" sz="1800" b="1" kern="1200" dirty="0" smtClean="0"/>
            <a:t> income to pay debts</a:t>
          </a:r>
          <a:endParaRPr lang="en-US" sz="1800" b="1" kern="1200" dirty="0"/>
        </a:p>
      </dsp:txBody>
      <dsp:txXfrm>
        <a:off x="0" y="188144"/>
        <a:ext cx="8991600" cy="864675"/>
      </dsp:txXfrm>
    </dsp:sp>
    <dsp:sp modelId="{29C147C0-95C1-4019-8B33-0B4A7962289F}">
      <dsp:nvSpPr>
        <dsp:cNvPr id="0" name=""/>
        <dsp:cNvSpPr/>
      </dsp:nvSpPr>
      <dsp:spPr>
        <a:xfrm>
          <a:off x="449580" y="55304"/>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7</a:t>
          </a:r>
          <a:endParaRPr lang="en-US" sz="2000" b="1" kern="1200" dirty="0"/>
        </a:p>
      </dsp:txBody>
      <dsp:txXfrm>
        <a:off x="462549" y="68273"/>
        <a:ext cx="6268182" cy="239742"/>
      </dsp:txXfrm>
    </dsp:sp>
    <dsp:sp modelId="{18AB624F-D733-4C08-B890-85AD4060CE12}">
      <dsp:nvSpPr>
        <dsp:cNvPr id="0" name=""/>
        <dsp:cNvSpPr/>
      </dsp:nvSpPr>
      <dsp:spPr>
        <a:xfrm>
          <a:off x="0" y="1234260"/>
          <a:ext cx="8991600" cy="567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For reorganization of municipalities</a:t>
          </a:r>
          <a:endParaRPr lang="en-US" sz="1800" b="1" kern="1200" dirty="0"/>
        </a:p>
      </dsp:txBody>
      <dsp:txXfrm>
        <a:off x="0" y="1234260"/>
        <a:ext cx="8991600" cy="567000"/>
      </dsp:txXfrm>
    </dsp:sp>
    <dsp:sp modelId="{81B04067-895E-4C6D-824E-F6C4E38FB9E0}">
      <dsp:nvSpPr>
        <dsp:cNvPr id="0" name=""/>
        <dsp:cNvSpPr/>
      </dsp:nvSpPr>
      <dsp:spPr>
        <a:xfrm>
          <a:off x="449580" y="1101420"/>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9</a:t>
          </a:r>
          <a:endParaRPr lang="en-US" sz="2000" b="1" kern="1200" dirty="0"/>
        </a:p>
      </dsp:txBody>
      <dsp:txXfrm>
        <a:off x="462549" y="1114389"/>
        <a:ext cx="6268182" cy="239742"/>
      </dsp:txXfrm>
    </dsp:sp>
    <dsp:sp modelId="{5845A1A0-4030-4D7B-A755-710F2B6F325C}">
      <dsp:nvSpPr>
        <dsp:cNvPr id="0" name=""/>
        <dsp:cNvSpPr/>
      </dsp:nvSpPr>
      <dsp:spPr>
        <a:xfrm>
          <a:off x="0" y="1982700"/>
          <a:ext cx="8991600" cy="864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For reorganization of businesses</a:t>
          </a:r>
        </a:p>
        <a:p>
          <a:pPr marL="171450" lvl="1" indent="-171450" algn="l" defTabSz="800100">
            <a:lnSpc>
              <a:spcPct val="90000"/>
            </a:lnSpc>
            <a:spcBef>
              <a:spcPct val="0"/>
            </a:spcBef>
            <a:spcAft>
              <a:spcPct val="15000"/>
            </a:spcAft>
            <a:buChar char="••"/>
          </a:pPr>
          <a:r>
            <a:rPr lang="en-US" sz="1800" b="1" kern="1200" dirty="0" smtClean="0"/>
            <a:t>Debtor proposes a plan to stay in business and pay creditors over time</a:t>
          </a:r>
        </a:p>
      </dsp:txBody>
      <dsp:txXfrm>
        <a:off x="0" y="1982700"/>
        <a:ext cx="8991600" cy="864675"/>
      </dsp:txXfrm>
    </dsp:sp>
    <dsp:sp modelId="{0BD67558-7295-42D1-92BF-15964D204579}">
      <dsp:nvSpPr>
        <dsp:cNvPr id="0" name=""/>
        <dsp:cNvSpPr/>
      </dsp:nvSpPr>
      <dsp:spPr>
        <a:xfrm>
          <a:off x="449580" y="1849860"/>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11</a:t>
          </a:r>
        </a:p>
      </dsp:txBody>
      <dsp:txXfrm>
        <a:off x="462549" y="1862829"/>
        <a:ext cx="6268182" cy="239742"/>
      </dsp:txXfrm>
    </dsp:sp>
    <dsp:sp modelId="{D1516C38-8E1A-4DEB-BD52-0C5AAA85DD7E}">
      <dsp:nvSpPr>
        <dsp:cNvPr id="0" name=""/>
        <dsp:cNvSpPr/>
      </dsp:nvSpPr>
      <dsp:spPr>
        <a:xfrm>
          <a:off x="0" y="3028815"/>
          <a:ext cx="8991600" cy="567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Provides financial relief for a family farmer or family fisherman</a:t>
          </a:r>
        </a:p>
      </dsp:txBody>
      <dsp:txXfrm>
        <a:off x="0" y="3028815"/>
        <a:ext cx="8991600" cy="567000"/>
      </dsp:txXfrm>
    </dsp:sp>
    <dsp:sp modelId="{117E4FE8-1712-468B-8508-356ABA90BE6B}">
      <dsp:nvSpPr>
        <dsp:cNvPr id="0" name=""/>
        <dsp:cNvSpPr/>
      </dsp:nvSpPr>
      <dsp:spPr>
        <a:xfrm>
          <a:off x="449580" y="2895975"/>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12</a:t>
          </a:r>
        </a:p>
      </dsp:txBody>
      <dsp:txXfrm>
        <a:off x="462549" y="2908944"/>
        <a:ext cx="6268182" cy="239742"/>
      </dsp:txXfrm>
    </dsp:sp>
    <dsp:sp modelId="{6F6F9D08-9C59-4BF1-857F-AA6E5684D44A}">
      <dsp:nvSpPr>
        <dsp:cNvPr id="0" name=""/>
        <dsp:cNvSpPr/>
      </dsp:nvSpPr>
      <dsp:spPr>
        <a:xfrm>
          <a:off x="0" y="3777255"/>
          <a:ext cx="8991600" cy="113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For individuals with (i) regular income but temporarily unable to pay debts and (ii) sufficient income to make payments to creditors </a:t>
          </a:r>
        </a:p>
        <a:p>
          <a:pPr marL="171450" lvl="1" indent="-171450" algn="l" defTabSz="800100">
            <a:lnSpc>
              <a:spcPct val="90000"/>
            </a:lnSpc>
            <a:spcBef>
              <a:spcPct val="0"/>
            </a:spcBef>
            <a:spcAft>
              <a:spcPct val="15000"/>
            </a:spcAft>
            <a:buChar char="••"/>
          </a:pPr>
          <a:r>
            <a:rPr lang="en-US" sz="1800" b="1" kern="1200" dirty="0" smtClean="0"/>
            <a:t>“Pay back” or “wage earner” plan</a:t>
          </a:r>
        </a:p>
      </dsp:txBody>
      <dsp:txXfrm>
        <a:off x="0" y="3777255"/>
        <a:ext cx="8991600" cy="1134000"/>
      </dsp:txXfrm>
    </dsp:sp>
    <dsp:sp modelId="{E3C435AC-B459-45A3-9F95-A8B7C2D63CEE}">
      <dsp:nvSpPr>
        <dsp:cNvPr id="0" name=""/>
        <dsp:cNvSpPr/>
      </dsp:nvSpPr>
      <dsp:spPr>
        <a:xfrm>
          <a:off x="449580" y="3644415"/>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13</a:t>
          </a:r>
        </a:p>
      </dsp:txBody>
      <dsp:txXfrm>
        <a:off x="462549" y="3657384"/>
        <a:ext cx="6268182" cy="239742"/>
      </dsp:txXfrm>
    </dsp:sp>
    <dsp:sp modelId="{43ED5C1D-260A-4181-A9AC-F189875F9360}">
      <dsp:nvSpPr>
        <dsp:cNvPr id="0" name=""/>
        <dsp:cNvSpPr/>
      </dsp:nvSpPr>
      <dsp:spPr>
        <a:xfrm>
          <a:off x="0" y="5092695"/>
          <a:ext cx="8991600" cy="567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848" tIns="187452" rIns="69784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t>For foreign companies in foreign bankruptcy to access U.S. courts</a:t>
          </a:r>
        </a:p>
      </dsp:txBody>
      <dsp:txXfrm>
        <a:off x="0" y="5092695"/>
        <a:ext cx="8991600" cy="567000"/>
      </dsp:txXfrm>
    </dsp:sp>
    <dsp:sp modelId="{F888705C-C62E-4596-8D9F-12F6BCD17FDF}">
      <dsp:nvSpPr>
        <dsp:cNvPr id="0" name=""/>
        <dsp:cNvSpPr/>
      </dsp:nvSpPr>
      <dsp:spPr>
        <a:xfrm>
          <a:off x="449580" y="4959855"/>
          <a:ext cx="6294120" cy="265680"/>
        </a:xfrm>
        <a:prstGeom prst="round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903" tIns="0" rIns="237903" bIns="0" numCol="1" spcCol="1270" anchor="ctr" anchorCtr="0">
          <a:noAutofit/>
        </a:bodyPr>
        <a:lstStyle/>
        <a:p>
          <a:pPr lvl="0" algn="l" defTabSz="889000">
            <a:lnSpc>
              <a:spcPct val="90000"/>
            </a:lnSpc>
            <a:spcBef>
              <a:spcPct val="0"/>
            </a:spcBef>
            <a:spcAft>
              <a:spcPct val="35000"/>
            </a:spcAft>
          </a:pPr>
          <a:r>
            <a:rPr lang="en-US" sz="2000" b="1" kern="1200" dirty="0" smtClean="0"/>
            <a:t>Chapter 15</a:t>
          </a:r>
        </a:p>
      </dsp:txBody>
      <dsp:txXfrm>
        <a:off x="462549" y="4972824"/>
        <a:ext cx="6268182" cy="2397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DFA66-A4C0-4E2B-A35D-412BB66667DC}">
      <dsp:nvSpPr>
        <dsp:cNvPr id="0" name=""/>
        <dsp:cNvSpPr/>
      </dsp:nvSpPr>
      <dsp:spPr>
        <a:xfrm>
          <a:off x="2807" y="138754"/>
          <a:ext cx="3517106" cy="917314"/>
        </a:xfrm>
        <a:prstGeom prst="roundRect">
          <a:avLst>
            <a:gd name="adj" fmla="val 10000"/>
          </a:avLst>
        </a:prstGeom>
        <a:solidFill>
          <a:srgbClr val="608F3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66040" rIns="99060" bIns="66040" numCol="1" spcCol="1270" anchor="ctr" anchorCtr="0">
          <a:noAutofit/>
        </a:bodyPr>
        <a:lstStyle/>
        <a:p>
          <a:pPr lvl="0" algn="ctr" defTabSz="2311400">
            <a:lnSpc>
              <a:spcPct val="90000"/>
            </a:lnSpc>
            <a:spcBef>
              <a:spcPct val="0"/>
            </a:spcBef>
            <a:spcAft>
              <a:spcPct val="35000"/>
            </a:spcAft>
          </a:pPr>
          <a:r>
            <a:rPr lang="en-US" sz="5200" b="1" kern="1200" dirty="0" smtClean="0"/>
            <a:t>Chapter 7</a:t>
          </a:r>
          <a:endParaRPr lang="en-US" sz="5200" b="1" kern="1200" dirty="0"/>
        </a:p>
      </dsp:txBody>
      <dsp:txXfrm>
        <a:off x="29674" y="165621"/>
        <a:ext cx="3463372" cy="863580"/>
      </dsp:txXfrm>
    </dsp:sp>
    <dsp:sp modelId="{F9A50FEC-C26E-4BF7-8326-B10BF367D628}">
      <dsp:nvSpPr>
        <dsp:cNvPr id="0" name=""/>
        <dsp:cNvSpPr/>
      </dsp:nvSpPr>
      <dsp:spPr>
        <a:xfrm>
          <a:off x="354517" y="1056068"/>
          <a:ext cx="351710" cy="985906"/>
        </a:xfrm>
        <a:custGeom>
          <a:avLst/>
          <a:gdLst/>
          <a:ahLst/>
          <a:cxnLst/>
          <a:rect l="0" t="0" r="0" b="0"/>
          <a:pathLst>
            <a:path>
              <a:moveTo>
                <a:pt x="0" y="0"/>
              </a:moveTo>
              <a:lnTo>
                <a:pt x="0" y="985906"/>
              </a:lnTo>
              <a:lnTo>
                <a:pt x="351710" y="9859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2CAF65-B3B3-4861-BF1E-B57C5DE9932D}">
      <dsp:nvSpPr>
        <dsp:cNvPr id="0" name=""/>
        <dsp:cNvSpPr/>
      </dsp:nvSpPr>
      <dsp:spPr>
        <a:xfrm>
          <a:off x="706228" y="1450089"/>
          <a:ext cx="3278815" cy="11837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en-US" sz="2800" kern="1200" dirty="0" smtClean="0"/>
            <a:t>Liquidation or straight bankruptcy</a:t>
          </a:r>
          <a:endParaRPr lang="en-US" sz="2800" kern="1200" dirty="0"/>
        </a:p>
      </dsp:txBody>
      <dsp:txXfrm>
        <a:off x="740899" y="1484760"/>
        <a:ext cx="3209473" cy="1114428"/>
      </dsp:txXfrm>
    </dsp:sp>
    <dsp:sp modelId="{7C4EE563-6D16-4960-883A-C74B8F005E43}">
      <dsp:nvSpPr>
        <dsp:cNvPr id="0" name=""/>
        <dsp:cNvSpPr/>
      </dsp:nvSpPr>
      <dsp:spPr>
        <a:xfrm>
          <a:off x="354517" y="1056068"/>
          <a:ext cx="275431" cy="2781336"/>
        </a:xfrm>
        <a:custGeom>
          <a:avLst/>
          <a:gdLst/>
          <a:ahLst/>
          <a:cxnLst/>
          <a:rect l="0" t="0" r="0" b="0"/>
          <a:pathLst>
            <a:path>
              <a:moveTo>
                <a:pt x="0" y="0"/>
              </a:moveTo>
              <a:lnTo>
                <a:pt x="0" y="2781336"/>
              </a:lnTo>
              <a:lnTo>
                <a:pt x="275431" y="27813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82E620-8743-45A9-A810-6AEDF974829C}">
      <dsp:nvSpPr>
        <dsp:cNvPr id="0" name=""/>
        <dsp:cNvSpPr/>
      </dsp:nvSpPr>
      <dsp:spPr>
        <a:xfrm>
          <a:off x="629949" y="3119114"/>
          <a:ext cx="3428981" cy="1436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en-US" sz="2800" kern="1200" dirty="0" smtClean="0"/>
            <a:t>Debtor </a:t>
          </a:r>
          <a:r>
            <a:rPr lang="en-US" sz="2800" b="0" i="0" u="none" kern="1200" dirty="0" smtClean="0"/>
            <a:t>has</a:t>
          </a:r>
          <a:r>
            <a:rPr lang="en-US" sz="2800" b="0" i="1" u="none" kern="1200" dirty="0" smtClean="0"/>
            <a:t> no </a:t>
          </a:r>
          <a:r>
            <a:rPr lang="en-US" sz="2800" kern="1200" dirty="0" smtClean="0"/>
            <a:t>steady </a:t>
          </a:r>
          <a:r>
            <a:rPr lang="en-US" sz="2800" b="0" i="1" kern="1200" dirty="0" smtClean="0"/>
            <a:t>or</a:t>
          </a:r>
          <a:r>
            <a:rPr lang="en-US" sz="2800" b="0" kern="1200" dirty="0" smtClean="0"/>
            <a:t> </a:t>
          </a:r>
          <a:r>
            <a:rPr lang="en-US" sz="2800" kern="1200" dirty="0" smtClean="0"/>
            <a:t>sufficient income to pay debts</a:t>
          </a:r>
          <a:endParaRPr lang="en-US" sz="2800" kern="1200" dirty="0"/>
        </a:p>
      </dsp:txBody>
      <dsp:txXfrm>
        <a:off x="672025" y="3161190"/>
        <a:ext cx="3344829" cy="1352427"/>
      </dsp:txXfrm>
    </dsp:sp>
    <dsp:sp modelId="{46DFFB64-018D-4D81-B8D6-293581FFB981}">
      <dsp:nvSpPr>
        <dsp:cNvPr id="0" name=""/>
        <dsp:cNvSpPr/>
      </dsp:nvSpPr>
      <dsp:spPr>
        <a:xfrm>
          <a:off x="354517" y="1056068"/>
          <a:ext cx="351710" cy="4672247"/>
        </a:xfrm>
        <a:custGeom>
          <a:avLst/>
          <a:gdLst/>
          <a:ahLst/>
          <a:cxnLst/>
          <a:rect l="0" t="0" r="0" b="0"/>
          <a:pathLst>
            <a:path>
              <a:moveTo>
                <a:pt x="0" y="0"/>
              </a:moveTo>
              <a:lnTo>
                <a:pt x="0" y="4672247"/>
              </a:lnTo>
              <a:lnTo>
                <a:pt x="351710" y="46722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E077D8-E2D9-42D4-9A98-2EEA2BB81E8A}">
      <dsp:nvSpPr>
        <dsp:cNvPr id="0" name=""/>
        <dsp:cNvSpPr/>
      </dsp:nvSpPr>
      <dsp:spPr>
        <a:xfrm>
          <a:off x="706228" y="4995332"/>
          <a:ext cx="3372088" cy="14659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t" anchorCtr="0">
          <a:noAutofit/>
        </a:bodyPr>
        <a:lstStyle/>
        <a:p>
          <a:pPr lvl="0" algn="l" defTabSz="1244600">
            <a:lnSpc>
              <a:spcPts val="2800"/>
            </a:lnSpc>
            <a:spcBef>
              <a:spcPct val="0"/>
            </a:spcBef>
            <a:spcAft>
              <a:spcPts val="600"/>
            </a:spcAft>
          </a:pPr>
          <a:r>
            <a:rPr lang="en-US" sz="2800" b="0" kern="1200" dirty="0" smtClean="0"/>
            <a:t>Main reasons to file</a:t>
          </a:r>
          <a:endParaRPr lang="en-US" sz="2800" b="0" kern="1200" dirty="0"/>
        </a:p>
        <a:p>
          <a:pPr marL="285750" lvl="1" indent="-285750" algn="l" defTabSz="1244600">
            <a:lnSpc>
              <a:spcPts val="2800"/>
            </a:lnSpc>
            <a:spcBef>
              <a:spcPct val="0"/>
            </a:spcBef>
            <a:spcAft>
              <a:spcPts val="600"/>
            </a:spcAft>
            <a:buChar char="••"/>
          </a:pPr>
          <a:r>
            <a:rPr lang="en-US" sz="2800" b="0" kern="1200" dirty="0" smtClean="0"/>
            <a:t>Automatic stay</a:t>
          </a:r>
          <a:endParaRPr lang="en-US" sz="2800" b="0" kern="1200" dirty="0"/>
        </a:p>
        <a:p>
          <a:pPr marL="285750" lvl="1" indent="-285750" algn="l" defTabSz="1244600">
            <a:lnSpc>
              <a:spcPts val="2800"/>
            </a:lnSpc>
            <a:spcBef>
              <a:spcPct val="0"/>
            </a:spcBef>
            <a:spcAft>
              <a:spcPts val="600"/>
            </a:spcAft>
            <a:buChar char="••"/>
          </a:pPr>
          <a:r>
            <a:rPr lang="en-US" sz="2800" b="0" kern="1200" dirty="0" smtClean="0"/>
            <a:t>Debt discharged</a:t>
          </a:r>
          <a:endParaRPr lang="en-US" sz="2800" b="0" kern="1200" dirty="0"/>
        </a:p>
      </dsp:txBody>
      <dsp:txXfrm>
        <a:off x="749165" y="5038269"/>
        <a:ext cx="3286214" cy="1380091"/>
      </dsp:txXfrm>
    </dsp:sp>
    <dsp:sp modelId="{979712EB-0119-4920-8CAC-B8CB91A4927E}">
      <dsp:nvSpPr>
        <dsp:cNvPr id="0" name=""/>
        <dsp:cNvSpPr/>
      </dsp:nvSpPr>
      <dsp:spPr>
        <a:xfrm>
          <a:off x="4398099" y="133636"/>
          <a:ext cx="3517106" cy="948159"/>
        </a:xfrm>
        <a:prstGeom prst="roundRect">
          <a:avLst>
            <a:gd name="adj" fmla="val 10000"/>
          </a:avLst>
        </a:prstGeom>
        <a:solidFill>
          <a:srgbClr val="608F3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66040" rIns="99060" bIns="66040" numCol="1" spcCol="1270" anchor="ctr" anchorCtr="0">
          <a:noAutofit/>
        </a:bodyPr>
        <a:lstStyle/>
        <a:p>
          <a:pPr lvl="0" algn="ctr" defTabSz="2311400">
            <a:lnSpc>
              <a:spcPct val="90000"/>
            </a:lnSpc>
            <a:spcBef>
              <a:spcPct val="0"/>
            </a:spcBef>
            <a:spcAft>
              <a:spcPct val="35000"/>
            </a:spcAft>
          </a:pPr>
          <a:r>
            <a:rPr lang="en-US" sz="5200" b="1" kern="1200" dirty="0" smtClean="0"/>
            <a:t>Chapter 13</a:t>
          </a:r>
          <a:endParaRPr lang="en-US" sz="5200" b="1" kern="1200" dirty="0"/>
        </a:p>
      </dsp:txBody>
      <dsp:txXfrm>
        <a:off x="4425870" y="161407"/>
        <a:ext cx="3461564" cy="892617"/>
      </dsp:txXfrm>
    </dsp:sp>
    <dsp:sp modelId="{BEF38D3D-26A3-45AB-85A8-FDCF4AFDEAA9}">
      <dsp:nvSpPr>
        <dsp:cNvPr id="0" name=""/>
        <dsp:cNvSpPr/>
      </dsp:nvSpPr>
      <dsp:spPr>
        <a:xfrm>
          <a:off x="4749810" y="1081795"/>
          <a:ext cx="352800" cy="997530"/>
        </a:xfrm>
        <a:custGeom>
          <a:avLst/>
          <a:gdLst/>
          <a:ahLst/>
          <a:cxnLst/>
          <a:rect l="0" t="0" r="0" b="0"/>
          <a:pathLst>
            <a:path>
              <a:moveTo>
                <a:pt x="0" y="0"/>
              </a:moveTo>
              <a:lnTo>
                <a:pt x="0" y="997530"/>
              </a:lnTo>
              <a:lnTo>
                <a:pt x="352800" y="9975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8A35C2-1864-4FDA-A3C9-5F566813D401}">
      <dsp:nvSpPr>
        <dsp:cNvPr id="0" name=""/>
        <dsp:cNvSpPr/>
      </dsp:nvSpPr>
      <dsp:spPr>
        <a:xfrm>
          <a:off x="5102611" y="1450089"/>
          <a:ext cx="3423579" cy="125847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en-US" sz="2800" kern="1200" dirty="0" smtClean="0"/>
            <a:t>Pay-back or wage- earner plan</a:t>
          </a:r>
          <a:endParaRPr lang="en-US" sz="2800" kern="1200" dirty="0"/>
        </a:p>
      </dsp:txBody>
      <dsp:txXfrm>
        <a:off x="5139470" y="1486948"/>
        <a:ext cx="3349861" cy="1184755"/>
      </dsp:txXfrm>
    </dsp:sp>
    <dsp:sp modelId="{81B5B88E-9269-47EB-A5CA-8361A1333E49}">
      <dsp:nvSpPr>
        <dsp:cNvPr id="0" name=""/>
        <dsp:cNvSpPr/>
      </dsp:nvSpPr>
      <dsp:spPr>
        <a:xfrm>
          <a:off x="4749810" y="1081795"/>
          <a:ext cx="355586" cy="2771910"/>
        </a:xfrm>
        <a:custGeom>
          <a:avLst/>
          <a:gdLst/>
          <a:ahLst/>
          <a:cxnLst/>
          <a:rect l="0" t="0" r="0" b="0"/>
          <a:pathLst>
            <a:path>
              <a:moveTo>
                <a:pt x="0" y="0"/>
              </a:moveTo>
              <a:lnTo>
                <a:pt x="0" y="2771910"/>
              </a:lnTo>
              <a:lnTo>
                <a:pt x="355586" y="2771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EA867A-D05B-454B-87A1-3E08A966923D}">
      <dsp:nvSpPr>
        <dsp:cNvPr id="0" name=""/>
        <dsp:cNvSpPr/>
      </dsp:nvSpPr>
      <dsp:spPr>
        <a:xfrm>
          <a:off x="5105396" y="3135416"/>
          <a:ext cx="3428981" cy="1436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n-US" sz="3000" kern="1200" dirty="0" smtClean="0"/>
            <a:t>Debtor </a:t>
          </a:r>
          <a:r>
            <a:rPr lang="en-US" sz="3000" b="0" i="1" u="none" kern="1200" dirty="0" smtClean="0"/>
            <a:t>has </a:t>
          </a:r>
          <a:r>
            <a:rPr lang="en-US" sz="3000" kern="1200" dirty="0" smtClean="0"/>
            <a:t>steady </a:t>
          </a:r>
          <a:r>
            <a:rPr lang="en-US" sz="3000" b="0" i="1" kern="1200" dirty="0" smtClean="0"/>
            <a:t>and </a:t>
          </a:r>
          <a:r>
            <a:rPr lang="en-US" sz="3000" kern="1200" dirty="0" smtClean="0"/>
            <a:t>sufficient income to pay debts</a:t>
          </a:r>
          <a:endParaRPr lang="en-US" sz="3000" kern="1200" dirty="0"/>
        </a:p>
      </dsp:txBody>
      <dsp:txXfrm>
        <a:off x="5147472" y="3177492"/>
        <a:ext cx="3344829" cy="1352427"/>
      </dsp:txXfrm>
    </dsp:sp>
    <dsp:sp modelId="{A5B0C982-B6E9-4E45-81F2-5A6950E03C70}">
      <dsp:nvSpPr>
        <dsp:cNvPr id="0" name=""/>
        <dsp:cNvSpPr/>
      </dsp:nvSpPr>
      <dsp:spPr>
        <a:xfrm>
          <a:off x="4749810" y="1081795"/>
          <a:ext cx="336312" cy="4662223"/>
        </a:xfrm>
        <a:custGeom>
          <a:avLst/>
          <a:gdLst/>
          <a:ahLst/>
          <a:cxnLst/>
          <a:rect l="0" t="0" r="0" b="0"/>
          <a:pathLst>
            <a:path>
              <a:moveTo>
                <a:pt x="0" y="0"/>
              </a:moveTo>
              <a:lnTo>
                <a:pt x="0" y="4662223"/>
              </a:lnTo>
              <a:lnTo>
                <a:pt x="336312" y="46622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123F7-CCF5-42EA-AC84-B623B6B50B05}">
      <dsp:nvSpPr>
        <dsp:cNvPr id="0" name=""/>
        <dsp:cNvSpPr/>
      </dsp:nvSpPr>
      <dsp:spPr>
        <a:xfrm>
          <a:off x="5086123" y="5011036"/>
          <a:ext cx="3405515" cy="14659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t" anchorCtr="0">
          <a:noAutofit/>
        </a:bodyPr>
        <a:lstStyle/>
        <a:p>
          <a:pPr lvl="0" algn="l" defTabSz="1244600">
            <a:lnSpc>
              <a:spcPts val="2800"/>
            </a:lnSpc>
            <a:spcBef>
              <a:spcPct val="0"/>
            </a:spcBef>
            <a:spcAft>
              <a:spcPct val="35000"/>
            </a:spcAft>
          </a:pPr>
          <a:r>
            <a:rPr lang="en-US" sz="2800" kern="1200" dirty="0" smtClean="0"/>
            <a:t>Main reasons to file</a:t>
          </a:r>
          <a:endParaRPr lang="en-US" sz="2800" kern="1200" dirty="0"/>
        </a:p>
        <a:p>
          <a:pPr marL="285750" lvl="1" indent="-285750" algn="l" defTabSz="1244600">
            <a:lnSpc>
              <a:spcPts val="2800"/>
            </a:lnSpc>
            <a:spcBef>
              <a:spcPct val="0"/>
            </a:spcBef>
            <a:spcAft>
              <a:spcPct val="15000"/>
            </a:spcAft>
            <a:buChar char="••"/>
          </a:pPr>
          <a:r>
            <a:rPr lang="en-US" sz="2800" kern="1200" dirty="0" smtClean="0"/>
            <a:t>Automatic stay</a:t>
          </a:r>
          <a:endParaRPr lang="en-US" sz="2800" kern="1200" dirty="0"/>
        </a:p>
        <a:p>
          <a:pPr marL="285750" lvl="1" indent="-285750" algn="l" defTabSz="1244600">
            <a:lnSpc>
              <a:spcPts val="2800"/>
            </a:lnSpc>
            <a:spcBef>
              <a:spcPct val="0"/>
            </a:spcBef>
            <a:spcAft>
              <a:spcPct val="15000"/>
            </a:spcAft>
            <a:buChar char="••"/>
          </a:pPr>
          <a:r>
            <a:rPr lang="en-US" sz="2800" kern="1200" dirty="0" smtClean="0"/>
            <a:t>Keep possession(s)</a:t>
          </a:r>
          <a:endParaRPr lang="en-US" sz="2800" kern="1200" dirty="0"/>
        </a:p>
      </dsp:txBody>
      <dsp:txXfrm>
        <a:off x="5129060" y="5053973"/>
        <a:ext cx="3319641" cy="13800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B7397-FB07-4FF1-8778-B081B1FF5F2E}">
      <dsp:nvSpPr>
        <dsp:cNvPr id="0" name=""/>
        <dsp:cNvSpPr/>
      </dsp:nvSpPr>
      <dsp:spPr>
        <a:xfrm>
          <a:off x="1850765" y="1459703"/>
          <a:ext cx="2930661" cy="212438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dirty="0" smtClean="0"/>
            <a:t>Common Causes of Bankruptcy</a:t>
          </a:r>
          <a:endParaRPr lang="en-US" sz="3200" b="1" kern="1200" dirty="0"/>
        </a:p>
      </dsp:txBody>
      <dsp:txXfrm>
        <a:off x="2279950" y="1770812"/>
        <a:ext cx="2072291" cy="1502165"/>
      </dsp:txXfrm>
    </dsp:sp>
    <dsp:sp modelId="{442A61FA-C4FB-4D1B-90D5-6C8E40C0148E}">
      <dsp:nvSpPr>
        <dsp:cNvPr id="0" name=""/>
        <dsp:cNvSpPr/>
      </dsp:nvSpPr>
      <dsp:spPr>
        <a:xfrm rot="16187610">
          <a:off x="3019295" y="1153226"/>
          <a:ext cx="583840" cy="29126"/>
        </a:xfrm>
        <a:custGeom>
          <a:avLst/>
          <a:gdLst/>
          <a:ahLst/>
          <a:cxnLst/>
          <a:rect l="0" t="0" r="0" b="0"/>
          <a:pathLst>
            <a:path>
              <a:moveTo>
                <a:pt x="0" y="14563"/>
              </a:moveTo>
              <a:lnTo>
                <a:pt x="583840"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96619" y="1153193"/>
        <a:ext cx="29192" cy="29192"/>
      </dsp:txXfrm>
    </dsp:sp>
    <dsp:sp modelId="{8A79EAB9-85E7-4C76-9EF0-EEBF7E935B8A}">
      <dsp:nvSpPr>
        <dsp:cNvPr id="0" name=""/>
        <dsp:cNvSpPr/>
      </dsp:nvSpPr>
      <dsp:spPr>
        <a:xfrm>
          <a:off x="2634330" y="0"/>
          <a:ext cx="1348509"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Medical bills</a:t>
          </a:r>
          <a:endParaRPr lang="en-US" sz="2000" b="1" kern="1200" dirty="0"/>
        </a:p>
      </dsp:txBody>
      <dsp:txXfrm>
        <a:off x="2831815" y="128268"/>
        <a:ext cx="953539" cy="619336"/>
      </dsp:txXfrm>
    </dsp:sp>
    <dsp:sp modelId="{81725994-7AC1-49E8-9ADA-1F4668E1BB12}">
      <dsp:nvSpPr>
        <dsp:cNvPr id="0" name=""/>
        <dsp:cNvSpPr/>
      </dsp:nvSpPr>
      <dsp:spPr>
        <a:xfrm rot="18996200">
          <a:off x="4086819" y="1360764"/>
          <a:ext cx="883758" cy="29126"/>
        </a:xfrm>
        <a:custGeom>
          <a:avLst/>
          <a:gdLst/>
          <a:ahLst/>
          <a:cxnLst/>
          <a:rect l="0" t="0" r="0" b="0"/>
          <a:pathLst>
            <a:path>
              <a:moveTo>
                <a:pt x="0" y="14563"/>
              </a:moveTo>
              <a:lnTo>
                <a:pt x="883758"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06605" y="1353233"/>
        <a:ext cx="44187" cy="44187"/>
      </dsp:txXfrm>
    </dsp:sp>
    <dsp:sp modelId="{3B32613C-F3ED-43B2-95D9-A069CD552DAE}">
      <dsp:nvSpPr>
        <dsp:cNvPr id="0" name=""/>
        <dsp:cNvSpPr/>
      </dsp:nvSpPr>
      <dsp:spPr>
        <a:xfrm>
          <a:off x="3998870" y="221747"/>
          <a:ext cx="2573379"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Unemployment</a:t>
          </a:r>
          <a:endParaRPr lang="en-US" sz="1200" b="1" kern="1200" dirty="0"/>
        </a:p>
      </dsp:txBody>
      <dsp:txXfrm>
        <a:off x="4375733" y="350015"/>
        <a:ext cx="1819653" cy="619336"/>
      </dsp:txXfrm>
    </dsp:sp>
    <dsp:sp modelId="{A0490109-C73C-45B7-88F4-A9AE2BA547B4}">
      <dsp:nvSpPr>
        <dsp:cNvPr id="0" name=""/>
        <dsp:cNvSpPr/>
      </dsp:nvSpPr>
      <dsp:spPr>
        <a:xfrm rot="20837724">
          <a:off x="4710839" y="2151654"/>
          <a:ext cx="365868" cy="29126"/>
        </a:xfrm>
        <a:custGeom>
          <a:avLst/>
          <a:gdLst/>
          <a:ahLst/>
          <a:cxnLst/>
          <a:rect l="0" t="0" r="0" b="0"/>
          <a:pathLst>
            <a:path>
              <a:moveTo>
                <a:pt x="0" y="14563"/>
              </a:moveTo>
              <a:lnTo>
                <a:pt x="365868"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84627" y="2157070"/>
        <a:ext cx="18293" cy="18293"/>
      </dsp:txXfrm>
    </dsp:sp>
    <dsp:sp modelId="{67ABCF8E-8E8B-4C40-8DFF-E5BD90CFAEE2}">
      <dsp:nvSpPr>
        <dsp:cNvPr id="0" name=""/>
        <dsp:cNvSpPr/>
      </dsp:nvSpPr>
      <dsp:spPr>
        <a:xfrm>
          <a:off x="5034358" y="1429435"/>
          <a:ext cx="1537891" cy="1063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Reduced income</a:t>
          </a:r>
          <a:endParaRPr lang="en-US" sz="2000" b="1" kern="1200" dirty="0"/>
        </a:p>
      </dsp:txBody>
      <dsp:txXfrm>
        <a:off x="5259577" y="1585176"/>
        <a:ext cx="1087453" cy="751985"/>
      </dsp:txXfrm>
    </dsp:sp>
    <dsp:sp modelId="{8D16D985-AB1F-4DDC-8C9C-605D96C831AA}">
      <dsp:nvSpPr>
        <dsp:cNvPr id="0" name=""/>
        <dsp:cNvSpPr/>
      </dsp:nvSpPr>
      <dsp:spPr>
        <a:xfrm rot="1048972">
          <a:off x="4648763" y="3003976"/>
          <a:ext cx="488260" cy="29126"/>
        </a:xfrm>
        <a:custGeom>
          <a:avLst/>
          <a:gdLst/>
          <a:ahLst/>
          <a:cxnLst/>
          <a:rect l="0" t="0" r="0" b="0"/>
          <a:pathLst>
            <a:path>
              <a:moveTo>
                <a:pt x="0" y="14563"/>
              </a:moveTo>
              <a:lnTo>
                <a:pt x="488260"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80686" y="3006332"/>
        <a:ext cx="24413" cy="24413"/>
      </dsp:txXfrm>
    </dsp:sp>
    <dsp:sp modelId="{D19E51E8-0139-4AC9-82AE-3FD53E923F87}">
      <dsp:nvSpPr>
        <dsp:cNvPr id="0" name=""/>
        <dsp:cNvSpPr/>
      </dsp:nvSpPr>
      <dsp:spPr>
        <a:xfrm>
          <a:off x="5028775" y="2866476"/>
          <a:ext cx="1543474"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Business failure</a:t>
          </a:r>
          <a:endParaRPr lang="en-US" sz="2000" b="1" kern="1200" dirty="0"/>
        </a:p>
      </dsp:txBody>
      <dsp:txXfrm>
        <a:off x="5254812" y="2994744"/>
        <a:ext cx="1091400" cy="619336"/>
      </dsp:txXfrm>
    </dsp:sp>
    <dsp:sp modelId="{760F5EFC-854D-4EDE-BB8A-49F5949FF665}">
      <dsp:nvSpPr>
        <dsp:cNvPr id="0" name=""/>
        <dsp:cNvSpPr/>
      </dsp:nvSpPr>
      <dsp:spPr>
        <a:xfrm rot="3012084">
          <a:off x="4006706" y="3559405"/>
          <a:ext cx="371801" cy="29126"/>
        </a:xfrm>
        <a:custGeom>
          <a:avLst/>
          <a:gdLst/>
          <a:ahLst/>
          <a:cxnLst/>
          <a:rect l="0" t="0" r="0" b="0"/>
          <a:pathLst>
            <a:path>
              <a:moveTo>
                <a:pt x="0" y="14563"/>
              </a:moveTo>
              <a:lnTo>
                <a:pt x="371801"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83312" y="3564673"/>
        <a:ext cx="18590" cy="18590"/>
      </dsp:txXfrm>
    </dsp:sp>
    <dsp:sp modelId="{0B8F9520-E138-4366-9854-C4155C4843BE}">
      <dsp:nvSpPr>
        <dsp:cNvPr id="0" name=""/>
        <dsp:cNvSpPr/>
      </dsp:nvSpPr>
      <dsp:spPr>
        <a:xfrm>
          <a:off x="4120224" y="3593593"/>
          <a:ext cx="1063467" cy="1063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Credit debt</a:t>
          </a:r>
          <a:endParaRPr lang="en-US" sz="2000" b="1" kern="1200" dirty="0"/>
        </a:p>
      </dsp:txBody>
      <dsp:txXfrm>
        <a:off x="4275965" y="3749334"/>
        <a:ext cx="751985" cy="751985"/>
      </dsp:txXfrm>
    </dsp:sp>
    <dsp:sp modelId="{5F8F7D90-4EB4-450B-B0E6-A48DF38809DB}">
      <dsp:nvSpPr>
        <dsp:cNvPr id="0" name=""/>
        <dsp:cNvSpPr/>
      </dsp:nvSpPr>
      <dsp:spPr>
        <a:xfrm rot="6044260">
          <a:off x="2894667" y="3743386"/>
          <a:ext cx="374064" cy="29126"/>
        </a:xfrm>
        <a:custGeom>
          <a:avLst/>
          <a:gdLst/>
          <a:ahLst/>
          <a:cxnLst/>
          <a:rect l="0" t="0" r="0" b="0"/>
          <a:pathLst>
            <a:path>
              <a:moveTo>
                <a:pt x="0" y="14563"/>
              </a:moveTo>
              <a:lnTo>
                <a:pt x="374064"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72348" y="3748597"/>
        <a:ext cx="18703" cy="18703"/>
      </dsp:txXfrm>
    </dsp:sp>
    <dsp:sp modelId="{7FB6CF9F-199A-4602-8AF9-3F438D1FB5DD}">
      <dsp:nvSpPr>
        <dsp:cNvPr id="0" name=""/>
        <dsp:cNvSpPr/>
      </dsp:nvSpPr>
      <dsp:spPr>
        <a:xfrm>
          <a:off x="2019301" y="3938326"/>
          <a:ext cx="1849519" cy="109087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Lack of financial planning</a:t>
          </a:r>
          <a:endParaRPr lang="en-US" sz="2000" b="1" kern="1200" dirty="0"/>
        </a:p>
      </dsp:txBody>
      <dsp:txXfrm>
        <a:off x="2290157" y="4098081"/>
        <a:ext cx="1307807" cy="771363"/>
      </dsp:txXfrm>
    </dsp:sp>
    <dsp:sp modelId="{E03EF29C-69CF-4847-897E-9235F91308F9}">
      <dsp:nvSpPr>
        <dsp:cNvPr id="0" name=""/>
        <dsp:cNvSpPr/>
      </dsp:nvSpPr>
      <dsp:spPr>
        <a:xfrm rot="9478836">
          <a:off x="1544557" y="3120548"/>
          <a:ext cx="510510" cy="29126"/>
        </a:xfrm>
        <a:custGeom>
          <a:avLst/>
          <a:gdLst/>
          <a:ahLst/>
          <a:cxnLst/>
          <a:rect l="0" t="0" r="0" b="0"/>
          <a:pathLst>
            <a:path>
              <a:moveTo>
                <a:pt x="0" y="14563"/>
              </a:moveTo>
              <a:lnTo>
                <a:pt x="510510"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787049" y="3122348"/>
        <a:ext cx="25525" cy="25525"/>
      </dsp:txXfrm>
    </dsp:sp>
    <dsp:sp modelId="{F7A604D7-E4F4-4763-89F6-FD6DC5386347}">
      <dsp:nvSpPr>
        <dsp:cNvPr id="0" name=""/>
        <dsp:cNvSpPr/>
      </dsp:nvSpPr>
      <dsp:spPr>
        <a:xfrm>
          <a:off x="148093" y="3049141"/>
          <a:ext cx="1562840"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Divorce</a:t>
          </a:r>
          <a:endParaRPr lang="en-US" sz="1900" b="1" kern="1200" dirty="0"/>
        </a:p>
      </dsp:txBody>
      <dsp:txXfrm>
        <a:off x="376966" y="3177409"/>
        <a:ext cx="1105094" cy="619336"/>
      </dsp:txXfrm>
    </dsp:sp>
    <dsp:sp modelId="{C0AE89AA-1DF5-400E-8337-9D3893D1B950}">
      <dsp:nvSpPr>
        <dsp:cNvPr id="0" name=""/>
        <dsp:cNvSpPr/>
      </dsp:nvSpPr>
      <dsp:spPr>
        <a:xfrm rot="11850238">
          <a:off x="1530138" y="2015482"/>
          <a:ext cx="452771" cy="29126"/>
        </a:xfrm>
        <a:custGeom>
          <a:avLst/>
          <a:gdLst/>
          <a:ahLst/>
          <a:cxnLst/>
          <a:rect l="0" t="0" r="0" b="0"/>
          <a:pathLst>
            <a:path>
              <a:moveTo>
                <a:pt x="0" y="14563"/>
              </a:moveTo>
              <a:lnTo>
                <a:pt x="452771"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745204" y="2018726"/>
        <a:ext cx="22638" cy="22638"/>
      </dsp:txXfrm>
    </dsp:sp>
    <dsp:sp modelId="{98B4051D-2A06-4133-AB78-2B1534E841D0}">
      <dsp:nvSpPr>
        <dsp:cNvPr id="0" name=""/>
        <dsp:cNvSpPr/>
      </dsp:nvSpPr>
      <dsp:spPr>
        <a:xfrm>
          <a:off x="0" y="1299556"/>
          <a:ext cx="1657776"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Disasters</a:t>
          </a:r>
          <a:endParaRPr lang="en-US" sz="1900" b="1" kern="1200" dirty="0"/>
        </a:p>
      </dsp:txBody>
      <dsp:txXfrm>
        <a:off x="242776" y="1427824"/>
        <a:ext cx="1172224" cy="619336"/>
      </dsp:txXfrm>
    </dsp:sp>
    <dsp:sp modelId="{A0EF5D02-B524-4E99-8A17-2FA7BB01E28A}">
      <dsp:nvSpPr>
        <dsp:cNvPr id="0" name=""/>
        <dsp:cNvSpPr/>
      </dsp:nvSpPr>
      <dsp:spPr>
        <a:xfrm rot="13559561">
          <a:off x="1509957" y="1227396"/>
          <a:ext cx="1139606" cy="29126"/>
        </a:xfrm>
        <a:custGeom>
          <a:avLst/>
          <a:gdLst/>
          <a:ahLst/>
          <a:cxnLst/>
          <a:rect l="0" t="0" r="0" b="0"/>
          <a:pathLst>
            <a:path>
              <a:moveTo>
                <a:pt x="0" y="14563"/>
              </a:moveTo>
              <a:lnTo>
                <a:pt x="1139606" y="145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051270" y="1213469"/>
        <a:ext cx="56980" cy="56980"/>
      </dsp:txXfrm>
    </dsp:sp>
    <dsp:sp modelId="{1AF1B4E1-88A3-40B7-BC6B-036BDA6F2279}">
      <dsp:nvSpPr>
        <dsp:cNvPr id="0" name=""/>
        <dsp:cNvSpPr/>
      </dsp:nvSpPr>
      <dsp:spPr>
        <a:xfrm>
          <a:off x="429120" y="0"/>
          <a:ext cx="1748011" cy="8758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Accidents</a:t>
          </a:r>
          <a:endParaRPr lang="en-US" sz="1900" b="1" kern="1200" dirty="0"/>
        </a:p>
      </dsp:txBody>
      <dsp:txXfrm>
        <a:off x="685110" y="128268"/>
        <a:ext cx="1236031" cy="6193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B7397-FB07-4FF1-8778-B081B1FF5F2E}">
      <dsp:nvSpPr>
        <dsp:cNvPr id="0" name=""/>
        <dsp:cNvSpPr/>
      </dsp:nvSpPr>
      <dsp:spPr>
        <a:xfrm>
          <a:off x="2496941" y="2108628"/>
          <a:ext cx="4069269" cy="2612991"/>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100000"/>
            </a:lnSpc>
            <a:spcBef>
              <a:spcPct val="0"/>
            </a:spcBef>
            <a:spcAft>
              <a:spcPts val="0"/>
            </a:spcAft>
          </a:pPr>
          <a:r>
            <a:rPr lang="en-US" sz="3200" b="1" kern="1200" dirty="0" smtClean="0"/>
            <a:t>Consequences &amp; Negative Effects</a:t>
          </a:r>
        </a:p>
        <a:p>
          <a:pPr lvl="0" algn="ctr" defTabSz="1422400">
            <a:lnSpc>
              <a:spcPct val="100000"/>
            </a:lnSpc>
            <a:spcBef>
              <a:spcPct val="0"/>
            </a:spcBef>
            <a:spcAft>
              <a:spcPct val="35000"/>
            </a:spcAft>
          </a:pPr>
          <a:r>
            <a:rPr lang="en-US" sz="3200" b="1" kern="1200" dirty="0" smtClean="0"/>
            <a:t>of Bankruptcy</a:t>
          </a:r>
          <a:endParaRPr lang="en-US" sz="3200" b="1" kern="1200" dirty="0"/>
        </a:p>
      </dsp:txBody>
      <dsp:txXfrm>
        <a:off x="3092872" y="2491292"/>
        <a:ext cx="2877407" cy="1847663"/>
      </dsp:txXfrm>
    </dsp:sp>
    <dsp:sp modelId="{442A61FA-C4FB-4D1B-90D5-6C8E40C0148E}">
      <dsp:nvSpPr>
        <dsp:cNvPr id="0" name=""/>
        <dsp:cNvSpPr/>
      </dsp:nvSpPr>
      <dsp:spPr>
        <a:xfrm rot="16182180">
          <a:off x="4307564" y="1875117"/>
          <a:ext cx="432237" cy="34804"/>
        </a:xfrm>
        <a:custGeom>
          <a:avLst/>
          <a:gdLst/>
          <a:ahLst/>
          <a:cxnLst/>
          <a:rect l="0" t="0" r="0" b="0"/>
          <a:pathLst>
            <a:path>
              <a:moveTo>
                <a:pt x="0" y="17402"/>
              </a:moveTo>
              <a:lnTo>
                <a:pt x="432237"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4512877" y="1881713"/>
        <a:ext cx="21611" cy="21611"/>
      </dsp:txXfrm>
    </dsp:sp>
    <dsp:sp modelId="{8A79EAB9-85E7-4C76-9EF0-EEBF7E935B8A}">
      <dsp:nvSpPr>
        <dsp:cNvPr id="0" name=""/>
        <dsp:cNvSpPr/>
      </dsp:nvSpPr>
      <dsp:spPr>
        <a:xfrm>
          <a:off x="3467109" y="359740"/>
          <a:ext cx="2104083" cy="1316666"/>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Recorded on a credit report</a:t>
          </a:r>
          <a:endParaRPr lang="en-US" sz="2000" b="1" kern="1200" dirty="0"/>
        </a:p>
      </dsp:txBody>
      <dsp:txXfrm>
        <a:off x="3775245" y="552561"/>
        <a:ext cx="1487811" cy="931024"/>
      </dsp:txXfrm>
    </dsp:sp>
    <dsp:sp modelId="{81725994-7AC1-49E8-9ADA-1F4668E1BB12}">
      <dsp:nvSpPr>
        <dsp:cNvPr id="0" name=""/>
        <dsp:cNvSpPr/>
      </dsp:nvSpPr>
      <dsp:spPr>
        <a:xfrm rot="19653732">
          <a:off x="5926325" y="2302139"/>
          <a:ext cx="658196" cy="34804"/>
        </a:xfrm>
        <a:custGeom>
          <a:avLst/>
          <a:gdLst/>
          <a:ahLst/>
          <a:cxnLst/>
          <a:rect l="0" t="0" r="0" b="0"/>
          <a:pathLst>
            <a:path>
              <a:moveTo>
                <a:pt x="0" y="17402"/>
              </a:moveTo>
              <a:lnTo>
                <a:pt x="658196"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6238968" y="2303086"/>
        <a:ext cx="32909" cy="32909"/>
      </dsp:txXfrm>
    </dsp:sp>
    <dsp:sp modelId="{3B32613C-F3ED-43B2-95D9-A069CD552DAE}">
      <dsp:nvSpPr>
        <dsp:cNvPr id="0" name=""/>
        <dsp:cNvSpPr/>
      </dsp:nvSpPr>
      <dsp:spPr>
        <a:xfrm>
          <a:off x="6324597" y="1097629"/>
          <a:ext cx="1717138" cy="1264578"/>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Lowers a credit score</a:t>
          </a:r>
          <a:endParaRPr lang="en-US" sz="2000" b="1" kern="1200" dirty="0"/>
        </a:p>
      </dsp:txBody>
      <dsp:txXfrm>
        <a:off x="6576066" y="1282822"/>
        <a:ext cx="1214200" cy="894192"/>
      </dsp:txXfrm>
    </dsp:sp>
    <dsp:sp modelId="{8D16D985-AB1F-4DDC-8C9C-605D96C831AA}">
      <dsp:nvSpPr>
        <dsp:cNvPr id="0" name=""/>
        <dsp:cNvSpPr/>
      </dsp:nvSpPr>
      <dsp:spPr>
        <a:xfrm rot="2507266">
          <a:off x="5661970" y="4607560"/>
          <a:ext cx="446634" cy="34804"/>
        </a:xfrm>
        <a:custGeom>
          <a:avLst/>
          <a:gdLst/>
          <a:ahLst/>
          <a:cxnLst/>
          <a:rect l="0" t="0" r="0" b="0"/>
          <a:pathLst>
            <a:path>
              <a:moveTo>
                <a:pt x="0" y="17402"/>
              </a:moveTo>
              <a:lnTo>
                <a:pt x="446634"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874122" y="4613796"/>
        <a:ext cx="22331" cy="22331"/>
      </dsp:txXfrm>
    </dsp:sp>
    <dsp:sp modelId="{D19E51E8-0139-4AC9-82AE-3FD53E923F87}">
      <dsp:nvSpPr>
        <dsp:cNvPr id="0" name=""/>
        <dsp:cNvSpPr/>
      </dsp:nvSpPr>
      <dsp:spPr>
        <a:xfrm>
          <a:off x="5638795" y="4648202"/>
          <a:ext cx="2009676" cy="1309016"/>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May prevent renting an apartment</a:t>
          </a:r>
          <a:endParaRPr lang="en-US" sz="2000" b="1" kern="1200" dirty="0"/>
        </a:p>
      </dsp:txBody>
      <dsp:txXfrm>
        <a:off x="5933105" y="4839903"/>
        <a:ext cx="1421056" cy="925614"/>
      </dsp:txXfrm>
    </dsp:sp>
    <dsp:sp modelId="{5F8F7D90-4EB4-450B-B0E6-A48DF38809DB}">
      <dsp:nvSpPr>
        <dsp:cNvPr id="0" name=""/>
        <dsp:cNvSpPr/>
      </dsp:nvSpPr>
      <dsp:spPr>
        <a:xfrm rot="21491892">
          <a:off x="6563738" y="3331546"/>
          <a:ext cx="142925" cy="34804"/>
        </a:xfrm>
        <a:custGeom>
          <a:avLst/>
          <a:gdLst/>
          <a:ahLst/>
          <a:cxnLst/>
          <a:rect l="0" t="0" r="0" b="0"/>
          <a:pathLst>
            <a:path>
              <a:moveTo>
                <a:pt x="0" y="17402"/>
              </a:moveTo>
              <a:lnTo>
                <a:pt x="142925"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6631628" y="3345375"/>
        <a:ext cx="7146" cy="7146"/>
      </dsp:txXfrm>
    </dsp:sp>
    <dsp:sp modelId="{7FB6CF9F-199A-4602-8AF9-3F438D1FB5DD}">
      <dsp:nvSpPr>
        <dsp:cNvPr id="0" name=""/>
        <dsp:cNvSpPr/>
      </dsp:nvSpPr>
      <dsp:spPr>
        <a:xfrm>
          <a:off x="6705588" y="2666996"/>
          <a:ext cx="1922920" cy="1298985"/>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May prevent obtaining a loan</a:t>
          </a:r>
          <a:endParaRPr lang="en-US" sz="2000" b="1" kern="1200" dirty="0"/>
        </a:p>
      </dsp:txBody>
      <dsp:txXfrm>
        <a:off x="6987193" y="2857228"/>
        <a:ext cx="1359710" cy="918521"/>
      </dsp:txXfrm>
    </dsp:sp>
    <dsp:sp modelId="{E03EF29C-69CF-4847-897E-9235F91308F9}">
      <dsp:nvSpPr>
        <dsp:cNvPr id="0" name=""/>
        <dsp:cNvSpPr/>
      </dsp:nvSpPr>
      <dsp:spPr>
        <a:xfrm rot="10552449">
          <a:off x="2066416" y="3559537"/>
          <a:ext cx="443818" cy="34804"/>
        </a:xfrm>
        <a:custGeom>
          <a:avLst/>
          <a:gdLst/>
          <a:ahLst/>
          <a:cxnLst/>
          <a:rect l="0" t="0" r="0" b="0"/>
          <a:pathLst>
            <a:path>
              <a:moveTo>
                <a:pt x="0" y="17402"/>
              </a:moveTo>
              <a:lnTo>
                <a:pt x="443818"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277229" y="3565844"/>
        <a:ext cx="22190" cy="22190"/>
      </dsp:txXfrm>
    </dsp:sp>
    <dsp:sp modelId="{F7A604D7-E4F4-4763-89F6-FD6DC5386347}">
      <dsp:nvSpPr>
        <dsp:cNvPr id="0" name=""/>
        <dsp:cNvSpPr/>
      </dsp:nvSpPr>
      <dsp:spPr>
        <a:xfrm>
          <a:off x="193071" y="2868685"/>
          <a:ext cx="1877333" cy="158336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May trigger higher interest rates</a:t>
          </a:r>
          <a:endParaRPr lang="en-US" sz="2000" b="1" kern="1200" dirty="0"/>
        </a:p>
      </dsp:txBody>
      <dsp:txXfrm>
        <a:off x="468000" y="3100564"/>
        <a:ext cx="1327475" cy="1119611"/>
      </dsp:txXfrm>
    </dsp:sp>
    <dsp:sp modelId="{C0AE89AA-1DF5-400E-8337-9D3893D1B950}">
      <dsp:nvSpPr>
        <dsp:cNvPr id="0" name=""/>
        <dsp:cNvSpPr/>
      </dsp:nvSpPr>
      <dsp:spPr>
        <a:xfrm rot="8589857">
          <a:off x="2758289" y="4539187"/>
          <a:ext cx="498880" cy="34804"/>
        </a:xfrm>
        <a:custGeom>
          <a:avLst/>
          <a:gdLst/>
          <a:ahLst/>
          <a:cxnLst/>
          <a:rect l="0" t="0" r="0" b="0"/>
          <a:pathLst>
            <a:path>
              <a:moveTo>
                <a:pt x="0" y="17402"/>
              </a:moveTo>
              <a:lnTo>
                <a:pt x="498880"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995257" y="4544117"/>
        <a:ext cx="24944" cy="24944"/>
      </dsp:txXfrm>
    </dsp:sp>
    <dsp:sp modelId="{98B4051D-2A06-4133-AB78-2B1534E841D0}">
      <dsp:nvSpPr>
        <dsp:cNvPr id="0" name=""/>
        <dsp:cNvSpPr/>
      </dsp:nvSpPr>
      <dsp:spPr>
        <a:xfrm>
          <a:off x="990588" y="4495800"/>
          <a:ext cx="2152781" cy="153095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May harm personal &amp; business relationships</a:t>
          </a:r>
          <a:endParaRPr lang="en-US" sz="2000" b="1" kern="1200" dirty="0"/>
        </a:p>
      </dsp:txBody>
      <dsp:txXfrm>
        <a:off x="1305855" y="4720002"/>
        <a:ext cx="1522247" cy="1082546"/>
      </dsp:txXfrm>
    </dsp:sp>
    <dsp:sp modelId="{A0EF5D02-B524-4E99-8A17-2FA7BB01E28A}">
      <dsp:nvSpPr>
        <dsp:cNvPr id="0" name=""/>
        <dsp:cNvSpPr/>
      </dsp:nvSpPr>
      <dsp:spPr>
        <a:xfrm rot="12645242">
          <a:off x="2473845" y="2354224"/>
          <a:ext cx="608098" cy="34804"/>
        </a:xfrm>
        <a:custGeom>
          <a:avLst/>
          <a:gdLst/>
          <a:ahLst/>
          <a:cxnLst/>
          <a:rect l="0" t="0" r="0" b="0"/>
          <a:pathLst>
            <a:path>
              <a:moveTo>
                <a:pt x="0" y="17402"/>
              </a:moveTo>
              <a:lnTo>
                <a:pt x="608098" y="174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762692" y="2356423"/>
        <a:ext cx="30404" cy="30404"/>
      </dsp:txXfrm>
    </dsp:sp>
    <dsp:sp modelId="{1AF1B4E1-88A3-40B7-BC6B-036BDA6F2279}">
      <dsp:nvSpPr>
        <dsp:cNvPr id="0" name=""/>
        <dsp:cNvSpPr/>
      </dsp:nvSpPr>
      <dsp:spPr>
        <a:xfrm>
          <a:off x="588906" y="1027032"/>
          <a:ext cx="2230497" cy="1411368"/>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May hinder employment opportunities</a:t>
          </a:r>
          <a:endParaRPr lang="en-US" sz="2000" b="1" kern="1200" dirty="0"/>
        </a:p>
      </dsp:txBody>
      <dsp:txXfrm>
        <a:off x="915555" y="1233722"/>
        <a:ext cx="1577199" cy="997988"/>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3" tIns="46580" rIns="93163" bIns="46580"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63" tIns="46580" rIns="93163" bIns="46580" rtlCol="0"/>
          <a:lstStyle>
            <a:lvl1pPr algn="r">
              <a:defRPr sz="1200"/>
            </a:lvl1pPr>
          </a:lstStyle>
          <a:p>
            <a:fld id="{38BBB2B4-D2C2-4711-8409-595C70FD7B0D}" type="datetimeFigureOut">
              <a:rPr lang="en-US" smtClean="0"/>
              <a:t>6/6/2019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3" tIns="46580" rIns="93163" bIns="465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63" tIns="46580" rIns="93163" bIns="46580" rtlCol="0" anchor="b"/>
          <a:lstStyle>
            <a:lvl1pPr algn="r">
              <a:defRPr sz="1200"/>
            </a:lvl1pPr>
          </a:lstStyle>
          <a:p>
            <a:fld id="{CE7233BF-18AC-4450-82B1-8BCE39CBA3D7}" type="slidenum">
              <a:rPr lang="en-US" smtClean="0"/>
              <a:t>‹#›</a:t>
            </a:fld>
            <a:endParaRPr lang="en-US" dirty="0"/>
          </a:p>
        </p:txBody>
      </p:sp>
    </p:spTree>
    <p:extLst>
      <p:ext uri="{BB962C8B-B14F-4D97-AF65-F5344CB8AC3E}">
        <p14:creationId xmlns:p14="http://schemas.microsoft.com/office/powerpoint/2010/main" val="2082848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3" tIns="46580" rIns="93163" bIns="46580"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3" tIns="46580" rIns="93163" bIns="46580" rtlCol="0"/>
          <a:lstStyle>
            <a:lvl1pPr algn="r">
              <a:defRPr sz="1200"/>
            </a:lvl1pPr>
          </a:lstStyle>
          <a:p>
            <a:fld id="{1CD95ECC-CA69-4A29-8CA7-F9DE4F4A7ABA}" type="datetimeFigureOut">
              <a:rPr lang="en-US" smtClean="0"/>
              <a:t>6/6/2019</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63" tIns="46580" rIns="93163" bIns="4658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3" tIns="46580" rIns="93163" bIns="465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3" tIns="46580" rIns="93163" bIns="465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3" tIns="46580" rIns="93163" bIns="46580" rtlCol="0" anchor="b"/>
          <a:lstStyle>
            <a:lvl1pPr algn="r">
              <a:defRPr sz="1200"/>
            </a:lvl1pPr>
          </a:lstStyle>
          <a:p>
            <a:fld id="{190CEFB4-1699-42AE-BD92-DFB323D62BF9}" type="slidenum">
              <a:rPr lang="en-US" smtClean="0"/>
              <a:t>‹#›</a:t>
            </a:fld>
            <a:endParaRPr lang="en-US" dirty="0"/>
          </a:p>
        </p:txBody>
      </p:sp>
    </p:spTree>
    <p:extLst>
      <p:ext uri="{BB962C8B-B14F-4D97-AF65-F5344CB8AC3E}">
        <p14:creationId xmlns:p14="http://schemas.microsoft.com/office/powerpoint/2010/main" val="3540883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pPr marL="228571" indent="-228571">
              <a:buAutoNum type="arabicPeriod" startAt="2"/>
            </a:pPr>
            <a:endParaRPr lang="en-US" baseline="0" dirty="0" smtClean="0"/>
          </a:p>
          <a:p>
            <a:pPr marL="228571" indent="-228571">
              <a:buAutoNum type="arabicPeriod" startAt="2"/>
            </a:pPr>
            <a:endParaRPr lang="en-US" baseline="0" dirty="0" smtClean="0"/>
          </a:p>
          <a:p>
            <a:pPr marL="228571" indent="-228571">
              <a:buAutoNum type="arabicPeriod" startAt="2"/>
            </a:pPr>
            <a:endParaRPr lang="en-US" dirty="0" smtClean="0"/>
          </a:p>
          <a:p>
            <a:pPr marL="228571" indent="-228571">
              <a:buAutoNum type="arabicPeriod" startAt="2"/>
            </a:pPr>
            <a:endParaRPr lang="en-US" dirty="0" smtClean="0"/>
          </a:p>
          <a:p>
            <a:pPr marL="228571" indent="-228571">
              <a:buAutoNum type="arabicPeriod" startAt="2"/>
            </a:pPr>
            <a:endParaRPr lang="en-US" dirty="0" smtClean="0"/>
          </a:p>
          <a:p>
            <a:endParaRPr lang="en-US" dirty="0"/>
          </a:p>
        </p:txBody>
      </p:sp>
      <p:sp>
        <p:nvSpPr>
          <p:cNvPr id="4" name="Slide Number Placeholder 3"/>
          <p:cNvSpPr>
            <a:spLocks noGrp="1"/>
          </p:cNvSpPr>
          <p:nvPr>
            <p:ph type="sldNum" sz="quarter" idx="10"/>
          </p:nvPr>
        </p:nvSpPr>
        <p:spPr/>
        <p:txBody>
          <a:bodyPr/>
          <a:lstStyle/>
          <a:p>
            <a:fld id="{190CEFB4-1699-42AE-BD92-DFB323D62BF9}" type="slidenum">
              <a:rPr lang="en-US" smtClean="0"/>
              <a:t>2</a:t>
            </a:fld>
            <a:endParaRPr lang="en-US" dirty="0"/>
          </a:p>
        </p:txBody>
      </p:sp>
    </p:spTree>
    <p:extLst>
      <p:ext uri="{BB962C8B-B14F-4D97-AF65-F5344CB8AC3E}">
        <p14:creationId xmlns:p14="http://schemas.microsoft.com/office/powerpoint/2010/main" val="3806359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11</a:t>
            </a:fld>
            <a:endParaRPr lang="en-US" dirty="0"/>
          </a:p>
        </p:txBody>
      </p:sp>
    </p:spTree>
    <p:extLst>
      <p:ext uri="{BB962C8B-B14F-4D97-AF65-F5344CB8AC3E}">
        <p14:creationId xmlns:p14="http://schemas.microsoft.com/office/powerpoint/2010/main" val="1856556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12</a:t>
            </a:fld>
            <a:endParaRPr lang="en-US" dirty="0"/>
          </a:p>
        </p:txBody>
      </p:sp>
    </p:spTree>
    <p:extLst>
      <p:ext uri="{BB962C8B-B14F-4D97-AF65-F5344CB8AC3E}">
        <p14:creationId xmlns:p14="http://schemas.microsoft.com/office/powerpoint/2010/main" val="3288061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13</a:t>
            </a:fld>
            <a:endParaRPr lang="en-US" dirty="0"/>
          </a:p>
        </p:txBody>
      </p:sp>
    </p:spTree>
    <p:extLst>
      <p:ext uri="{BB962C8B-B14F-4D97-AF65-F5344CB8AC3E}">
        <p14:creationId xmlns:p14="http://schemas.microsoft.com/office/powerpoint/2010/main" val="3343387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14</a:t>
            </a:fld>
            <a:endParaRPr lang="en-US" dirty="0"/>
          </a:p>
        </p:txBody>
      </p:sp>
    </p:spTree>
    <p:extLst>
      <p:ext uri="{BB962C8B-B14F-4D97-AF65-F5344CB8AC3E}">
        <p14:creationId xmlns:p14="http://schemas.microsoft.com/office/powerpoint/2010/main" val="1236585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15</a:t>
            </a:fld>
            <a:endParaRPr lang="en-US" dirty="0"/>
          </a:p>
        </p:txBody>
      </p:sp>
    </p:spTree>
    <p:extLst>
      <p:ext uri="{BB962C8B-B14F-4D97-AF65-F5344CB8AC3E}">
        <p14:creationId xmlns:p14="http://schemas.microsoft.com/office/powerpoint/2010/main" val="1397887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16</a:t>
            </a:fld>
            <a:endParaRPr lang="en-US" dirty="0"/>
          </a:p>
        </p:txBody>
      </p:sp>
    </p:spTree>
    <p:extLst>
      <p:ext uri="{BB962C8B-B14F-4D97-AF65-F5344CB8AC3E}">
        <p14:creationId xmlns:p14="http://schemas.microsoft.com/office/powerpoint/2010/main" val="4246180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17</a:t>
            </a:fld>
            <a:endParaRPr lang="en-US" dirty="0"/>
          </a:p>
        </p:txBody>
      </p:sp>
    </p:spTree>
    <p:extLst>
      <p:ext uri="{BB962C8B-B14F-4D97-AF65-F5344CB8AC3E}">
        <p14:creationId xmlns:p14="http://schemas.microsoft.com/office/powerpoint/2010/main" val="2405023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18</a:t>
            </a:fld>
            <a:endParaRPr lang="en-US" dirty="0"/>
          </a:p>
        </p:txBody>
      </p:sp>
    </p:spTree>
    <p:extLst>
      <p:ext uri="{BB962C8B-B14F-4D97-AF65-F5344CB8AC3E}">
        <p14:creationId xmlns:p14="http://schemas.microsoft.com/office/powerpoint/2010/main" val="4048216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19</a:t>
            </a:fld>
            <a:endParaRPr lang="en-US" dirty="0"/>
          </a:p>
        </p:txBody>
      </p:sp>
    </p:spTree>
    <p:extLst>
      <p:ext uri="{BB962C8B-B14F-4D97-AF65-F5344CB8AC3E}">
        <p14:creationId xmlns:p14="http://schemas.microsoft.com/office/powerpoint/2010/main" val="400933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20</a:t>
            </a:fld>
            <a:endParaRPr lang="en-US" dirty="0"/>
          </a:p>
        </p:txBody>
      </p:sp>
    </p:spTree>
    <p:extLst>
      <p:ext uri="{BB962C8B-B14F-4D97-AF65-F5344CB8AC3E}">
        <p14:creationId xmlns:p14="http://schemas.microsoft.com/office/powerpoint/2010/main" val="3125838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sng" dirty="0"/>
          </a:p>
        </p:txBody>
      </p:sp>
      <p:sp>
        <p:nvSpPr>
          <p:cNvPr id="4" name="Slide Number Placeholder 3"/>
          <p:cNvSpPr>
            <a:spLocks noGrp="1"/>
          </p:cNvSpPr>
          <p:nvPr>
            <p:ph type="sldNum" sz="quarter" idx="10"/>
          </p:nvPr>
        </p:nvSpPr>
        <p:spPr/>
        <p:txBody>
          <a:bodyPr/>
          <a:lstStyle/>
          <a:p>
            <a:fld id="{190CEFB4-1699-42AE-BD92-DFB323D62BF9}" type="slidenum">
              <a:rPr lang="en-US" smtClean="0"/>
              <a:t>3</a:t>
            </a:fld>
            <a:endParaRPr lang="en-US"/>
          </a:p>
        </p:txBody>
      </p:sp>
    </p:spTree>
    <p:extLst>
      <p:ext uri="{BB962C8B-B14F-4D97-AF65-F5344CB8AC3E}">
        <p14:creationId xmlns:p14="http://schemas.microsoft.com/office/powerpoint/2010/main" val="221185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21</a:t>
            </a:fld>
            <a:endParaRPr lang="en-US" dirty="0"/>
          </a:p>
        </p:txBody>
      </p:sp>
    </p:spTree>
    <p:extLst>
      <p:ext uri="{BB962C8B-B14F-4D97-AF65-F5344CB8AC3E}">
        <p14:creationId xmlns:p14="http://schemas.microsoft.com/office/powerpoint/2010/main" val="120620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22</a:t>
            </a:fld>
            <a:endParaRPr lang="en-US" dirty="0"/>
          </a:p>
        </p:txBody>
      </p:sp>
    </p:spTree>
    <p:extLst>
      <p:ext uri="{BB962C8B-B14F-4D97-AF65-F5344CB8AC3E}">
        <p14:creationId xmlns:p14="http://schemas.microsoft.com/office/powerpoint/2010/main" val="1820401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23</a:t>
            </a:fld>
            <a:endParaRPr lang="en-US" dirty="0"/>
          </a:p>
        </p:txBody>
      </p:sp>
    </p:spTree>
    <p:extLst>
      <p:ext uri="{BB962C8B-B14F-4D97-AF65-F5344CB8AC3E}">
        <p14:creationId xmlns:p14="http://schemas.microsoft.com/office/powerpoint/2010/main" val="3454778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24</a:t>
            </a:fld>
            <a:endParaRPr lang="en-US" dirty="0"/>
          </a:p>
        </p:txBody>
      </p:sp>
    </p:spTree>
    <p:extLst>
      <p:ext uri="{BB962C8B-B14F-4D97-AF65-F5344CB8AC3E}">
        <p14:creationId xmlns:p14="http://schemas.microsoft.com/office/powerpoint/2010/main" val="1267035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25</a:t>
            </a:fld>
            <a:endParaRPr lang="en-US" dirty="0"/>
          </a:p>
        </p:txBody>
      </p:sp>
    </p:spTree>
    <p:extLst>
      <p:ext uri="{BB962C8B-B14F-4D97-AF65-F5344CB8AC3E}">
        <p14:creationId xmlns:p14="http://schemas.microsoft.com/office/powerpoint/2010/main" val="286291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26</a:t>
            </a:fld>
            <a:endParaRPr lang="en-US" dirty="0"/>
          </a:p>
        </p:txBody>
      </p:sp>
    </p:spTree>
    <p:extLst>
      <p:ext uri="{BB962C8B-B14F-4D97-AF65-F5344CB8AC3E}">
        <p14:creationId xmlns:p14="http://schemas.microsoft.com/office/powerpoint/2010/main" val="1803541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0CEFB4-1699-42AE-BD92-DFB323D62B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4804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90CEFB4-1699-42AE-BD92-DFB323D62BF9}" type="slidenum">
              <a:rPr lang="en-US" smtClean="0"/>
              <a:t>28</a:t>
            </a:fld>
            <a:endParaRPr lang="en-US" dirty="0"/>
          </a:p>
        </p:txBody>
      </p:sp>
    </p:spTree>
    <p:extLst>
      <p:ext uri="{BB962C8B-B14F-4D97-AF65-F5344CB8AC3E}">
        <p14:creationId xmlns:p14="http://schemas.microsoft.com/office/powerpoint/2010/main" val="2120519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dirty="0"/>
          </a:p>
        </p:txBody>
      </p:sp>
      <p:sp>
        <p:nvSpPr>
          <p:cNvPr id="4" name="Slide Number Placeholder 3"/>
          <p:cNvSpPr>
            <a:spLocks noGrp="1"/>
          </p:cNvSpPr>
          <p:nvPr>
            <p:ph type="sldNum" sz="quarter" idx="10"/>
          </p:nvPr>
        </p:nvSpPr>
        <p:spPr/>
        <p:txBody>
          <a:bodyPr/>
          <a:lstStyle/>
          <a:p>
            <a:fld id="{190CEFB4-1699-42AE-BD92-DFB323D62BF9}" type="slidenum">
              <a:rPr lang="en-US" smtClean="0"/>
              <a:t>4</a:t>
            </a:fld>
            <a:endParaRPr lang="en-US" dirty="0"/>
          </a:p>
        </p:txBody>
      </p:sp>
    </p:spTree>
    <p:extLst>
      <p:ext uri="{BB962C8B-B14F-4D97-AF65-F5344CB8AC3E}">
        <p14:creationId xmlns:p14="http://schemas.microsoft.com/office/powerpoint/2010/main" val="2983716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8" indent="-17142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90CEFB4-1699-42AE-BD92-DFB323D62BF9}" type="slidenum">
              <a:rPr lang="en-US" smtClean="0"/>
              <a:t>5</a:t>
            </a:fld>
            <a:endParaRPr lang="en-US" dirty="0"/>
          </a:p>
        </p:txBody>
      </p:sp>
    </p:spTree>
    <p:extLst>
      <p:ext uri="{BB962C8B-B14F-4D97-AF65-F5344CB8AC3E}">
        <p14:creationId xmlns:p14="http://schemas.microsoft.com/office/powerpoint/2010/main" val="1099121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8" indent="-17142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90CEFB4-1699-42AE-BD92-DFB323D62BF9}" type="slidenum">
              <a:rPr lang="en-US" smtClean="0"/>
              <a:t>6</a:t>
            </a:fld>
            <a:endParaRPr lang="en-US" dirty="0"/>
          </a:p>
        </p:txBody>
      </p:sp>
    </p:spTree>
    <p:extLst>
      <p:ext uri="{BB962C8B-B14F-4D97-AF65-F5344CB8AC3E}">
        <p14:creationId xmlns:p14="http://schemas.microsoft.com/office/powerpoint/2010/main" val="109912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smtClean="0"/>
          </a:p>
        </p:txBody>
      </p:sp>
      <p:sp>
        <p:nvSpPr>
          <p:cNvPr id="4" name="Slide Number Placeholder 3"/>
          <p:cNvSpPr>
            <a:spLocks noGrp="1"/>
          </p:cNvSpPr>
          <p:nvPr>
            <p:ph type="sldNum" sz="quarter" idx="10"/>
          </p:nvPr>
        </p:nvSpPr>
        <p:spPr/>
        <p:txBody>
          <a:bodyPr/>
          <a:lstStyle/>
          <a:p>
            <a:fld id="{190CEFB4-1699-42AE-BD92-DFB323D62BF9}" type="slidenum">
              <a:rPr lang="en-US" smtClean="0"/>
              <a:t>7</a:t>
            </a:fld>
            <a:endParaRPr lang="en-US" dirty="0"/>
          </a:p>
        </p:txBody>
      </p:sp>
    </p:spTree>
    <p:extLst>
      <p:ext uri="{BB962C8B-B14F-4D97-AF65-F5344CB8AC3E}">
        <p14:creationId xmlns:p14="http://schemas.microsoft.com/office/powerpoint/2010/main" val="2472705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8</a:t>
            </a:fld>
            <a:endParaRPr lang="en-US" dirty="0"/>
          </a:p>
        </p:txBody>
      </p:sp>
    </p:spTree>
    <p:extLst>
      <p:ext uri="{BB962C8B-B14F-4D97-AF65-F5344CB8AC3E}">
        <p14:creationId xmlns:p14="http://schemas.microsoft.com/office/powerpoint/2010/main" val="2238085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9</a:t>
            </a:fld>
            <a:endParaRPr lang="en-US" dirty="0"/>
          </a:p>
        </p:txBody>
      </p:sp>
    </p:spTree>
    <p:extLst>
      <p:ext uri="{BB962C8B-B14F-4D97-AF65-F5344CB8AC3E}">
        <p14:creationId xmlns:p14="http://schemas.microsoft.com/office/powerpoint/2010/main" val="47083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5">
              <a:defRPr/>
            </a:pPr>
            <a:endParaRPr lang="en-US" dirty="0">
              <a:solidFill>
                <a:prstClr val="black"/>
              </a:solidFill>
            </a:endParaRPr>
          </a:p>
          <a:p>
            <a:pPr marL="228571" indent="-228571" defTabSz="914285">
              <a:buFont typeface="+mj-lt"/>
              <a:buAutoNum type="arabicPeriod"/>
              <a:defRPr/>
            </a:pPr>
            <a:endParaRPr lang="en-US" dirty="0"/>
          </a:p>
          <a:p>
            <a:pPr defTabSz="914285">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190CEFB4-1699-42AE-BD92-DFB323D62BF9}" type="slidenum">
              <a:rPr lang="en-US" smtClean="0"/>
              <a:t>10</a:t>
            </a:fld>
            <a:endParaRPr lang="en-US" dirty="0"/>
          </a:p>
        </p:txBody>
      </p:sp>
    </p:spTree>
    <p:extLst>
      <p:ext uri="{BB962C8B-B14F-4D97-AF65-F5344CB8AC3E}">
        <p14:creationId xmlns:p14="http://schemas.microsoft.com/office/powerpoint/2010/main" val="316801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263713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1137386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4232677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3502525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166075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2593229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3337193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8CCF0-C81C-4200-87BE-B2723777A27D}" type="datetimeFigureOut">
              <a:rPr lang="en-US" smtClean="0"/>
              <a:t>6/6/2019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3528148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8CCF0-C81C-4200-87BE-B2723777A27D}" type="datetimeFigureOut">
              <a:rPr lang="en-US" smtClean="0"/>
              <a:t>6/6/2019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2404154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8CCF0-C81C-4200-87BE-B2723777A27D}" type="datetimeFigureOut">
              <a:rPr lang="en-US" smtClean="0"/>
              <a:t>6/6/2019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3240316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22667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546956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22237536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264270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a:p>
        </p:txBody>
      </p:sp>
    </p:spTree>
    <p:extLst>
      <p:ext uri="{BB962C8B-B14F-4D97-AF65-F5344CB8AC3E}">
        <p14:creationId xmlns:p14="http://schemas.microsoft.com/office/powerpoint/2010/main" val="68038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288568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1891797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171766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351800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190131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238759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8CCF0-C81C-4200-87BE-B2723777A27D}" type="datetimeFigureOut">
              <a:rPr lang="en-US" smtClean="0"/>
              <a:t>6/6/2019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7A08B-76FC-4207-B3DC-705955CA197F}" type="slidenum">
              <a:rPr lang="en-US" smtClean="0"/>
              <a:t>‹#›</a:t>
            </a:fld>
            <a:endParaRPr lang="en-US" dirty="0"/>
          </a:p>
        </p:txBody>
      </p:sp>
    </p:spTree>
    <p:extLst>
      <p:ext uri="{BB962C8B-B14F-4D97-AF65-F5344CB8AC3E}">
        <p14:creationId xmlns:p14="http://schemas.microsoft.com/office/powerpoint/2010/main" val="308137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8CCF0-C81C-4200-87BE-B2723777A27D}" type="datetimeFigureOut">
              <a:rPr lang="en-US" smtClean="0"/>
              <a:t>6/6/2019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7A08B-76FC-4207-B3DC-705955CA197F}" type="slidenum">
              <a:rPr lang="en-US" smtClean="0"/>
              <a:t>‹#›</a:t>
            </a:fld>
            <a:endParaRPr lang="en-US" dirty="0"/>
          </a:p>
        </p:txBody>
      </p:sp>
    </p:spTree>
    <p:extLst>
      <p:ext uri="{BB962C8B-B14F-4D97-AF65-F5344CB8AC3E}">
        <p14:creationId xmlns:p14="http://schemas.microsoft.com/office/powerpoint/2010/main" val="371375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718CCF0-C81C-4200-87BE-B2723777A27D}" type="datetimeFigureOut">
              <a:rPr lang="en-US" smtClean="0"/>
              <a:t>6/6/2019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07A08B-76FC-4207-B3DC-705955CA197F}" type="slidenum">
              <a:rPr lang="en-US" smtClean="0"/>
              <a:t>‹#›</a:t>
            </a:fld>
            <a:endParaRPr lang="en-US"/>
          </a:p>
        </p:txBody>
      </p:sp>
    </p:spTree>
    <p:extLst>
      <p:ext uri="{BB962C8B-B14F-4D97-AF65-F5344CB8AC3E}">
        <p14:creationId xmlns:p14="http://schemas.microsoft.com/office/powerpoint/2010/main" val="1657512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6.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7669427" cy="830997"/>
          </a:xfrm>
          <a:prstGeom prst="rect">
            <a:avLst/>
          </a:prstGeom>
          <a:noFill/>
        </p:spPr>
        <p:txBody>
          <a:bodyPr wrap="square" rtlCol="0">
            <a:spAutoFit/>
          </a:bodyPr>
          <a:lstStyle/>
          <a:p>
            <a:pPr algn="ctr"/>
            <a:r>
              <a:rPr lang="en-US" sz="4800" b="1" dirty="0" smtClean="0">
                <a:solidFill>
                  <a:srgbClr val="4C7131"/>
                </a:solidFill>
              </a:rPr>
              <a:t>Bankruptcy Basics</a:t>
            </a:r>
            <a:endParaRPr lang="en-US" sz="4800" b="1" dirty="0">
              <a:solidFill>
                <a:srgbClr val="4C7131"/>
              </a:solidFill>
            </a:endParaRPr>
          </a:p>
        </p:txBody>
      </p:sp>
      <p:pic>
        <p:nvPicPr>
          <p:cNvPr id="4" name="Picture 3"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5736"/>
            <a:ext cx="9144000" cy="1030224"/>
          </a:xfrm>
          <a:prstGeom prst="rect">
            <a:avLst/>
          </a:prstGeom>
        </p:spPr>
      </p:pic>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47036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229600" cy="4525963"/>
          </a:xfrm>
        </p:spPr>
        <p:txBody>
          <a:bodyPr>
            <a:normAutofit lnSpcReduction="10000"/>
          </a:bodyPr>
          <a:lstStyle/>
          <a:p>
            <a:pPr marL="0" indent="0">
              <a:buNone/>
            </a:pPr>
            <a:r>
              <a:rPr lang="en-US" b="1" dirty="0"/>
              <a:t>3.</a:t>
            </a:r>
            <a:r>
              <a:rPr lang="en-US" sz="3600" dirty="0"/>
              <a:t> </a:t>
            </a:r>
            <a:r>
              <a:rPr lang="en-US" b="1" dirty="0"/>
              <a:t>Automatic Stay Takes Effect</a:t>
            </a:r>
          </a:p>
          <a:p>
            <a:pPr lvl="1">
              <a:buFont typeface="Arial" panose="020B0604020202020204" pitchFamily="34" charset="0"/>
              <a:buChar char="•"/>
            </a:pPr>
            <a:r>
              <a:rPr lang="en-US" sz="3200" dirty="0"/>
              <a:t>Begins the minute petition is filed</a:t>
            </a:r>
          </a:p>
          <a:p>
            <a:pPr lvl="1">
              <a:buFont typeface="Arial" panose="020B0604020202020204" pitchFamily="34" charset="0"/>
              <a:buChar char="•"/>
            </a:pPr>
            <a:r>
              <a:rPr lang="en-US" sz="3200" dirty="0"/>
              <a:t>Creditors notified</a:t>
            </a:r>
          </a:p>
          <a:p>
            <a:pPr lvl="1">
              <a:buFont typeface="Arial" panose="020B0604020202020204" pitchFamily="34" charset="0"/>
              <a:buChar char="•"/>
            </a:pPr>
            <a:r>
              <a:rPr lang="en-US" sz="3200" dirty="0"/>
              <a:t>Stops collections: e.g., letters/calls, wage garnishments, foreclosures, and repossessions</a:t>
            </a:r>
          </a:p>
          <a:p>
            <a:pPr lvl="1">
              <a:buFont typeface="Arial" panose="020B0604020202020204" pitchFamily="34" charset="0"/>
              <a:buChar char="•"/>
            </a:pPr>
            <a:r>
              <a:rPr lang="en-US" sz="3200" dirty="0"/>
              <a:t>One of the main reasons debtors file</a:t>
            </a:r>
          </a:p>
          <a:p>
            <a:pPr marL="0" indent="0">
              <a:buNone/>
            </a:pPr>
            <a:r>
              <a:rPr lang="en-US" dirty="0">
                <a:solidFill>
                  <a:srgbClr val="4C7131"/>
                </a:solidFill>
              </a:rPr>
              <a:t> </a:t>
            </a: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2275748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a:t>
            </a:r>
            <a:r>
              <a:rPr lang="en-US" sz="3600" b="1" dirty="0" smtClean="0"/>
              <a:t> </a:t>
            </a:r>
            <a:endParaRPr lang="en-US" sz="3600" b="1" dirty="0"/>
          </a:p>
        </p:txBody>
      </p:sp>
      <p:sp>
        <p:nvSpPr>
          <p:cNvPr id="2" name="Content Placeholder 1"/>
          <p:cNvSpPr>
            <a:spLocks noGrp="1"/>
          </p:cNvSpPr>
          <p:nvPr>
            <p:ph idx="1"/>
          </p:nvPr>
        </p:nvSpPr>
        <p:spPr>
          <a:xfrm>
            <a:off x="381000" y="1219200"/>
            <a:ext cx="8229600" cy="4525963"/>
          </a:xfrm>
        </p:spPr>
        <p:txBody>
          <a:bodyPr>
            <a:normAutofit fontScale="92500" lnSpcReduction="10000"/>
          </a:bodyPr>
          <a:lstStyle/>
          <a:p>
            <a:pPr marL="0" indent="0">
              <a:buNone/>
            </a:pPr>
            <a:r>
              <a:rPr lang="en-US" sz="3500" b="1" dirty="0"/>
              <a:t>4</a:t>
            </a:r>
            <a:r>
              <a:rPr lang="en-US" sz="3500" b="1" dirty="0" smtClean="0"/>
              <a:t>. </a:t>
            </a:r>
            <a:r>
              <a:rPr lang="en-US" sz="3500" b="1" dirty="0"/>
              <a:t>Bankruptcy Trustee Assigned to Case</a:t>
            </a:r>
          </a:p>
          <a:p>
            <a:pPr lvl="1">
              <a:buFont typeface="Arial" panose="020B0604020202020204" pitchFamily="34" charset="0"/>
              <a:buChar char="•"/>
            </a:pPr>
            <a:r>
              <a:rPr lang="en-US" sz="3500" dirty="0"/>
              <a:t>Independent person appointed to represent the unsecured creditors</a:t>
            </a:r>
          </a:p>
          <a:p>
            <a:pPr lvl="1">
              <a:buFont typeface="Arial" panose="020B0604020202020204" pitchFamily="34" charset="0"/>
              <a:buChar char="•"/>
            </a:pPr>
            <a:r>
              <a:rPr lang="en-US" sz="3500" dirty="0"/>
              <a:t>Reviews case</a:t>
            </a:r>
          </a:p>
          <a:p>
            <a:pPr lvl="1">
              <a:buFont typeface="Arial" panose="020B0604020202020204" pitchFamily="34" charset="0"/>
              <a:buChar char="•"/>
            </a:pPr>
            <a:r>
              <a:rPr lang="en-US" sz="3500" dirty="0"/>
              <a:t>Begins </a:t>
            </a:r>
            <a:r>
              <a:rPr lang="en-US" sz="3500" dirty="0" smtClean="0"/>
              <a:t>collecting </a:t>
            </a:r>
            <a:r>
              <a:rPr lang="en-US" sz="3500" dirty="0"/>
              <a:t>debtor’s </a:t>
            </a:r>
            <a:r>
              <a:rPr lang="en-US" sz="3500" dirty="0" smtClean="0"/>
              <a:t>nonexempt property (e.g</a:t>
            </a:r>
            <a:r>
              <a:rPr lang="en-US" sz="3500" dirty="0"/>
              <a:t>., cash, investments, and/or valuable items) to pay </a:t>
            </a:r>
            <a:r>
              <a:rPr lang="en-US" sz="3500" dirty="0" smtClean="0"/>
              <a:t>creditors</a:t>
            </a:r>
            <a:endParaRPr lang="en-US" sz="3500" dirty="0"/>
          </a:p>
          <a:p>
            <a:pPr marL="0" indent="0">
              <a:buNone/>
            </a:pPr>
            <a:r>
              <a:rPr lang="en-US" sz="3600" dirty="0" smtClean="0"/>
              <a:t> </a:t>
            </a:r>
            <a:endParaRPr lang="en-US" sz="3200" dirty="0"/>
          </a:p>
          <a:p>
            <a:pPr marL="0" indent="0">
              <a:buNone/>
            </a:pPr>
            <a:r>
              <a:rPr lang="en-US" dirty="0" smtClean="0">
                <a:solidFill>
                  <a:srgbClr val="4C7131"/>
                </a:solidFill>
              </a:rPr>
              <a:t> </a:t>
            </a: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457824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229600" cy="4525963"/>
          </a:xfrm>
        </p:spPr>
        <p:txBody>
          <a:bodyPr>
            <a:normAutofit fontScale="92500"/>
          </a:bodyPr>
          <a:lstStyle/>
          <a:p>
            <a:pPr marL="0" indent="0">
              <a:buNone/>
            </a:pPr>
            <a:r>
              <a:rPr lang="en-US" sz="3500" b="1" dirty="0" smtClean="0"/>
              <a:t>5. </a:t>
            </a:r>
            <a:r>
              <a:rPr lang="en-US" sz="3500" b="1" dirty="0"/>
              <a:t>341 Meeting with Creditors</a:t>
            </a:r>
          </a:p>
          <a:p>
            <a:pPr lvl="1">
              <a:buFont typeface="Arial" panose="020B0604020202020204" pitchFamily="34" charset="0"/>
              <a:buChar char="•"/>
            </a:pPr>
            <a:r>
              <a:rPr lang="en-US" sz="3500" dirty="0"/>
              <a:t>Debtor required to answer questions under oath regarding finances </a:t>
            </a:r>
          </a:p>
          <a:p>
            <a:pPr lvl="1">
              <a:buFont typeface="Arial" panose="020B0604020202020204" pitchFamily="34" charset="0"/>
              <a:buChar char="•"/>
            </a:pPr>
            <a:r>
              <a:rPr lang="en-US" sz="3500" dirty="0"/>
              <a:t>Determines if debtor qualifies for Chapter 7</a:t>
            </a:r>
          </a:p>
          <a:p>
            <a:pPr lvl="1">
              <a:buFont typeface="Arial" panose="020B0604020202020204" pitchFamily="34" charset="0"/>
              <a:buChar char="•"/>
            </a:pPr>
            <a:r>
              <a:rPr lang="en-US" sz="3500" dirty="0"/>
              <a:t>Includes the debtor, debtor attorney, bankruptcy trustee, and creditors</a:t>
            </a:r>
          </a:p>
          <a:p>
            <a:pPr lvl="1">
              <a:buFont typeface="Arial" panose="020B0604020202020204" pitchFamily="34" charset="0"/>
              <a:buChar char="•"/>
            </a:pPr>
            <a:r>
              <a:rPr lang="en-US" sz="3500" dirty="0"/>
              <a:t>Makes sure debtor </a:t>
            </a:r>
            <a:r>
              <a:rPr lang="en-US" sz="3500" dirty="0" smtClean="0"/>
              <a:t>isn’t </a:t>
            </a:r>
            <a:r>
              <a:rPr lang="en-US" sz="3500" dirty="0"/>
              <a:t>“hiding” assets</a:t>
            </a:r>
          </a:p>
          <a:p>
            <a:pPr marL="0" indent="0">
              <a:buNone/>
            </a:pPr>
            <a:r>
              <a:rPr lang="en-US" b="1" dirty="0" smtClean="0">
                <a:solidFill>
                  <a:srgbClr val="4C7131"/>
                </a:solidFill>
              </a:rPr>
              <a:t> </a:t>
            </a: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307382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229600" cy="4800600"/>
          </a:xfrm>
        </p:spPr>
        <p:txBody>
          <a:bodyPr>
            <a:normAutofit fontScale="92500" lnSpcReduction="10000"/>
          </a:bodyPr>
          <a:lstStyle/>
          <a:p>
            <a:pPr marL="514350" indent="-514350">
              <a:buFont typeface="+mj-lt"/>
              <a:buAutoNum type="arabicPeriod" startAt="6"/>
            </a:pPr>
            <a:r>
              <a:rPr lang="en-US" sz="3500" b="1" dirty="0" smtClean="0"/>
              <a:t>Bankruptcy </a:t>
            </a:r>
            <a:r>
              <a:rPr lang="en-US" sz="3500" b="1" dirty="0"/>
              <a:t>Trustee Begins Liquidation Process</a:t>
            </a:r>
          </a:p>
          <a:p>
            <a:pPr lvl="1">
              <a:buFont typeface="Arial" panose="020B0604020202020204" pitchFamily="34" charset="0"/>
              <a:buChar char="•"/>
            </a:pPr>
            <a:r>
              <a:rPr lang="en-US" sz="3500" dirty="0"/>
              <a:t>C</a:t>
            </a:r>
            <a:r>
              <a:rPr lang="en-US" sz="3500" dirty="0" smtClean="0"/>
              <a:t>ollects collateral and gives </a:t>
            </a:r>
            <a:r>
              <a:rPr lang="en-US" sz="3500" dirty="0"/>
              <a:t>to creditors</a:t>
            </a:r>
          </a:p>
          <a:p>
            <a:pPr lvl="1">
              <a:buFont typeface="Arial" panose="020B0604020202020204" pitchFamily="34" charset="0"/>
              <a:buChar char="•"/>
            </a:pPr>
            <a:r>
              <a:rPr lang="en-US" sz="3500" dirty="0"/>
              <a:t>Debtor can keep </a:t>
            </a:r>
            <a:r>
              <a:rPr lang="en-US" sz="3500" dirty="0" smtClean="0"/>
              <a:t>exempt </a:t>
            </a:r>
            <a:r>
              <a:rPr lang="en-US" sz="3500" dirty="0"/>
              <a:t>property (necessary clothing and household goods and furnishings, tools for a </a:t>
            </a:r>
            <a:r>
              <a:rPr lang="en-US" sz="3500" dirty="0" smtClean="0"/>
              <a:t>trade or profession</a:t>
            </a:r>
            <a:r>
              <a:rPr lang="en-US" sz="3500" dirty="0"/>
              <a:t>, and pensions and public benefits)</a:t>
            </a:r>
          </a:p>
          <a:p>
            <a:pPr lvl="1">
              <a:buFont typeface="Arial" panose="020B0604020202020204" pitchFamily="34" charset="0"/>
              <a:buChar char="•"/>
            </a:pPr>
            <a:r>
              <a:rPr lang="en-US" sz="3500" dirty="0"/>
              <a:t>Nonexempt property may be sold to pay creditors</a:t>
            </a:r>
          </a:p>
          <a:p>
            <a:pPr marL="0" indent="0">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531051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229600" cy="4525963"/>
          </a:xfrm>
        </p:spPr>
        <p:txBody>
          <a:bodyPr>
            <a:normAutofit/>
          </a:bodyPr>
          <a:lstStyle/>
          <a:p>
            <a:pPr marL="514350" indent="-514350" defTabSz="403225">
              <a:spcBef>
                <a:spcPts val="0"/>
              </a:spcBef>
              <a:buFont typeface="+mj-lt"/>
              <a:buAutoNum type="arabicPeriod" startAt="7"/>
            </a:pPr>
            <a:r>
              <a:rPr lang="en-US" b="1" dirty="0"/>
              <a:t>Debtor Takes Personal Finance </a:t>
            </a:r>
            <a:r>
              <a:rPr lang="en-US" b="1" dirty="0" smtClean="0"/>
              <a:t>Education </a:t>
            </a:r>
            <a:r>
              <a:rPr lang="en-US" b="1" dirty="0"/>
              <a:t>Course</a:t>
            </a:r>
          </a:p>
          <a:p>
            <a:pPr lvl="1">
              <a:buFont typeface="Arial" panose="020B0604020202020204" pitchFamily="34" charset="0"/>
              <a:buChar char="•"/>
            </a:pPr>
            <a:r>
              <a:rPr lang="en-US" sz="3200" dirty="0"/>
              <a:t>Mandatory by law</a:t>
            </a:r>
          </a:p>
          <a:p>
            <a:pPr lvl="1">
              <a:buFont typeface="Arial" panose="020B0604020202020204" pitchFamily="34" charset="0"/>
              <a:buChar char="•"/>
            </a:pPr>
            <a:r>
              <a:rPr lang="en-US" sz="3200" dirty="0"/>
              <a:t>Debtor must use approved provider</a:t>
            </a:r>
          </a:p>
          <a:p>
            <a:pPr lvl="1">
              <a:buFont typeface="Arial" panose="020B0604020202020204" pitchFamily="34" charset="0"/>
              <a:buChar char="•"/>
            </a:pPr>
            <a:r>
              <a:rPr lang="en-US" sz="3200" dirty="0"/>
              <a:t>Debtor must file certificate of completion or case will be dismissed without discharge</a:t>
            </a:r>
          </a:p>
          <a:p>
            <a:pPr marL="0" indent="0">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103190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sz="3000" b="1" dirty="0"/>
              <a:t>8</a:t>
            </a:r>
            <a:r>
              <a:rPr lang="en-US" b="1" dirty="0"/>
              <a:t>. Discharge Granted</a:t>
            </a:r>
          </a:p>
          <a:p>
            <a:pPr lvl="1">
              <a:buFont typeface="Arial" panose="020B0604020202020204" pitchFamily="34" charset="0"/>
              <a:buChar char="•"/>
            </a:pPr>
            <a:r>
              <a:rPr lang="en-US" sz="3200" dirty="0"/>
              <a:t>Debtor’s obligation to pay dischargeable debt eliminated (wiped out)</a:t>
            </a:r>
          </a:p>
          <a:p>
            <a:pPr lvl="1">
              <a:buFont typeface="Arial" panose="020B0604020202020204" pitchFamily="34" charset="0"/>
              <a:buChar char="•"/>
            </a:pPr>
            <a:r>
              <a:rPr lang="en-US" sz="3200" dirty="0"/>
              <a:t>Automatic stay </a:t>
            </a:r>
            <a:r>
              <a:rPr lang="en-US" sz="3200" dirty="0" smtClean="0"/>
              <a:t>lifted </a:t>
            </a:r>
            <a:r>
              <a:rPr lang="en-US" sz="3200" dirty="0"/>
              <a:t>(removed)</a:t>
            </a:r>
          </a:p>
          <a:p>
            <a:pPr lvl="1">
              <a:buFont typeface="Arial" panose="020B0604020202020204" pitchFamily="34" charset="0"/>
              <a:buChar char="•"/>
            </a:pPr>
            <a:r>
              <a:rPr lang="en-US" sz="3200" dirty="0"/>
              <a:t>Main reason debtors file</a:t>
            </a:r>
          </a:p>
          <a:p>
            <a:pPr marL="0" indent="0">
              <a:spcBef>
                <a:spcPts val="0"/>
              </a:spcBef>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22357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19200"/>
            <a:ext cx="8153400" cy="4525963"/>
          </a:xfrm>
        </p:spPr>
        <p:txBody>
          <a:bodyPr>
            <a:normAutofit/>
          </a:bodyPr>
          <a:lstStyle/>
          <a:p>
            <a:pPr marL="0" indent="0">
              <a:buNone/>
            </a:pPr>
            <a:r>
              <a:rPr lang="en-US" b="1" dirty="0" smtClean="0"/>
              <a:t>9. </a:t>
            </a:r>
            <a:r>
              <a:rPr lang="en-US" b="1" dirty="0"/>
              <a:t>Case Closed</a:t>
            </a:r>
          </a:p>
          <a:p>
            <a:pPr lvl="1">
              <a:buFont typeface="Arial" panose="020B0604020202020204" pitchFamily="34" charset="0"/>
              <a:buChar char="•"/>
            </a:pPr>
            <a:r>
              <a:rPr lang="en-US" sz="3200" dirty="0"/>
              <a:t>Bankruptcy </a:t>
            </a:r>
            <a:r>
              <a:rPr lang="en-US" sz="3200" dirty="0" smtClean="0"/>
              <a:t>remains </a:t>
            </a:r>
            <a:r>
              <a:rPr lang="en-US" sz="3200" dirty="0"/>
              <a:t>on debtor’s credit report for </a:t>
            </a:r>
            <a:r>
              <a:rPr lang="en-US" sz="3200" dirty="0" smtClean="0"/>
              <a:t>10 </a:t>
            </a:r>
            <a:r>
              <a:rPr lang="en-US" sz="3200" dirty="0"/>
              <a:t>years</a:t>
            </a:r>
          </a:p>
          <a:p>
            <a:pPr lvl="1">
              <a:buFont typeface="Arial" panose="020B0604020202020204" pitchFamily="34" charset="0"/>
              <a:buChar char="•"/>
            </a:pPr>
            <a:r>
              <a:rPr lang="en-US" sz="3200" dirty="0"/>
              <a:t>Debtor can file </a:t>
            </a:r>
            <a:r>
              <a:rPr lang="en-US" sz="3200" dirty="0" smtClean="0"/>
              <a:t>for </a:t>
            </a:r>
            <a:r>
              <a:rPr lang="en-US" sz="3200" dirty="0"/>
              <a:t>bankruptcy again at any time, but cannot discharge debts again for 8 years</a:t>
            </a:r>
          </a:p>
          <a:p>
            <a:pPr lvl="1">
              <a:buFont typeface="Arial" panose="020B0604020202020204" pitchFamily="34" charset="0"/>
              <a:buChar char="•"/>
            </a:pPr>
            <a:r>
              <a:rPr lang="en-US" sz="3200" dirty="0"/>
              <a:t>Debtor should keep documents for future reference</a:t>
            </a:r>
          </a:p>
          <a:p>
            <a:pPr marL="0" indent="0">
              <a:spcBef>
                <a:spcPts val="0"/>
              </a:spcBef>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4281049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sz="3000" b="1" dirty="0" smtClean="0"/>
              <a:t>1</a:t>
            </a:r>
            <a:r>
              <a:rPr lang="en-US" b="1" dirty="0" smtClean="0"/>
              <a:t>. </a:t>
            </a:r>
            <a:r>
              <a:rPr lang="en-US" b="1" dirty="0"/>
              <a:t>Debtor Takes Credit Counseling</a:t>
            </a:r>
          </a:p>
          <a:p>
            <a:pPr lvl="1">
              <a:buFont typeface="Arial" panose="020B0604020202020204" pitchFamily="34" charset="0"/>
              <a:buChar char="•"/>
            </a:pPr>
            <a:r>
              <a:rPr lang="en-US" sz="3200" dirty="0"/>
              <a:t>Mandatory by law</a:t>
            </a:r>
          </a:p>
          <a:p>
            <a:pPr lvl="1">
              <a:buFont typeface="Arial" panose="020B0604020202020204" pitchFamily="34" charset="0"/>
              <a:buChar char="•"/>
            </a:pPr>
            <a:r>
              <a:rPr lang="en-US" sz="3200" dirty="0"/>
              <a:t>Debtor must use approved provider</a:t>
            </a:r>
          </a:p>
          <a:p>
            <a:pPr lvl="1">
              <a:buFont typeface="Arial" panose="020B0604020202020204" pitchFamily="34" charset="0"/>
              <a:buChar char="•"/>
            </a:pPr>
            <a:r>
              <a:rPr lang="en-US" sz="3200" dirty="0"/>
              <a:t>Case dismissed if not completed</a:t>
            </a:r>
          </a:p>
          <a:p>
            <a:pPr marL="0" indent="0">
              <a:spcBef>
                <a:spcPts val="0"/>
              </a:spcBef>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772206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sz="3000" b="1" dirty="0"/>
              <a:t>2</a:t>
            </a:r>
            <a:r>
              <a:rPr lang="en-US" b="1" dirty="0" smtClean="0"/>
              <a:t>. </a:t>
            </a:r>
            <a:r>
              <a:rPr lang="en-US" b="1" dirty="0"/>
              <a:t>Bankruptcy Petition Filed</a:t>
            </a:r>
          </a:p>
          <a:p>
            <a:pPr lvl="1" eaLnBrk="0" hangingPunct="0">
              <a:buFont typeface="Arial" panose="020B0604020202020204" pitchFamily="34" charset="0"/>
              <a:buChar char="•"/>
            </a:pPr>
            <a:r>
              <a:rPr lang="en-US" sz="3200" dirty="0"/>
              <a:t>Includes multiple forms and paying a filing fee (fee same for all)</a:t>
            </a:r>
          </a:p>
          <a:p>
            <a:pPr lvl="1" eaLnBrk="0" hangingPunct="0">
              <a:buFont typeface="Arial" panose="020B0604020202020204" pitchFamily="34" charset="0"/>
              <a:buChar char="•"/>
            </a:pPr>
            <a:r>
              <a:rPr lang="en-US" sz="3200" dirty="0"/>
              <a:t>Bankruptcy plan must be submitted</a:t>
            </a:r>
          </a:p>
          <a:p>
            <a:pPr lvl="1" eaLnBrk="0" hangingPunct="0">
              <a:buFont typeface="Arial" panose="020B0604020202020204" pitchFamily="34" charset="0"/>
              <a:buChar char="•"/>
            </a:pPr>
            <a:r>
              <a:rPr lang="en-US" sz="3200" dirty="0"/>
              <a:t>Plan can be revised if necessary</a:t>
            </a:r>
          </a:p>
          <a:p>
            <a:pPr marL="0" indent="0">
              <a:spcBef>
                <a:spcPts val="0"/>
              </a:spcBef>
              <a:buNone/>
            </a:pPr>
            <a:endParaRPr lang="en-US" sz="3200"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968594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514350" indent="-514350">
              <a:spcBef>
                <a:spcPts val="0"/>
              </a:spcBef>
              <a:buFont typeface="+mj-lt"/>
              <a:buAutoNum type="arabicPeriod" startAt="3"/>
            </a:pPr>
            <a:r>
              <a:rPr lang="en-US" b="1" dirty="0" smtClean="0"/>
              <a:t>Chapter </a:t>
            </a:r>
            <a:r>
              <a:rPr lang="en-US" b="1" dirty="0"/>
              <a:t>13 Standing Bankruptcy </a:t>
            </a:r>
            <a:r>
              <a:rPr lang="en-US" b="1" dirty="0" smtClean="0"/>
              <a:t>Trustee Assigned</a:t>
            </a:r>
            <a:endParaRPr lang="en-US" b="1" dirty="0"/>
          </a:p>
          <a:p>
            <a:pPr lvl="1">
              <a:buFont typeface="Arial" panose="020B0604020202020204" pitchFamily="34" charset="0"/>
              <a:buChar char="•"/>
            </a:pPr>
            <a:r>
              <a:rPr lang="en-US" sz="3200" dirty="0"/>
              <a:t>Reviews bankruptcy plan and paperwork</a:t>
            </a:r>
          </a:p>
          <a:p>
            <a:pPr lvl="1">
              <a:buFont typeface="Arial" panose="020B0604020202020204" pitchFamily="34" charset="0"/>
              <a:buChar char="•"/>
            </a:pPr>
            <a:r>
              <a:rPr lang="en-US" sz="3200" dirty="0"/>
              <a:t>A</a:t>
            </a:r>
            <a:r>
              <a:rPr lang="en-US" sz="3200" dirty="0" smtClean="0"/>
              <a:t>pproves </a:t>
            </a:r>
            <a:r>
              <a:rPr lang="en-US" sz="3200" dirty="0"/>
              <a:t>or rejects plan</a:t>
            </a:r>
          </a:p>
          <a:p>
            <a:pPr lvl="1">
              <a:buFont typeface="Arial" panose="020B0604020202020204" pitchFamily="34" charset="0"/>
              <a:buChar char="•"/>
            </a:pPr>
            <a:r>
              <a:rPr lang="en-US" sz="3200" dirty="0"/>
              <a:t>If rejected, case dismissed or plan revised/resubmitted</a:t>
            </a:r>
          </a:p>
          <a:p>
            <a:pPr marL="0" indent="0">
              <a:buNone/>
            </a:pPr>
            <a:r>
              <a:rPr lang="en-US" b="1" dirty="0" smtClean="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761374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smtClean="0">
                <a:solidFill>
                  <a:srgbClr val="4C7131"/>
                </a:solidFill>
              </a:rPr>
              <a:t>What Is Bankruptcy?</a:t>
            </a:r>
            <a:endParaRPr lang="en-US" sz="3600" b="1" dirty="0">
              <a:solidFill>
                <a:srgbClr val="4C7131"/>
              </a:solidFill>
            </a:endParaRPr>
          </a:p>
        </p:txBody>
      </p:sp>
      <p:sp>
        <p:nvSpPr>
          <p:cNvPr id="3" name="Subtitle 2"/>
          <p:cNvSpPr>
            <a:spLocks noGrp="1"/>
          </p:cNvSpPr>
          <p:nvPr>
            <p:ph sz="half" idx="1"/>
          </p:nvPr>
        </p:nvSpPr>
        <p:spPr>
          <a:xfrm>
            <a:off x="762000" y="1547018"/>
            <a:ext cx="7620000" cy="4525963"/>
          </a:xfrm>
        </p:spPr>
        <p:txBody>
          <a:bodyPr>
            <a:normAutofit/>
          </a:bodyPr>
          <a:lstStyle/>
          <a:p>
            <a:r>
              <a:rPr lang="en-US" dirty="0" smtClean="0"/>
              <a:t>Legal process </a:t>
            </a:r>
          </a:p>
          <a:p>
            <a:r>
              <a:rPr lang="en-US" dirty="0" smtClean="0"/>
              <a:t>Declares a person or business is unable to pay debts</a:t>
            </a:r>
          </a:p>
          <a:p>
            <a:r>
              <a:rPr lang="en-US" dirty="0" smtClean="0"/>
              <a:t>Federal laws and court proceeding to help</a:t>
            </a:r>
            <a:r>
              <a:rPr lang="en-US" dirty="0"/>
              <a:t> </a:t>
            </a:r>
            <a:r>
              <a:rPr lang="en-US" dirty="0" smtClean="0"/>
              <a:t>individuals/businesses address debt problems</a:t>
            </a:r>
          </a:p>
        </p:txBody>
      </p:sp>
      <p:sp>
        <p:nvSpPr>
          <p:cNvPr id="5" name="TextBox 4"/>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7" name="TextBox 6"/>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284403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b="1" dirty="0"/>
              <a:t>4. Automatic Stay</a:t>
            </a:r>
          </a:p>
          <a:p>
            <a:pPr lvl="1">
              <a:buFont typeface="Arial" panose="020B0604020202020204" pitchFamily="34" charset="0"/>
              <a:buChar char="•"/>
            </a:pPr>
            <a:r>
              <a:rPr lang="en-US" sz="3200" dirty="0"/>
              <a:t>Begins the minute petition is filed </a:t>
            </a:r>
          </a:p>
          <a:p>
            <a:pPr lvl="1">
              <a:buFont typeface="Arial" panose="020B0604020202020204" pitchFamily="34" charset="0"/>
              <a:buChar char="•"/>
            </a:pPr>
            <a:r>
              <a:rPr lang="en-US" sz="3200" dirty="0"/>
              <a:t>Creditors notified</a:t>
            </a:r>
          </a:p>
          <a:p>
            <a:pPr lvl="1">
              <a:buFont typeface="Arial" panose="020B0604020202020204" pitchFamily="34" charset="0"/>
              <a:buChar char="•"/>
            </a:pPr>
            <a:r>
              <a:rPr lang="en-US" sz="3200" dirty="0"/>
              <a:t>Stops collections: e.g., letters/calls, wage garnishments, foreclosures, and repossessions</a:t>
            </a:r>
          </a:p>
          <a:p>
            <a:pPr lvl="1">
              <a:buFont typeface="Arial" panose="020B0604020202020204" pitchFamily="34" charset="0"/>
              <a:buChar char="•"/>
            </a:pPr>
            <a:r>
              <a:rPr lang="en-US" sz="3200" dirty="0"/>
              <a:t>One of the main reasons debtors file</a:t>
            </a:r>
          </a:p>
          <a:p>
            <a:pPr marL="0" indent="0">
              <a:buNone/>
            </a:pPr>
            <a:r>
              <a:rPr lang="en-US" b="1" dirty="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664454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65237"/>
            <a:ext cx="8305800" cy="4525963"/>
          </a:xfrm>
        </p:spPr>
        <p:txBody>
          <a:bodyPr>
            <a:normAutofit fontScale="85000" lnSpcReduction="10000"/>
          </a:bodyPr>
          <a:lstStyle/>
          <a:p>
            <a:pPr marL="0" indent="0">
              <a:buNone/>
            </a:pPr>
            <a:r>
              <a:rPr lang="en-US" sz="3800" b="1" dirty="0"/>
              <a:t>5. 341 Meeting with Creditors</a:t>
            </a:r>
          </a:p>
          <a:p>
            <a:pPr lvl="1">
              <a:buFont typeface="Arial" panose="020B0604020202020204" pitchFamily="34" charset="0"/>
              <a:buChar char="•"/>
            </a:pPr>
            <a:r>
              <a:rPr lang="en-US" sz="3600" dirty="0"/>
              <a:t>Debtor required to answer questions under oath regarding finances and bankruptcy plan</a:t>
            </a:r>
          </a:p>
          <a:p>
            <a:pPr lvl="1">
              <a:buFont typeface="Arial" panose="020B0604020202020204" pitchFamily="34" charset="0"/>
              <a:buChar char="•"/>
            </a:pPr>
            <a:r>
              <a:rPr lang="en-US" sz="3600" dirty="0"/>
              <a:t>Includes the debtor, debtor attorney, bankruptcy trustee, and creditors</a:t>
            </a:r>
          </a:p>
          <a:p>
            <a:pPr lvl="1">
              <a:buFont typeface="Arial" panose="020B0604020202020204" pitchFamily="34" charset="0"/>
              <a:buChar char="•"/>
            </a:pPr>
            <a:r>
              <a:rPr lang="en-US" sz="3600" dirty="0"/>
              <a:t>Creditors can object to bankruptcy plan</a:t>
            </a:r>
          </a:p>
          <a:p>
            <a:pPr lvl="1">
              <a:buFont typeface="Arial" panose="020B0604020202020204" pitchFamily="34" charset="0"/>
              <a:buChar char="•"/>
            </a:pPr>
            <a:r>
              <a:rPr lang="en-US" sz="3600" dirty="0"/>
              <a:t>If debtor doesn’t attend, case can be dismissed</a:t>
            </a:r>
          </a:p>
          <a:p>
            <a:pPr marL="0" indent="0">
              <a:buNone/>
            </a:pPr>
            <a:r>
              <a:rPr lang="en-US" b="1" dirty="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427303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b="1" dirty="0"/>
              <a:t>6</a:t>
            </a:r>
            <a:r>
              <a:rPr lang="en-US" b="1" dirty="0" smtClean="0"/>
              <a:t>. </a:t>
            </a:r>
            <a:r>
              <a:rPr lang="en-US" b="1" dirty="0"/>
              <a:t>Confirmation Hearing</a:t>
            </a:r>
          </a:p>
          <a:p>
            <a:pPr lvl="1">
              <a:buFont typeface="Arial" panose="020B0604020202020204" pitchFamily="34" charset="0"/>
              <a:buChar char="•"/>
            </a:pPr>
            <a:r>
              <a:rPr lang="en-US" sz="3200" dirty="0"/>
              <a:t>Bankruptcy judge hears the case</a:t>
            </a:r>
          </a:p>
          <a:p>
            <a:pPr lvl="1">
              <a:buFont typeface="Arial" panose="020B0604020202020204" pitchFamily="34" charset="0"/>
              <a:buChar char="•"/>
            </a:pPr>
            <a:r>
              <a:rPr lang="en-US" sz="3200" dirty="0"/>
              <a:t>Trustee or creditors can object to plan</a:t>
            </a:r>
          </a:p>
          <a:p>
            <a:pPr lvl="1">
              <a:buFont typeface="Arial" panose="020B0604020202020204" pitchFamily="34" charset="0"/>
              <a:buChar char="•"/>
            </a:pPr>
            <a:r>
              <a:rPr lang="en-US" sz="3200" dirty="0"/>
              <a:t>Judge approves or rejects plan</a:t>
            </a:r>
          </a:p>
          <a:p>
            <a:pPr lvl="1">
              <a:buFont typeface="Arial" panose="020B0604020202020204" pitchFamily="34" charset="0"/>
              <a:buChar char="•"/>
            </a:pPr>
            <a:r>
              <a:rPr lang="en-US" sz="3200" dirty="0"/>
              <a:t>If rejected, debtor revises/resubmits plan and another hearing held</a:t>
            </a:r>
          </a:p>
          <a:p>
            <a:pPr marL="0" indent="0">
              <a:buNone/>
            </a:pPr>
            <a:r>
              <a:rPr lang="en-US" b="1" dirty="0" smtClean="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2552855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05800" cy="4525963"/>
          </a:xfrm>
        </p:spPr>
        <p:txBody>
          <a:bodyPr>
            <a:normAutofit/>
          </a:bodyPr>
          <a:lstStyle/>
          <a:p>
            <a:pPr marL="0" indent="0">
              <a:buNone/>
            </a:pPr>
            <a:r>
              <a:rPr lang="en-US" b="1" dirty="0"/>
              <a:t>7. Bankruptcy Plan Begins</a:t>
            </a:r>
          </a:p>
          <a:p>
            <a:pPr lvl="1" eaLnBrk="0" hangingPunct="0">
              <a:buFont typeface="Arial" panose="020B0604020202020204" pitchFamily="34" charset="0"/>
              <a:buChar char="•"/>
            </a:pPr>
            <a:r>
              <a:rPr lang="en-US" dirty="0"/>
              <a:t>Debtor pays single monthly payments to bankruptcy trustee </a:t>
            </a:r>
          </a:p>
          <a:p>
            <a:pPr lvl="1" eaLnBrk="0" hangingPunct="0">
              <a:buFont typeface="Arial" panose="020B0604020202020204" pitchFamily="34" charset="0"/>
              <a:buChar char="•"/>
            </a:pPr>
            <a:r>
              <a:rPr lang="en-US" dirty="0"/>
              <a:t>Bankruptcy trustee disburses money to creditors who filed proof of claim</a:t>
            </a:r>
          </a:p>
          <a:p>
            <a:pPr lvl="1" eaLnBrk="0" hangingPunct="0">
              <a:buFont typeface="Arial" panose="020B0604020202020204" pitchFamily="34" charset="0"/>
              <a:buChar char="•"/>
            </a:pPr>
            <a:r>
              <a:rPr lang="en-US" dirty="0"/>
              <a:t>Typically, plan remains in effect 3-5 years</a:t>
            </a:r>
          </a:p>
          <a:p>
            <a:pPr marL="0" indent="0">
              <a:buNone/>
            </a:pPr>
            <a:r>
              <a:rPr lang="en-US" b="1" dirty="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325050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153400" cy="4525963"/>
          </a:xfrm>
        </p:spPr>
        <p:txBody>
          <a:bodyPr>
            <a:normAutofit/>
          </a:bodyPr>
          <a:lstStyle/>
          <a:p>
            <a:pPr marL="514350" indent="-514350">
              <a:spcBef>
                <a:spcPts val="0"/>
              </a:spcBef>
              <a:buFont typeface="+mj-lt"/>
              <a:buAutoNum type="arabicPeriod" startAt="8"/>
            </a:pPr>
            <a:r>
              <a:rPr lang="en-US" b="1" dirty="0" smtClean="0"/>
              <a:t>Debtor </a:t>
            </a:r>
            <a:r>
              <a:rPr lang="en-US" b="1" dirty="0"/>
              <a:t>Takes Personal Finance Education Course</a:t>
            </a:r>
          </a:p>
          <a:p>
            <a:pPr lvl="1">
              <a:buFont typeface="Arial" panose="020B0604020202020204" pitchFamily="34" charset="0"/>
              <a:buChar char="•"/>
            </a:pPr>
            <a:r>
              <a:rPr lang="en-US" sz="3200" dirty="0"/>
              <a:t>Mandatory by law</a:t>
            </a:r>
          </a:p>
          <a:p>
            <a:pPr lvl="1">
              <a:buFont typeface="Arial" panose="020B0604020202020204" pitchFamily="34" charset="0"/>
              <a:buChar char="•"/>
            </a:pPr>
            <a:r>
              <a:rPr lang="en-US" sz="3200" dirty="0"/>
              <a:t>Debtor must use approved provider</a:t>
            </a:r>
          </a:p>
          <a:p>
            <a:pPr lvl="1">
              <a:buFont typeface="Arial" panose="020B0604020202020204" pitchFamily="34" charset="0"/>
              <a:buChar char="•"/>
            </a:pPr>
            <a:r>
              <a:rPr lang="en-US" sz="3200" dirty="0"/>
              <a:t>Debtor must file certificate of completion or case will be dismissed without discharge</a:t>
            </a:r>
          </a:p>
          <a:p>
            <a:pPr marL="0" indent="0">
              <a:buNone/>
            </a:pPr>
            <a:r>
              <a:rPr lang="en-US" b="1" dirty="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7459830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382000" cy="4525963"/>
          </a:xfrm>
        </p:spPr>
        <p:txBody>
          <a:bodyPr>
            <a:normAutofit/>
          </a:bodyPr>
          <a:lstStyle/>
          <a:p>
            <a:pPr marL="0" indent="0">
              <a:buNone/>
            </a:pPr>
            <a:r>
              <a:rPr lang="en-US" b="1" dirty="0"/>
              <a:t>9</a:t>
            </a:r>
            <a:r>
              <a:rPr lang="en-US" b="1" dirty="0" smtClean="0"/>
              <a:t>. </a:t>
            </a:r>
            <a:r>
              <a:rPr lang="en-US" b="1" dirty="0"/>
              <a:t>Discharge Granted at </a:t>
            </a:r>
            <a:r>
              <a:rPr lang="en-US" b="1" dirty="0" smtClean="0"/>
              <a:t>End </a:t>
            </a:r>
            <a:r>
              <a:rPr lang="en-US" b="1" dirty="0"/>
              <a:t>of </a:t>
            </a:r>
            <a:r>
              <a:rPr lang="en-US" b="1" dirty="0" smtClean="0"/>
              <a:t>Plan</a:t>
            </a:r>
            <a:endParaRPr lang="en-US" b="1" dirty="0"/>
          </a:p>
          <a:p>
            <a:pPr lvl="1">
              <a:buFont typeface="Arial" panose="020B0604020202020204" pitchFamily="34" charset="0"/>
              <a:buChar char="•"/>
            </a:pPr>
            <a:r>
              <a:rPr lang="en-US" sz="3200" dirty="0"/>
              <a:t>Debt </a:t>
            </a:r>
            <a:r>
              <a:rPr lang="en-US" sz="3200" dirty="0" smtClean="0"/>
              <a:t>eliminated</a:t>
            </a:r>
            <a:r>
              <a:rPr lang="en-US" sz="3200" dirty="0" smtClean="0">
                <a:sym typeface="Symbol" panose="05050102010706020507" pitchFamily="18" charset="2"/>
              </a:rPr>
              <a:t>specifically</a:t>
            </a:r>
            <a:r>
              <a:rPr lang="en-US" sz="3200" dirty="0">
                <a:sym typeface="Symbol" panose="05050102010706020507" pitchFamily="18" charset="2"/>
              </a:rPr>
              <a:t>, </a:t>
            </a:r>
            <a:r>
              <a:rPr lang="en-US" sz="3200" dirty="0"/>
              <a:t>the percentage of unsecured debt not paid during the plan</a:t>
            </a:r>
          </a:p>
          <a:p>
            <a:pPr lvl="1">
              <a:buFont typeface="Arial" panose="020B0604020202020204" pitchFamily="34" charset="0"/>
              <a:buChar char="•"/>
            </a:pPr>
            <a:r>
              <a:rPr lang="en-US" sz="3200" dirty="0"/>
              <a:t>Only </a:t>
            </a:r>
            <a:r>
              <a:rPr lang="en-US" sz="3200" dirty="0" smtClean="0"/>
              <a:t>dischargeable</a:t>
            </a:r>
            <a:r>
              <a:rPr lang="en-US" sz="3200" dirty="0" smtClean="0">
                <a:sym typeface="Symbol" panose="05050102010706020507" pitchFamily="18" charset="2"/>
              </a:rPr>
              <a:t></a:t>
            </a:r>
            <a:r>
              <a:rPr lang="en-US" sz="3200" dirty="0"/>
              <a:t>not </a:t>
            </a:r>
            <a:r>
              <a:rPr lang="en-US" sz="3200" dirty="0" smtClean="0"/>
              <a:t>nondischargeable</a:t>
            </a:r>
            <a:r>
              <a:rPr lang="en-US" sz="3200" dirty="0" smtClean="0">
                <a:sym typeface="Symbol" panose="05050102010706020507" pitchFamily="18" charset="2"/>
              </a:rPr>
              <a:t> </a:t>
            </a:r>
            <a:r>
              <a:rPr lang="en-US" sz="3200" dirty="0">
                <a:sym typeface="Symbol" panose="05050102010706020507" pitchFamily="18" charset="2"/>
              </a:rPr>
              <a:t></a:t>
            </a:r>
            <a:r>
              <a:rPr lang="en-US" sz="3200" dirty="0"/>
              <a:t>debt eliminated</a:t>
            </a:r>
          </a:p>
          <a:p>
            <a:pPr lvl="1">
              <a:buFont typeface="Arial" panose="020B0604020202020204" pitchFamily="34" charset="0"/>
              <a:buChar char="•"/>
            </a:pPr>
            <a:r>
              <a:rPr lang="en-US" sz="3200" dirty="0"/>
              <a:t>Automatic stay lifted</a:t>
            </a:r>
          </a:p>
          <a:p>
            <a:pPr marL="0" indent="0">
              <a:buNone/>
            </a:pPr>
            <a:r>
              <a:rPr lang="en-US" b="1" dirty="0" smtClean="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21051630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13 </a:t>
            </a:r>
            <a:endParaRPr lang="en-US" sz="3600" b="1" dirty="0">
              <a:solidFill>
                <a:srgbClr val="4C7131"/>
              </a:solidFill>
            </a:endParaRPr>
          </a:p>
        </p:txBody>
      </p:sp>
      <p:sp>
        <p:nvSpPr>
          <p:cNvPr id="2" name="Content Placeholder 1"/>
          <p:cNvSpPr>
            <a:spLocks noGrp="1"/>
          </p:cNvSpPr>
          <p:nvPr>
            <p:ph idx="1"/>
          </p:nvPr>
        </p:nvSpPr>
        <p:spPr>
          <a:xfrm>
            <a:off x="381000" y="1219200"/>
            <a:ext cx="8610600" cy="4525963"/>
          </a:xfrm>
        </p:spPr>
        <p:txBody>
          <a:bodyPr>
            <a:normAutofit/>
          </a:bodyPr>
          <a:lstStyle/>
          <a:p>
            <a:pPr marL="0" indent="0">
              <a:buNone/>
            </a:pPr>
            <a:r>
              <a:rPr lang="en-US" b="1" dirty="0" smtClean="0"/>
              <a:t>10. </a:t>
            </a:r>
            <a:r>
              <a:rPr lang="en-US" b="1" dirty="0"/>
              <a:t>Case Closed</a:t>
            </a:r>
          </a:p>
          <a:p>
            <a:pPr lvl="1">
              <a:buFont typeface="Arial" panose="020B0604020202020204" pitchFamily="34" charset="0"/>
              <a:buChar char="•"/>
            </a:pPr>
            <a:r>
              <a:rPr lang="en-US" sz="3200" dirty="0"/>
              <a:t>Bankruptcy can remain on </a:t>
            </a:r>
            <a:r>
              <a:rPr lang="en-US" sz="3200" dirty="0" smtClean="0"/>
              <a:t>debtor’s credit </a:t>
            </a:r>
            <a:r>
              <a:rPr lang="en-US" sz="3200" dirty="0"/>
              <a:t>report for </a:t>
            </a:r>
            <a:r>
              <a:rPr lang="en-US" sz="3200" dirty="0" smtClean="0"/>
              <a:t>up to 7 </a:t>
            </a:r>
            <a:r>
              <a:rPr lang="en-US" sz="3200" dirty="0"/>
              <a:t>years</a:t>
            </a:r>
          </a:p>
          <a:p>
            <a:pPr lvl="1">
              <a:buFont typeface="Arial" panose="020B0604020202020204" pitchFamily="34" charset="0"/>
              <a:buChar char="•"/>
            </a:pPr>
            <a:r>
              <a:rPr lang="en-US" sz="3200" dirty="0"/>
              <a:t>Debtor may file again, if </a:t>
            </a:r>
            <a:r>
              <a:rPr lang="en-US" sz="3200" dirty="0" smtClean="0"/>
              <a:t>necessary</a:t>
            </a:r>
            <a:r>
              <a:rPr lang="en-US" sz="3200" dirty="0" smtClean="0">
                <a:sym typeface="Symbol" panose="05050102010706020507" pitchFamily="18" charset="2"/>
              </a:rPr>
              <a:t> </a:t>
            </a:r>
            <a:r>
              <a:rPr lang="en-US" sz="3200" dirty="0">
                <a:sym typeface="Symbol" panose="05050102010706020507" pitchFamily="18" charset="2"/>
              </a:rPr>
              <a:t> </a:t>
            </a:r>
            <a:r>
              <a:rPr lang="en-US" sz="3200" dirty="0"/>
              <a:t>rules and </a:t>
            </a:r>
            <a:r>
              <a:rPr lang="en-US" sz="3200" dirty="0" smtClean="0"/>
              <a:t>time frames </a:t>
            </a:r>
            <a:r>
              <a:rPr lang="en-US" sz="3200" dirty="0"/>
              <a:t>apply</a:t>
            </a:r>
          </a:p>
          <a:p>
            <a:pPr lvl="1">
              <a:buFont typeface="Arial" panose="020B0604020202020204" pitchFamily="34" charset="0"/>
              <a:buChar char="•"/>
            </a:pPr>
            <a:r>
              <a:rPr lang="en-US" sz="3200" dirty="0"/>
              <a:t>Debtor should keep documents for future reference </a:t>
            </a:r>
          </a:p>
          <a:p>
            <a:pPr marL="0" indent="0">
              <a:buNone/>
            </a:pPr>
            <a:r>
              <a:rPr lang="en-US" b="1" dirty="0" smtClean="0"/>
              <a:t> </a:t>
            </a:r>
            <a:endParaRPr lang="en-US" dirty="0"/>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8563825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545442226"/>
              </p:ext>
            </p:extLst>
          </p:nvPr>
        </p:nvGraphicFramePr>
        <p:xfrm>
          <a:off x="1257300" y="971550"/>
          <a:ext cx="657225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4" name="TextBox 3"/>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2488717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582518579"/>
              </p:ext>
            </p:extLst>
          </p:nvPr>
        </p:nvGraphicFramePr>
        <p:xfrm>
          <a:off x="304800" y="152400"/>
          <a:ext cx="89916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4" name="TextBox 3"/>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016481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4C7131"/>
                </a:solidFill>
              </a:rPr>
              <a:t>Purpose of Bankruptcy</a:t>
            </a:r>
            <a:endParaRPr lang="en-US" sz="3600" b="1" dirty="0">
              <a:solidFill>
                <a:srgbClr val="4C7131"/>
              </a:solidFill>
            </a:endParaRPr>
          </a:p>
        </p:txBody>
      </p:sp>
      <p:grpSp>
        <p:nvGrpSpPr>
          <p:cNvPr id="8" name="Group 7"/>
          <p:cNvGrpSpPr/>
          <p:nvPr/>
        </p:nvGrpSpPr>
        <p:grpSpPr>
          <a:xfrm>
            <a:off x="1371600" y="1574800"/>
            <a:ext cx="6096000" cy="4064000"/>
            <a:chOff x="1371600" y="2667000"/>
            <a:chExt cx="6096000" cy="4064000"/>
          </a:xfrm>
        </p:grpSpPr>
        <p:graphicFrame>
          <p:nvGraphicFramePr>
            <p:cNvPr id="5" name="Diagram 4"/>
            <p:cNvGraphicFramePr/>
            <p:nvPr>
              <p:extLst/>
            </p:nvPr>
          </p:nvGraphicFramePr>
          <p:xfrm>
            <a:off x="1371600" y="266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590800" y="3544669"/>
              <a:ext cx="838200" cy="646331"/>
            </a:xfrm>
            <a:prstGeom prst="rect">
              <a:avLst/>
            </a:prstGeom>
            <a:noFill/>
          </p:spPr>
          <p:txBody>
            <a:bodyPr wrap="square" rtlCol="0">
              <a:spAutoFit/>
            </a:bodyPr>
            <a:lstStyle/>
            <a:p>
              <a:pPr algn="ctr"/>
              <a:r>
                <a:rPr lang="en-US" b="1" dirty="0" smtClean="0">
                  <a:solidFill>
                    <a:schemeClr val="bg1"/>
                  </a:solidFill>
                </a:rPr>
                <a:t>Fresh</a:t>
              </a:r>
            </a:p>
            <a:p>
              <a:pPr algn="ctr"/>
              <a:r>
                <a:rPr lang="en-US" b="1" dirty="0" smtClean="0">
                  <a:solidFill>
                    <a:schemeClr val="bg1"/>
                  </a:solidFill>
                </a:rPr>
                <a:t>Start</a:t>
              </a:r>
              <a:endParaRPr lang="en-US" b="1" dirty="0">
                <a:solidFill>
                  <a:schemeClr val="bg1"/>
                </a:solidFill>
              </a:endParaRPr>
            </a:p>
          </p:txBody>
        </p:sp>
        <p:sp>
          <p:nvSpPr>
            <p:cNvPr id="7" name="TextBox 6"/>
            <p:cNvSpPr txBox="1"/>
            <p:nvPr/>
          </p:nvSpPr>
          <p:spPr>
            <a:xfrm>
              <a:off x="5181600" y="5068669"/>
              <a:ext cx="1295400" cy="646331"/>
            </a:xfrm>
            <a:prstGeom prst="rect">
              <a:avLst/>
            </a:prstGeom>
            <a:noFill/>
          </p:spPr>
          <p:txBody>
            <a:bodyPr wrap="square" rtlCol="0">
              <a:spAutoFit/>
            </a:bodyPr>
            <a:lstStyle/>
            <a:p>
              <a:pPr algn="ctr"/>
              <a:r>
                <a:rPr lang="en-US" b="1" dirty="0" smtClean="0">
                  <a:solidFill>
                    <a:schemeClr val="bg1"/>
                  </a:solidFill>
                </a:rPr>
                <a:t>Fair</a:t>
              </a:r>
            </a:p>
            <a:p>
              <a:pPr algn="ctr"/>
              <a:r>
                <a:rPr lang="en-US" b="1" dirty="0" smtClean="0">
                  <a:solidFill>
                    <a:schemeClr val="bg1"/>
                  </a:solidFill>
                </a:rPr>
                <a:t>Treatment</a:t>
              </a:r>
              <a:endParaRPr lang="en-US" b="1" dirty="0">
                <a:solidFill>
                  <a:schemeClr val="bg1"/>
                </a:solidFill>
              </a:endParaRPr>
            </a:p>
          </p:txBody>
        </p:sp>
      </p:grpSp>
      <p:sp>
        <p:nvSpPr>
          <p:cNvPr id="10" name="TextBox 9"/>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11" name="TextBox 10"/>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757235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sz="3600" b="1" dirty="0" smtClean="0">
                <a:solidFill>
                  <a:srgbClr val="4C7131"/>
                </a:solidFill>
              </a:rPr>
              <a:t>Six Types of Bankruptcy</a:t>
            </a:r>
            <a:endParaRPr lang="en-US" sz="3600" b="1" dirty="0">
              <a:solidFill>
                <a:srgbClr val="4C713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2895077"/>
              </p:ext>
            </p:extLst>
          </p:nvPr>
        </p:nvGraphicFramePr>
        <p:xfrm>
          <a:off x="76200" y="990600"/>
          <a:ext cx="8991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57200" y="6477000"/>
            <a:ext cx="8534400" cy="184666"/>
          </a:xfrm>
          <a:prstGeom prst="rect">
            <a:avLst/>
          </a:prstGeom>
          <a:noFill/>
        </p:spPr>
        <p:txBody>
          <a:bodyPr wrap="square" rtlCol="0">
            <a:spAutoFit/>
          </a:bodyPr>
          <a:lstStyle/>
          <a:p>
            <a:r>
              <a:rPr lang="en-US" sz="6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600" dirty="0"/>
          </a:p>
        </p:txBody>
      </p:sp>
    </p:spTree>
    <p:extLst>
      <p:ext uri="{BB962C8B-B14F-4D97-AF65-F5344CB8AC3E}">
        <p14:creationId xmlns:p14="http://schemas.microsoft.com/office/powerpoint/2010/main" val="151731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75437"/>
            <a:ext cx="4724400" cy="1143000"/>
          </a:xfrm>
        </p:spPr>
        <p:txBody>
          <a:bodyPr>
            <a:normAutofit/>
          </a:bodyPr>
          <a:lstStyle/>
          <a:p>
            <a:r>
              <a:rPr lang="en-US" sz="3600" b="1" dirty="0" smtClean="0">
                <a:solidFill>
                  <a:srgbClr val="4C7131"/>
                </a:solidFill>
              </a:rPr>
              <a:t>Types of Debt</a:t>
            </a:r>
            <a:endParaRPr lang="en-US" sz="3600" b="1" dirty="0">
              <a:solidFill>
                <a:srgbClr val="4C7131"/>
              </a:solidFill>
            </a:endParaRPr>
          </a:p>
        </p:txBody>
      </p:sp>
      <p:sp>
        <p:nvSpPr>
          <p:cNvPr id="10" name="Content Placeholder 9"/>
          <p:cNvSpPr>
            <a:spLocks noGrp="1"/>
          </p:cNvSpPr>
          <p:nvPr>
            <p:ph sz="half" idx="1"/>
          </p:nvPr>
        </p:nvSpPr>
        <p:spPr>
          <a:xfrm>
            <a:off x="228600" y="1066800"/>
            <a:ext cx="5104290" cy="5638800"/>
          </a:xfrm>
        </p:spPr>
        <p:txBody>
          <a:bodyPr>
            <a:noAutofit/>
          </a:bodyPr>
          <a:lstStyle/>
          <a:p>
            <a:pPr marL="57150" indent="0" algn="ctr">
              <a:lnSpc>
                <a:spcPts val="2900"/>
              </a:lnSpc>
              <a:spcBef>
                <a:spcPts val="0"/>
              </a:spcBef>
              <a:buNone/>
            </a:pPr>
            <a:r>
              <a:rPr lang="en-US" sz="2500" b="1" dirty="0" smtClean="0"/>
              <a:t>Alimony</a:t>
            </a:r>
            <a:endParaRPr lang="en-US" sz="2500" b="1" dirty="0"/>
          </a:p>
          <a:p>
            <a:pPr marL="57150" indent="0" algn="ctr">
              <a:lnSpc>
                <a:spcPts val="2900"/>
              </a:lnSpc>
              <a:spcBef>
                <a:spcPts val="0"/>
              </a:spcBef>
              <a:buNone/>
            </a:pPr>
            <a:r>
              <a:rPr lang="en-US" sz="2500" b="1" dirty="0" smtClean="0"/>
              <a:t>Child </a:t>
            </a:r>
            <a:r>
              <a:rPr lang="en-US" sz="2500" b="1" dirty="0"/>
              <a:t>support</a:t>
            </a:r>
          </a:p>
          <a:p>
            <a:pPr marL="57150" indent="0" algn="ctr">
              <a:lnSpc>
                <a:spcPts val="2900"/>
              </a:lnSpc>
              <a:spcBef>
                <a:spcPts val="0"/>
              </a:spcBef>
              <a:buNone/>
            </a:pPr>
            <a:r>
              <a:rPr lang="en-US" sz="2500" b="1" dirty="0" smtClean="0"/>
              <a:t>Court </a:t>
            </a:r>
            <a:r>
              <a:rPr lang="en-US" sz="2500" b="1" dirty="0"/>
              <a:t>fines</a:t>
            </a:r>
          </a:p>
          <a:p>
            <a:pPr marL="57150" indent="0" algn="ctr">
              <a:lnSpc>
                <a:spcPts val="2900"/>
              </a:lnSpc>
              <a:spcBef>
                <a:spcPts val="0"/>
              </a:spcBef>
              <a:buNone/>
            </a:pPr>
            <a:r>
              <a:rPr lang="en-US" sz="2500" b="1" dirty="0" smtClean="0"/>
              <a:t>Credit card</a:t>
            </a:r>
            <a:endParaRPr lang="en-US" sz="2500" b="1" dirty="0"/>
          </a:p>
          <a:p>
            <a:pPr marL="57150" indent="0" algn="ctr">
              <a:lnSpc>
                <a:spcPts val="2900"/>
              </a:lnSpc>
              <a:spcBef>
                <a:spcPts val="0"/>
              </a:spcBef>
              <a:buNone/>
            </a:pPr>
            <a:r>
              <a:rPr lang="en-US" sz="2500" b="1" dirty="0" smtClean="0"/>
              <a:t>Criminal/personal Injury</a:t>
            </a:r>
            <a:endParaRPr lang="en-US" sz="2500" b="1" dirty="0"/>
          </a:p>
          <a:p>
            <a:pPr marL="57150" indent="0" algn="ctr">
              <a:lnSpc>
                <a:spcPts val="2900"/>
              </a:lnSpc>
              <a:spcBef>
                <a:spcPts val="0"/>
              </a:spcBef>
              <a:buNone/>
            </a:pPr>
            <a:r>
              <a:rPr lang="en-US" sz="2500" b="1" dirty="0" smtClean="0"/>
              <a:t>Debt </a:t>
            </a:r>
            <a:r>
              <a:rPr lang="en-US" sz="2500" b="1" dirty="0"/>
              <a:t>incurred after </a:t>
            </a:r>
            <a:r>
              <a:rPr lang="en-US" sz="2500" b="1" dirty="0" smtClean="0"/>
              <a:t>bankruptcy</a:t>
            </a:r>
            <a:endParaRPr lang="en-US" sz="2500" b="1" dirty="0"/>
          </a:p>
          <a:p>
            <a:pPr marL="57150" indent="0" algn="ctr">
              <a:lnSpc>
                <a:spcPts val="2900"/>
              </a:lnSpc>
              <a:spcBef>
                <a:spcPts val="0"/>
              </a:spcBef>
              <a:buNone/>
            </a:pPr>
            <a:r>
              <a:rPr lang="en-US" sz="2500" b="1" dirty="0" smtClean="0"/>
              <a:t>Fraudulent</a:t>
            </a:r>
            <a:endParaRPr lang="en-US" sz="2500" b="1" dirty="0"/>
          </a:p>
          <a:p>
            <a:pPr marL="57150" indent="0" algn="ctr">
              <a:lnSpc>
                <a:spcPts val="2900"/>
              </a:lnSpc>
              <a:spcBef>
                <a:spcPts val="0"/>
              </a:spcBef>
              <a:buNone/>
            </a:pPr>
            <a:r>
              <a:rPr lang="en-US" sz="2500" b="1" dirty="0" smtClean="0"/>
              <a:t>Medical </a:t>
            </a:r>
            <a:r>
              <a:rPr lang="en-US" sz="2500" b="1" dirty="0"/>
              <a:t>bills</a:t>
            </a:r>
          </a:p>
          <a:p>
            <a:pPr marL="57150" indent="0" algn="ctr">
              <a:lnSpc>
                <a:spcPts val="2900"/>
              </a:lnSpc>
              <a:spcBef>
                <a:spcPts val="0"/>
              </a:spcBef>
              <a:buNone/>
            </a:pPr>
            <a:r>
              <a:rPr lang="en-US" sz="2500" b="1" dirty="0"/>
              <a:t>Payday loans</a:t>
            </a:r>
          </a:p>
          <a:p>
            <a:pPr marL="57150" indent="0" algn="ctr">
              <a:lnSpc>
                <a:spcPts val="2900"/>
              </a:lnSpc>
              <a:spcBef>
                <a:spcPts val="0"/>
              </a:spcBef>
              <a:buNone/>
            </a:pPr>
            <a:r>
              <a:rPr lang="en-US" sz="2500" b="1" dirty="0"/>
              <a:t>Personal loans</a:t>
            </a:r>
          </a:p>
          <a:p>
            <a:pPr marL="57150" indent="0" algn="ctr">
              <a:lnSpc>
                <a:spcPts val="2900"/>
              </a:lnSpc>
              <a:spcBef>
                <a:spcPts val="0"/>
              </a:spcBef>
              <a:buNone/>
            </a:pPr>
            <a:r>
              <a:rPr lang="en-US" sz="2500" b="1" dirty="0" smtClean="0"/>
              <a:t>Student </a:t>
            </a:r>
            <a:r>
              <a:rPr lang="en-US" sz="2500" b="1" dirty="0"/>
              <a:t>loans</a:t>
            </a:r>
          </a:p>
          <a:p>
            <a:pPr marL="57150" indent="0" algn="ctr">
              <a:lnSpc>
                <a:spcPts val="2900"/>
              </a:lnSpc>
              <a:spcBef>
                <a:spcPts val="0"/>
              </a:spcBef>
              <a:buNone/>
            </a:pPr>
            <a:r>
              <a:rPr lang="en-US" sz="2500" b="1" dirty="0" smtClean="0"/>
              <a:t>Taxes</a:t>
            </a:r>
            <a:endParaRPr lang="en-US" sz="2500" b="1" dirty="0"/>
          </a:p>
          <a:p>
            <a:pPr marL="57150" indent="0" algn="ctr">
              <a:lnSpc>
                <a:spcPts val="2900"/>
              </a:lnSpc>
              <a:spcBef>
                <a:spcPts val="0"/>
              </a:spcBef>
              <a:buNone/>
            </a:pPr>
            <a:r>
              <a:rPr lang="en-US" sz="2500" b="1" dirty="0" smtClean="0"/>
              <a:t>Unsecured</a:t>
            </a:r>
            <a:endParaRPr lang="en-US" sz="2500" b="1" dirty="0"/>
          </a:p>
          <a:p>
            <a:pPr marL="57150" indent="0" algn="ctr">
              <a:lnSpc>
                <a:spcPts val="2900"/>
              </a:lnSpc>
              <a:spcBef>
                <a:spcPts val="0"/>
              </a:spcBef>
              <a:buNone/>
            </a:pPr>
            <a:r>
              <a:rPr lang="en-US" sz="2500" b="1" dirty="0" smtClean="0"/>
              <a:t>Utility bills</a:t>
            </a:r>
          </a:p>
        </p:txBody>
      </p:sp>
      <p:grpSp>
        <p:nvGrpSpPr>
          <p:cNvPr id="4" name="Group 3"/>
          <p:cNvGrpSpPr/>
          <p:nvPr/>
        </p:nvGrpSpPr>
        <p:grpSpPr>
          <a:xfrm>
            <a:off x="5691007" y="2650450"/>
            <a:ext cx="2081393" cy="1134139"/>
            <a:chOff x="5805687" y="595589"/>
            <a:chExt cx="2356671" cy="1315806"/>
          </a:xfrm>
        </p:grpSpPr>
        <p:sp>
          <p:nvSpPr>
            <p:cNvPr id="3" name="Rectangle 2"/>
            <p:cNvSpPr/>
            <p:nvPr/>
          </p:nvSpPr>
          <p:spPr>
            <a:xfrm>
              <a:off x="5805687" y="1388175"/>
              <a:ext cx="2356671"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Dischargeable</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Rectangle 8"/>
            <p:cNvSpPr/>
            <p:nvPr/>
          </p:nvSpPr>
          <p:spPr>
            <a:xfrm>
              <a:off x="6500140" y="595589"/>
              <a:ext cx="967765" cy="6070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a:t>
              </a: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nd </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5218773" y="1967292"/>
            <a:ext cx="3087027"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Nondischargeable</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TextBox 12"/>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14" name="TextBox 13"/>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785260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1798174"/>
            <a:ext cx="4057039" cy="4057039"/>
          </a:xfrm>
          <a:prstGeom prst="rect">
            <a:avLst/>
          </a:prstGeom>
        </p:spPr>
      </p:pic>
      <p:sp>
        <p:nvSpPr>
          <p:cNvPr id="11" name="Content Placeholder 10"/>
          <p:cNvSpPr>
            <a:spLocks noGrp="1"/>
          </p:cNvSpPr>
          <p:nvPr>
            <p:ph sz="half" idx="2"/>
          </p:nvPr>
        </p:nvSpPr>
        <p:spPr>
          <a:xfrm>
            <a:off x="4679628" y="1693575"/>
            <a:ext cx="4724400" cy="4525963"/>
          </a:xfrm>
        </p:spPr>
        <p:txBody>
          <a:bodyPr/>
          <a:lstStyle/>
          <a:p>
            <a:pPr lvl="1">
              <a:buFont typeface="Arial" panose="020B0604020202020204" pitchFamily="34" charset="0"/>
              <a:buChar char="•"/>
            </a:pPr>
            <a:r>
              <a:rPr lang="en-US" b="1" dirty="0"/>
              <a:t>Alimony</a:t>
            </a:r>
          </a:p>
          <a:p>
            <a:pPr lvl="1">
              <a:buFont typeface="Arial" panose="020B0604020202020204" pitchFamily="34" charset="0"/>
              <a:buChar char="•"/>
            </a:pPr>
            <a:r>
              <a:rPr lang="en-US" b="1" dirty="0"/>
              <a:t>Child support</a:t>
            </a:r>
          </a:p>
          <a:p>
            <a:pPr lvl="1">
              <a:buFont typeface="Arial" panose="020B0604020202020204" pitchFamily="34" charset="0"/>
              <a:buChar char="•"/>
            </a:pPr>
            <a:r>
              <a:rPr lang="en-US" b="1" dirty="0"/>
              <a:t>Court fines</a:t>
            </a:r>
          </a:p>
          <a:p>
            <a:pPr lvl="1">
              <a:spcBef>
                <a:spcPts val="0"/>
              </a:spcBef>
              <a:buFont typeface="Arial" panose="020B0604020202020204" pitchFamily="34" charset="0"/>
              <a:buChar char="•"/>
            </a:pPr>
            <a:r>
              <a:rPr lang="en-US" b="1" dirty="0"/>
              <a:t>Criminal/</a:t>
            </a:r>
          </a:p>
          <a:p>
            <a:pPr marL="457200" lvl="1" indent="0">
              <a:spcBef>
                <a:spcPts val="0"/>
              </a:spcBef>
              <a:buNone/>
            </a:pPr>
            <a:r>
              <a:rPr lang="en-US" b="1" dirty="0"/>
              <a:t>    personal </a:t>
            </a:r>
            <a:r>
              <a:rPr lang="en-US" b="1" dirty="0" smtClean="0"/>
              <a:t>injury</a:t>
            </a:r>
            <a:endParaRPr lang="en-US" b="1" dirty="0"/>
          </a:p>
          <a:p>
            <a:pPr lvl="1">
              <a:buFont typeface="Arial" panose="020B0604020202020204" pitchFamily="34" charset="0"/>
              <a:buChar char="•"/>
            </a:pPr>
            <a:r>
              <a:rPr lang="en-US" b="1" dirty="0" smtClean="0"/>
              <a:t>Debt incurred after bankruptcy </a:t>
            </a:r>
          </a:p>
          <a:p>
            <a:pPr lvl="1">
              <a:buFont typeface="Arial" panose="020B0604020202020204" pitchFamily="34" charset="0"/>
              <a:buChar char="•"/>
            </a:pPr>
            <a:r>
              <a:rPr lang="en-US" b="1" dirty="0" smtClean="0"/>
              <a:t>Fraudulent</a:t>
            </a:r>
            <a:endParaRPr lang="en-US" b="1" dirty="0"/>
          </a:p>
          <a:p>
            <a:pPr lvl="1">
              <a:buFont typeface="Arial" panose="020B0604020202020204" pitchFamily="34" charset="0"/>
              <a:buChar char="•"/>
            </a:pPr>
            <a:r>
              <a:rPr lang="en-US" b="1" dirty="0"/>
              <a:t>Most student loans</a:t>
            </a:r>
          </a:p>
          <a:p>
            <a:pPr lvl="1">
              <a:buFont typeface="Arial" panose="020B0604020202020204" pitchFamily="34" charset="0"/>
              <a:buChar char="•"/>
            </a:pPr>
            <a:r>
              <a:rPr lang="en-US" b="1" dirty="0"/>
              <a:t>Most taxes</a:t>
            </a:r>
          </a:p>
        </p:txBody>
      </p:sp>
      <p:sp>
        <p:nvSpPr>
          <p:cNvPr id="10" name="Content Placeholder 9"/>
          <p:cNvSpPr>
            <a:spLocks noGrp="1"/>
          </p:cNvSpPr>
          <p:nvPr>
            <p:ph sz="half" idx="1"/>
          </p:nvPr>
        </p:nvSpPr>
        <p:spPr>
          <a:xfrm>
            <a:off x="381000" y="1752600"/>
            <a:ext cx="4038600" cy="4525963"/>
          </a:xfrm>
        </p:spPr>
        <p:txBody>
          <a:bodyPr/>
          <a:lstStyle/>
          <a:p>
            <a:pPr lvl="1">
              <a:buFont typeface="Arial" panose="020B0604020202020204" pitchFamily="34" charset="0"/>
              <a:buChar char="•"/>
            </a:pPr>
            <a:r>
              <a:rPr lang="en-US" b="1" dirty="0" smtClean="0"/>
              <a:t>Credit card</a:t>
            </a:r>
          </a:p>
          <a:p>
            <a:pPr lvl="1">
              <a:buFont typeface="Arial" panose="020B0604020202020204" pitchFamily="34" charset="0"/>
              <a:buChar char="•"/>
            </a:pPr>
            <a:r>
              <a:rPr lang="en-US" b="1" dirty="0"/>
              <a:t>Medical bills</a:t>
            </a:r>
          </a:p>
          <a:p>
            <a:pPr lvl="1">
              <a:buFont typeface="Arial" panose="020B0604020202020204" pitchFamily="34" charset="0"/>
              <a:buChar char="•"/>
            </a:pPr>
            <a:r>
              <a:rPr lang="en-US" b="1" dirty="0" smtClean="0"/>
              <a:t>Payday </a:t>
            </a:r>
            <a:r>
              <a:rPr lang="en-US" b="1" dirty="0"/>
              <a:t>loans</a:t>
            </a:r>
          </a:p>
          <a:p>
            <a:pPr lvl="1">
              <a:buFont typeface="Arial" panose="020B0604020202020204" pitchFamily="34" charset="0"/>
              <a:buChar char="•"/>
            </a:pPr>
            <a:r>
              <a:rPr lang="en-US" b="1" dirty="0"/>
              <a:t>Personal loans</a:t>
            </a:r>
          </a:p>
          <a:p>
            <a:pPr lvl="1">
              <a:buFont typeface="Arial" panose="020B0604020202020204" pitchFamily="34" charset="0"/>
              <a:buChar char="•"/>
            </a:pPr>
            <a:r>
              <a:rPr lang="en-US" b="1" dirty="0" smtClean="0"/>
              <a:t>Unsecured</a:t>
            </a:r>
          </a:p>
          <a:p>
            <a:pPr lvl="1">
              <a:buFont typeface="Arial" panose="020B0604020202020204" pitchFamily="34" charset="0"/>
              <a:buChar char="•"/>
            </a:pPr>
            <a:r>
              <a:rPr lang="en-US" b="1" dirty="0" smtClean="0"/>
              <a:t>Utility bills</a:t>
            </a:r>
            <a:endParaRPr lang="en-US" b="1" dirty="0"/>
          </a:p>
        </p:txBody>
      </p:sp>
      <p:sp>
        <p:nvSpPr>
          <p:cNvPr id="6" name="Rectangle 5"/>
          <p:cNvSpPr/>
          <p:nvPr/>
        </p:nvSpPr>
        <p:spPr>
          <a:xfrm>
            <a:off x="914400" y="1143000"/>
            <a:ext cx="2081393" cy="45098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Dischargeable</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Rectangle 6"/>
          <p:cNvSpPr/>
          <p:nvPr/>
        </p:nvSpPr>
        <p:spPr>
          <a:xfrm>
            <a:off x="4953000" y="1143000"/>
            <a:ext cx="3087027"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Nondischargeable</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2" name="Title 1"/>
          <p:cNvSpPr>
            <a:spLocks noGrp="1"/>
          </p:cNvSpPr>
          <p:nvPr>
            <p:ph type="title"/>
          </p:nvPr>
        </p:nvSpPr>
        <p:spPr>
          <a:xfrm>
            <a:off x="2209800" y="75437"/>
            <a:ext cx="4724400" cy="1143000"/>
          </a:xfrm>
        </p:spPr>
        <p:txBody>
          <a:bodyPr>
            <a:normAutofit/>
          </a:bodyPr>
          <a:lstStyle/>
          <a:p>
            <a:r>
              <a:rPr lang="en-US" sz="3600" b="1" dirty="0" smtClean="0">
                <a:solidFill>
                  <a:srgbClr val="4C7131"/>
                </a:solidFill>
              </a:rPr>
              <a:t>Types of Debt</a:t>
            </a:r>
            <a:endParaRPr lang="en-US" sz="3600" b="1" dirty="0">
              <a:solidFill>
                <a:srgbClr val="4C7131"/>
              </a:solidFill>
            </a:endParaRPr>
          </a:p>
        </p:txBody>
      </p:sp>
      <p:sp>
        <p:nvSpPr>
          <p:cNvPr id="13" name="TextBox 12"/>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9" name="TextBox 8"/>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1884250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49416275"/>
              </p:ext>
            </p:extLst>
          </p:nvPr>
        </p:nvGraphicFramePr>
        <p:xfrm>
          <a:off x="228600" y="0"/>
          <a:ext cx="85344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57200" y="6520934"/>
            <a:ext cx="8534400" cy="184666"/>
          </a:xfrm>
          <a:prstGeom prst="rect">
            <a:avLst/>
          </a:prstGeom>
          <a:noFill/>
        </p:spPr>
        <p:txBody>
          <a:bodyPr wrap="square" rtlCol="0">
            <a:spAutoFit/>
          </a:bodyPr>
          <a:lstStyle/>
          <a:p>
            <a:r>
              <a:rPr lang="en-US" sz="6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600" dirty="0"/>
          </a:p>
        </p:txBody>
      </p:sp>
    </p:spTree>
    <p:extLst>
      <p:ext uri="{BB962C8B-B14F-4D97-AF65-F5344CB8AC3E}">
        <p14:creationId xmlns:p14="http://schemas.microsoft.com/office/powerpoint/2010/main" val="1366714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95400"/>
            <a:ext cx="8229600" cy="4525963"/>
          </a:xfrm>
        </p:spPr>
        <p:txBody>
          <a:bodyPr>
            <a:normAutofit/>
          </a:bodyPr>
          <a:lstStyle/>
          <a:p>
            <a:pPr marL="0" indent="0">
              <a:buNone/>
            </a:pPr>
            <a:r>
              <a:rPr lang="en-US" b="1" dirty="0" smtClean="0"/>
              <a:t>1.</a:t>
            </a:r>
            <a:r>
              <a:rPr lang="en-US" dirty="0" smtClean="0"/>
              <a:t> </a:t>
            </a:r>
            <a:r>
              <a:rPr lang="en-US" b="1" dirty="0" smtClean="0"/>
              <a:t>Debtor Takes Credit </a:t>
            </a:r>
            <a:r>
              <a:rPr lang="en-US" b="1" dirty="0"/>
              <a:t>C</a:t>
            </a:r>
            <a:r>
              <a:rPr lang="en-US" b="1" dirty="0" smtClean="0"/>
              <a:t>ounseling</a:t>
            </a:r>
          </a:p>
          <a:p>
            <a:pPr lvl="1">
              <a:buFont typeface="Arial" panose="020B0604020202020204" pitchFamily="34" charset="0"/>
              <a:buChar char="•"/>
            </a:pPr>
            <a:r>
              <a:rPr lang="en-US" sz="3200" dirty="0" smtClean="0"/>
              <a:t>Mandatory by law</a:t>
            </a:r>
          </a:p>
          <a:p>
            <a:pPr lvl="1">
              <a:buFont typeface="Arial" panose="020B0604020202020204" pitchFamily="34" charset="0"/>
              <a:buChar char="•"/>
            </a:pPr>
            <a:r>
              <a:rPr lang="en-US" sz="3200" dirty="0"/>
              <a:t>Debtor must use approved provider</a:t>
            </a:r>
          </a:p>
          <a:p>
            <a:pPr lvl="1">
              <a:buFont typeface="Arial" panose="020B0604020202020204" pitchFamily="34" charset="0"/>
              <a:buChar char="•"/>
            </a:pPr>
            <a:r>
              <a:rPr lang="en-US" sz="3200" dirty="0" smtClean="0"/>
              <a:t>Case dismissed if counseling not completed</a:t>
            </a:r>
          </a:p>
        </p:txBody>
      </p:sp>
      <p:sp>
        <p:nvSpPr>
          <p:cNvPr id="7" name="TextBox 6"/>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3199069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76761"/>
            <a:ext cx="8839200" cy="646331"/>
          </a:xfrm>
          <a:prstGeom prst="rect">
            <a:avLst/>
          </a:prstGeom>
          <a:noFill/>
        </p:spPr>
        <p:txBody>
          <a:bodyPr wrap="square" rtlCol="0">
            <a:spAutoFit/>
          </a:bodyPr>
          <a:lstStyle/>
          <a:p>
            <a:pPr algn="ctr"/>
            <a:r>
              <a:rPr lang="en-US" sz="3600" b="1" dirty="0" smtClean="0">
                <a:solidFill>
                  <a:srgbClr val="4C7131"/>
                </a:solidFill>
              </a:rPr>
              <a:t>Basic Procedures for Chapter 7 </a:t>
            </a:r>
            <a:endParaRPr lang="en-US" sz="3600" b="1" dirty="0">
              <a:solidFill>
                <a:srgbClr val="4C7131"/>
              </a:solidFill>
            </a:endParaRPr>
          </a:p>
        </p:txBody>
      </p:sp>
      <p:sp>
        <p:nvSpPr>
          <p:cNvPr id="2" name="Content Placeholder 1"/>
          <p:cNvSpPr>
            <a:spLocks noGrp="1"/>
          </p:cNvSpPr>
          <p:nvPr>
            <p:ph idx="1"/>
          </p:nvPr>
        </p:nvSpPr>
        <p:spPr>
          <a:xfrm>
            <a:off x="381000" y="1295400"/>
            <a:ext cx="8229600" cy="4525963"/>
          </a:xfrm>
        </p:spPr>
        <p:txBody>
          <a:bodyPr>
            <a:normAutofit/>
          </a:bodyPr>
          <a:lstStyle/>
          <a:p>
            <a:pPr marL="0" indent="0">
              <a:buNone/>
            </a:pPr>
            <a:r>
              <a:rPr lang="en-US" b="1" dirty="0"/>
              <a:t>2</a:t>
            </a:r>
            <a:r>
              <a:rPr lang="en-US" b="1" dirty="0" smtClean="0"/>
              <a:t>.</a:t>
            </a:r>
            <a:r>
              <a:rPr lang="en-US" dirty="0" smtClean="0"/>
              <a:t> </a:t>
            </a:r>
            <a:r>
              <a:rPr lang="en-US" b="1" dirty="0"/>
              <a:t>Bankruptcy </a:t>
            </a:r>
            <a:r>
              <a:rPr lang="en-US" b="1" dirty="0" smtClean="0"/>
              <a:t>Petition Filed</a:t>
            </a:r>
            <a:endParaRPr lang="en-US" b="1" dirty="0"/>
          </a:p>
          <a:p>
            <a:pPr lvl="1">
              <a:buFont typeface="Arial" panose="020B0604020202020204" pitchFamily="34" charset="0"/>
              <a:buChar char="•"/>
            </a:pPr>
            <a:r>
              <a:rPr lang="en-US" sz="3200" dirty="0" smtClean="0"/>
              <a:t>Involves multiple </a:t>
            </a:r>
            <a:r>
              <a:rPr lang="en-US" sz="3200" dirty="0"/>
              <a:t>forms and paying </a:t>
            </a:r>
            <a:r>
              <a:rPr lang="en-US" sz="3200" dirty="0" smtClean="0"/>
              <a:t>a filing </a:t>
            </a:r>
            <a:r>
              <a:rPr lang="en-US" sz="3200" dirty="0"/>
              <a:t>fee (fee same for all)</a:t>
            </a:r>
          </a:p>
          <a:p>
            <a:pPr lvl="1">
              <a:buFont typeface="Arial" panose="020B0604020202020204" pitchFamily="34" charset="0"/>
              <a:buChar char="•"/>
            </a:pPr>
            <a:r>
              <a:rPr lang="en-US" sz="3200" dirty="0"/>
              <a:t>Provides information for a means test, </a:t>
            </a:r>
            <a:r>
              <a:rPr lang="en-US" sz="3200" dirty="0" smtClean="0"/>
              <a:t>which </a:t>
            </a:r>
            <a:r>
              <a:rPr lang="en-US" sz="3200" dirty="0"/>
              <a:t>determines </a:t>
            </a:r>
            <a:r>
              <a:rPr lang="en-US" sz="3200" dirty="0" smtClean="0"/>
              <a:t>if the debtor has sufficient income or assets to </a:t>
            </a:r>
            <a:r>
              <a:rPr lang="en-US" sz="3200" dirty="0"/>
              <a:t>pay debts</a:t>
            </a:r>
          </a:p>
        </p:txBody>
      </p:sp>
      <p:sp>
        <p:nvSpPr>
          <p:cNvPr id="4" name="TextBox 3"/>
          <p:cNvSpPr txBox="1"/>
          <p:nvPr/>
        </p:nvSpPr>
        <p:spPr>
          <a:xfrm>
            <a:off x="6781800" y="6248400"/>
            <a:ext cx="1981200" cy="369332"/>
          </a:xfrm>
          <a:prstGeom prst="rect">
            <a:avLst/>
          </a:prstGeom>
          <a:noFill/>
        </p:spPr>
        <p:txBody>
          <a:bodyPr wrap="square" rtlCol="0">
            <a:spAutoFit/>
          </a:bodyPr>
          <a:lstStyle/>
          <a:p>
            <a:pPr algn="ctr"/>
            <a:r>
              <a:rPr lang="en-US" b="1" dirty="0" smtClean="0">
                <a:solidFill>
                  <a:srgbClr val="4C7131"/>
                </a:solidFill>
              </a:rPr>
              <a:t>Bankruptcy Basics</a:t>
            </a:r>
            <a:endParaRPr lang="en-US" b="1" dirty="0">
              <a:solidFill>
                <a:srgbClr val="4C7131"/>
              </a:solidFill>
            </a:endParaRPr>
          </a:p>
        </p:txBody>
      </p:sp>
      <p:sp>
        <p:nvSpPr>
          <p:cNvPr id="5" name="TextBox 4"/>
          <p:cNvSpPr txBox="1"/>
          <p:nvPr/>
        </p:nvSpPr>
        <p:spPr>
          <a:xfrm>
            <a:off x="533400" y="6248400"/>
            <a:ext cx="5524500" cy="338554"/>
          </a:xfrm>
          <a:prstGeom prst="rect">
            <a:avLst/>
          </a:prstGeom>
          <a:noFill/>
        </p:spPr>
        <p:txBody>
          <a:bodyPr wrap="square" rtlCol="0">
            <a:spAutoFit/>
          </a:bodyPr>
          <a:lstStyle/>
          <a:p>
            <a:r>
              <a:rPr lang="en-US" sz="800" dirty="0" smtClean="0"/>
              <a:t>© 2019, Federal Reserve Bank of St. Louis. Permission is granted to reprint or photocopy this presentation in its entirety for educational purposes provided the user credits the Federal Reserve Bank of St. Louis, www.stlouisfed.org/education.</a:t>
            </a:r>
            <a:endParaRPr lang="en-US" sz="800" dirty="0"/>
          </a:p>
        </p:txBody>
      </p:sp>
    </p:spTree>
    <p:extLst>
      <p:ext uri="{BB962C8B-B14F-4D97-AF65-F5344CB8AC3E}">
        <p14:creationId xmlns:p14="http://schemas.microsoft.com/office/powerpoint/2010/main" val="2634853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E46F9C-16A5-464C-BC50-4EFE601DFC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F36F675-5F0D-4CC2-B847-9B4527F8A416}">
  <ds:schemaRefs>
    <ds:schemaRef ds:uri="http://schemas.microsoft.com/sharepoint/v3/contenttype/forms"/>
  </ds:schemaRefs>
</ds:datastoreItem>
</file>

<file path=customXml/itemProps3.xml><?xml version="1.0" encoding="utf-8"?>
<ds:datastoreItem xmlns:ds="http://schemas.openxmlformats.org/officeDocument/2006/customXml" ds:itemID="{3AB97706-64C2-42FD-8DDD-681D434DC336}">
  <ds:schemaRefs>
    <ds:schemaRef ds:uri="http://schemas.microsoft.com/office/infopath/2007/PartnerControls"/>
    <ds:schemaRef ds:uri="http://purl.org/dc/dcmitype/"/>
    <ds:schemaRef ds:uri="http://purl.org/dc/terms/"/>
    <ds:schemaRef ds:uri="http://schemas.microsoft.com/office/2006/metadata/properties"/>
    <ds:schemaRef ds:uri="http://purl.org/dc/elements/1.1/"/>
    <ds:schemaRef ds:uri="http://www.w3.org/XML/1998/namespace"/>
    <ds:schemaRef ds:uri="http://schemas.openxmlformats.org/package/2006/metadata/core-properties"/>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otalTime>4952</TotalTime>
  <Words>2271</Words>
  <Application>Microsoft Office PowerPoint</Application>
  <PresentationFormat>On-screen Show (4:3)</PresentationFormat>
  <Paragraphs>310</Paragraphs>
  <Slides>28</Slides>
  <Notes>27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Symbol</vt:lpstr>
      <vt:lpstr>Office Theme</vt:lpstr>
      <vt:lpstr>1_Office Theme</vt:lpstr>
      <vt:lpstr>PowerPoint Presentation</vt:lpstr>
      <vt:lpstr>What Is Bankruptcy?</vt:lpstr>
      <vt:lpstr>Purpose of Bankruptcy</vt:lpstr>
      <vt:lpstr>Six Types of Bankruptcy</vt:lpstr>
      <vt:lpstr>Types of Debt</vt:lpstr>
      <vt:lpstr>Types of Debt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vfuhrhop</dc:creator>
  <cp:lastModifiedBy>Suiter, Mary C</cp:lastModifiedBy>
  <cp:revision>284</cp:revision>
  <cp:lastPrinted>2019-04-16T20:31:15Z</cp:lastPrinted>
  <dcterms:created xsi:type="dcterms:W3CDTF">2017-11-06T15:26:56Z</dcterms:created>
  <dcterms:modified xsi:type="dcterms:W3CDTF">2019-06-06T19:47:36Z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d3298cc7-69a2-4618-9e03-cb5825ec8f35</vt:lpwstr>
  </property>
</Properties>
</file>