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337" r:id="rId7"/>
    <p:sldId id="342" r:id="rId8"/>
    <p:sldId id="260" r:id="rId9"/>
    <p:sldId id="258" r:id="rId10"/>
    <p:sldId id="264" r:id="rId11"/>
    <p:sldId id="338" r:id="rId12"/>
    <p:sldId id="336" r:id="rId13"/>
    <p:sldId id="343" r:id="rId14"/>
    <p:sldId id="340" r:id="rId15"/>
    <p:sldId id="339" r:id="rId16"/>
  </p:sldIdLst>
  <p:sldSz cx="9144000" cy="5143500" type="screen16x9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AB7782-B696-FA2E-E345-F26E683C3FAF}" name="Hill, Andrew" initials="AH" userId="S::Andrew.Hill@phil.frb.org::88a9c72f-28fd-478d-bdd0-f87668c7c4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4086D5"/>
    <a:srgbClr val="236BC6"/>
    <a:srgbClr val="A0BCE4"/>
    <a:srgbClr val="C07C00"/>
    <a:srgbClr val="02245A"/>
    <a:srgbClr val="021C5A"/>
    <a:srgbClr val="021C6E"/>
    <a:srgbClr val="C07C1A"/>
    <a:srgbClr val="02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1" autoAdjust="0"/>
    <p:restoredTop sz="96126" autoAdjust="0"/>
  </p:normalViewPr>
  <p:slideViewPr>
    <p:cSldViewPr>
      <p:cViewPr varScale="1">
        <p:scale>
          <a:sx n="130" d="100"/>
          <a:sy n="130" d="100"/>
        </p:scale>
        <p:origin x="1026" y="486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080" y="17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D1D00-3482-498A-A666-A2CDA2AD52E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75A397-4117-464C-9D15-8B5F7B7C0FE0}">
      <dgm:prSet/>
      <dgm:spPr/>
      <dgm:t>
        <a:bodyPr/>
        <a:lstStyle/>
        <a:p>
          <a:r>
            <a:rPr lang="en-US" dirty="0"/>
            <a:t>Authority</a:t>
          </a:r>
        </a:p>
      </dgm:t>
    </dgm:pt>
    <dgm:pt modelId="{975F1E1D-C03C-43AD-9658-C2F656964519}" type="parTrans" cxnId="{6D4F20D0-DA2E-4751-AFED-DE4BB5087AB1}">
      <dgm:prSet/>
      <dgm:spPr/>
      <dgm:t>
        <a:bodyPr/>
        <a:lstStyle/>
        <a:p>
          <a:endParaRPr lang="en-US"/>
        </a:p>
      </dgm:t>
    </dgm:pt>
    <dgm:pt modelId="{5C5F6882-AFAF-4AEC-AEBC-D50D3CEDCD47}" type="sibTrans" cxnId="{6D4F20D0-DA2E-4751-AFED-DE4BB5087AB1}">
      <dgm:prSet/>
      <dgm:spPr/>
      <dgm:t>
        <a:bodyPr/>
        <a:lstStyle/>
        <a:p>
          <a:endParaRPr lang="en-US"/>
        </a:p>
      </dgm:t>
    </dgm:pt>
    <dgm:pt modelId="{FDB5E1F6-C2BC-47D7-B18C-4346075368D2}">
      <dgm:prSet/>
      <dgm:spPr/>
      <dgm:t>
        <a:bodyPr/>
        <a:lstStyle/>
        <a:p>
          <a:r>
            <a:rPr lang="en-US" dirty="0"/>
            <a:t>Contest</a:t>
          </a:r>
        </a:p>
      </dgm:t>
    </dgm:pt>
    <dgm:pt modelId="{90C5903E-91CE-4981-841E-0FBB856A3AEA}" type="parTrans" cxnId="{9F5365F9-D09A-46E9-82A4-A07707535266}">
      <dgm:prSet/>
      <dgm:spPr/>
      <dgm:t>
        <a:bodyPr/>
        <a:lstStyle/>
        <a:p>
          <a:endParaRPr lang="en-US"/>
        </a:p>
      </dgm:t>
    </dgm:pt>
    <dgm:pt modelId="{D3A41D5B-BF61-402B-80FE-7859576A1ADA}" type="sibTrans" cxnId="{9F5365F9-D09A-46E9-82A4-A07707535266}">
      <dgm:prSet/>
      <dgm:spPr/>
      <dgm:t>
        <a:bodyPr/>
        <a:lstStyle/>
        <a:p>
          <a:endParaRPr lang="en-US"/>
        </a:p>
      </dgm:t>
    </dgm:pt>
    <dgm:pt modelId="{6DFBB467-10E6-47AE-891C-354FD1023DFD}">
      <dgm:prSet/>
      <dgm:spPr/>
      <dgm:t>
        <a:bodyPr/>
        <a:lstStyle/>
        <a:p>
          <a:r>
            <a:rPr lang="en-US" dirty="0"/>
            <a:t>First-come/</a:t>
          </a:r>
          <a:br>
            <a:rPr lang="en-US" dirty="0"/>
          </a:br>
          <a:r>
            <a:rPr lang="en-US" dirty="0"/>
            <a:t>first-served</a:t>
          </a:r>
        </a:p>
      </dgm:t>
    </dgm:pt>
    <dgm:pt modelId="{FFC5B299-CBE5-4AB2-823C-617AC6BBC4C0}" type="parTrans" cxnId="{FB95515B-8F41-4513-B29C-3573AE2E0879}">
      <dgm:prSet/>
      <dgm:spPr/>
      <dgm:t>
        <a:bodyPr/>
        <a:lstStyle/>
        <a:p>
          <a:endParaRPr lang="en-US"/>
        </a:p>
      </dgm:t>
    </dgm:pt>
    <dgm:pt modelId="{96A386AB-1651-4000-8ABA-8FEB411A2D5C}" type="sibTrans" cxnId="{FB95515B-8F41-4513-B29C-3573AE2E0879}">
      <dgm:prSet/>
      <dgm:spPr/>
      <dgm:t>
        <a:bodyPr/>
        <a:lstStyle/>
        <a:p>
          <a:endParaRPr lang="en-US"/>
        </a:p>
      </dgm:t>
    </dgm:pt>
    <dgm:pt modelId="{841E3E0C-D522-4C5D-9017-FD87AA425386}">
      <dgm:prSet/>
      <dgm:spPr/>
      <dgm:t>
        <a:bodyPr/>
        <a:lstStyle/>
        <a:p>
          <a:r>
            <a:rPr lang="en-US" dirty="0"/>
            <a:t>Force</a:t>
          </a:r>
        </a:p>
      </dgm:t>
    </dgm:pt>
    <dgm:pt modelId="{7161CE8C-378A-4764-B46F-833873D5FB74}" type="parTrans" cxnId="{E79DC69B-E7DD-4A4A-B521-B432D68077D9}">
      <dgm:prSet/>
      <dgm:spPr/>
      <dgm:t>
        <a:bodyPr/>
        <a:lstStyle/>
        <a:p>
          <a:endParaRPr lang="en-US"/>
        </a:p>
      </dgm:t>
    </dgm:pt>
    <dgm:pt modelId="{7684D5A3-E0FF-4EC9-98C2-511B21D8D8A7}" type="sibTrans" cxnId="{E79DC69B-E7DD-4A4A-B521-B432D68077D9}">
      <dgm:prSet/>
      <dgm:spPr/>
      <dgm:t>
        <a:bodyPr/>
        <a:lstStyle/>
        <a:p>
          <a:endParaRPr lang="en-US"/>
        </a:p>
      </dgm:t>
    </dgm:pt>
    <dgm:pt modelId="{94D4C2B8-4D66-475D-B0FA-E39443DFFC75}">
      <dgm:prSet/>
      <dgm:spPr/>
      <dgm:t>
        <a:bodyPr/>
        <a:lstStyle/>
        <a:p>
          <a:r>
            <a:rPr lang="en-US" dirty="0"/>
            <a:t>Lottery</a:t>
          </a:r>
        </a:p>
      </dgm:t>
    </dgm:pt>
    <dgm:pt modelId="{A83DDB47-F95A-41FD-914E-F5DDB44C5BB1}" type="parTrans" cxnId="{595CD9FD-87A3-40C4-B81C-254FB0D0F404}">
      <dgm:prSet/>
      <dgm:spPr/>
      <dgm:t>
        <a:bodyPr/>
        <a:lstStyle/>
        <a:p>
          <a:endParaRPr lang="en-US"/>
        </a:p>
      </dgm:t>
    </dgm:pt>
    <dgm:pt modelId="{F9E823AE-D040-48E8-8C7C-840D12E43A7D}" type="sibTrans" cxnId="{595CD9FD-87A3-40C4-B81C-254FB0D0F404}">
      <dgm:prSet/>
      <dgm:spPr/>
      <dgm:t>
        <a:bodyPr/>
        <a:lstStyle/>
        <a:p>
          <a:endParaRPr lang="en-US"/>
        </a:p>
      </dgm:t>
    </dgm:pt>
    <dgm:pt modelId="{432B32FC-F092-4140-880D-A738BAF8D26E}">
      <dgm:prSet/>
      <dgm:spPr/>
      <dgm:t>
        <a:bodyPr/>
        <a:lstStyle/>
        <a:p>
          <a:r>
            <a:rPr lang="en-US" dirty="0"/>
            <a:t>Majority rule </a:t>
          </a:r>
        </a:p>
      </dgm:t>
    </dgm:pt>
    <dgm:pt modelId="{F1BA092C-9673-4302-A140-3359E9A5A04E}" type="parTrans" cxnId="{F1D657FA-03CB-4F94-87ED-960842D0C964}">
      <dgm:prSet/>
      <dgm:spPr/>
      <dgm:t>
        <a:bodyPr/>
        <a:lstStyle/>
        <a:p>
          <a:endParaRPr lang="en-US"/>
        </a:p>
      </dgm:t>
    </dgm:pt>
    <dgm:pt modelId="{0ECF183C-B854-4BC8-9FF1-729A94D5E21E}" type="sibTrans" cxnId="{F1D657FA-03CB-4F94-87ED-960842D0C964}">
      <dgm:prSet/>
      <dgm:spPr/>
      <dgm:t>
        <a:bodyPr/>
        <a:lstStyle/>
        <a:p>
          <a:endParaRPr lang="en-US"/>
        </a:p>
      </dgm:t>
    </dgm:pt>
    <dgm:pt modelId="{769F54ED-9D42-4A99-A52D-62604898C756}">
      <dgm:prSet/>
      <dgm:spPr/>
      <dgm:t>
        <a:bodyPr/>
        <a:lstStyle/>
        <a:p>
          <a:r>
            <a:rPr lang="en-US" dirty="0"/>
            <a:t>Personal characteristics</a:t>
          </a:r>
        </a:p>
      </dgm:t>
    </dgm:pt>
    <dgm:pt modelId="{A179CF1D-A8C9-443E-AD8D-E3C6A8A4F44A}" type="parTrans" cxnId="{D76E4CAC-97ED-4F0F-9D21-52FB6CDBC58E}">
      <dgm:prSet/>
      <dgm:spPr/>
      <dgm:t>
        <a:bodyPr/>
        <a:lstStyle/>
        <a:p>
          <a:endParaRPr lang="en-US"/>
        </a:p>
      </dgm:t>
    </dgm:pt>
    <dgm:pt modelId="{A883F4BC-ED3A-434F-B8A0-EA2C6EC46104}" type="sibTrans" cxnId="{D76E4CAC-97ED-4F0F-9D21-52FB6CDBC58E}">
      <dgm:prSet/>
      <dgm:spPr/>
      <dgm:t>
        <a:bodyPr/>
        <a:lstStyle/>
        <a:p>
          <a:endParaRPr lang="en-US"/>
        </a:p>
      </dgm:t>
    </dgm:pt>
    <dgm:pt modelId="{1F169B13-BAD8-4B64-8958-93EDBFE450D6}">
      <dgm:prSet/>
      <dgm:spPr/>
      <dgm:t>
        <a:bodyPr/>
        <a:lstStyle/>
        <a:p>
          <a:r>
            <a:rPr lang="en-US" dirty="0"/>
            <a:t>Price</a:t>
          </a:r>
        </a:p>
      </dgm:t>
    </dgm:pt>
    <dgm:pt modelId="{472D3CD5-A145-4FC9-A426-6593F63C65E2}" type="parTrans" cxnId="{63CAE677-7F93-4C1F-9F53-5F8865E0220E}">
      <dgm:prSet/>
      <dgm:spPr/>
      <dgm:t>
        <a:bodyPr/>
        <a:lstStyle/>
        <a:p>
          <a:endParaRPr lang="en-US"/>
        </a:p>
      </dgm:t>
    </dgm:pt>
    <dgm:pt modelId="{4B3E83BC-6B34-4014-8743-6FEED6C2541F}" type="sibTrans" cxnId="{63CAE677-7F93-4C1F-9F53-5F8865E0220E}">
      <dgm:prSet/>
      <dgm:spPr/>
      <dgm:t>
        <a:bodyPr/>
        <a:lstStyle/>
        <a:p>
          <a:endParaRPr lang="en-US"/>
        </a:p>
      </dgm:t>
    </dgm:pt>
    <dgm:pt modelId="{019CBE43-3944-472B-97E0-85FF4D9D29E9}">
      <dgm:prSet/>
      <dgm:spPr/>
      <dgm:t>
        <a:bodyPr/>
        <a:lstStyle/>
        <a:p>
          <a:r>
            <a:rPr lang="en-US" dirty="0"/>
            <a:t>Sharing equally</a:t>
          </a:r>
        </a:p>
      </dgm:t>
    </dgm:pt>
    <dgm:pt modelId="{0F2A0922-DB86-481D-A774-757E6A987DB5}" type="parTrans" cxnId="{B9FBB35D-F260-45FC-AE86-E352E90FE48F}">
      <dgm:prSet/>
      <dgm:spPr/>
      <dgm:t>
        <a:bodyPr/>
        <a:lstStyle/>
        <a:p>
          <a:endParaRPr lang="en-US"/>
        </a:p>
      </dgm:t>
    </dgm:pt>
    <dgm:pt modelId="{B3CAAC4D-B353-4821-B5E6-EC0CD142A0A8}" type="sibTrans" cxnId="{B9FBB35D-F260-45FC-AE86-E352E90FE48F}">
      <dgm:prSet/>
      <dgm:spPr/>
      <dgm:t>
        <a:bodyPr/>
        <a:lstStyle/>
        <a:p>
          <a:endParaRPr lang="en-US"/>
        </a:p>
      </dgm:t>
    </dgm:pt>
    <dgm:pt modelId="{F67C0B30-89AE-4391-93C5-90D81D1F3110}" type="pres">
      <dgm:prSet presAssocID="{51AD1D00-3482-498A-A666-A2CDA2AD52E1}" presName="diagram" presStyleCnt="0">
        <dgm:presLayoutVars>
          <dgm:dir/>
          <dgm:resizeHandles val="exact"/>
        </dgm:presLayoutVars>
      </dgm:prSet>
      <dgm:spPr/>
    </dgm:pt>
    <dgm:pt modelId="{086560D2-774E-4F1F-8B48-0BCEF6E05BE3}" type="pres">
      <dgm:prSet presAssocID="{7F75A397-4117-464C-9D15-8B5F7B7C0FE0}" presName="node" presStyleLbl="node1" presStyleIdx="0" presStyleCnt="9">
        <dgm:presLayoutVars>
          <dgm:bulletEnabled val="1"/>
        </dgm:presLayoutVars>
      </dgm:prSet>
      <dgm:spPr/>
    </dgm:pt>
    <dgm:pt modelId="{F89A2F2A-2AEB-46CC-99E1-080B4BF8FACE}" type="pres">
      <dgm:prSet presAssocID="{5C5F6882-AFAF-4AEC-AEBC-D50D3CEDCD47}" presName="sibTrans" presStyleCnt="0"/>
      <dgm:spPr/>
    </dgm:pt>
    <dgm:pt modelId="{90209A43-3CDF-4C59-8427-2E1FAD90C671}" type="pres">
      <dgm:prSet presAssocID="{FDB5E1F6-C2BC-47D7-B18C-4346075368D2}" presName="node" presStyleLbl="node1" presStyleIdx="1" presStyleCnt="9">
        <dgm:presLayoutVars>
          <dgm:bulletEnabled val="1"/>
        </dgm:presLayoutVars>
      </dgm:prSet>
      <dgm:spPr/>
    </dgm:pt>
    <dgm:pt modelId="{93DBF91D-B8E7-4863-807D-15C1AC24E498}" type="pres">
      <dgm:prSet presAssocID="{D3A41D5B-BF61-402B-80FE-7859576A1ADA}" presName="sibTrans" presStyleCnt="0"/>
      <dgm:spPr/>
    </dgm:pt>
    <dgm:pt modelId="{CCCB8FDE-3FD9-4BEB-9B1E-CF1316D3B47C}" type="pres">
      <dgm:prSet presAssocID="{6DFBB467-10E6-47AE-891C-354FD1023DFD}" presName="node" presStyleLbl="node1" presStyleIdx="2" presStyleCnt="9">
        <dgm:presLayoutVars>
          <dgm:bulletEnabled val="1"/>
        </dgm:presLayoutVars>
      </dgm:prSet>
      <dgm:spPr/>
    </dgm:pt>
    <dgm:pt modelId="{04FC203C-F0A5-42A2-A670-AE958F2A911D}" type="pres">
      <dgm:prSet presAssocID="{96A386AB-1651-4000-8ABA-8FEB411A2D5C}" presName="sibTrans" presStyleCnt="0"/>
      <dgm:spPr/>
    </dgm:pt>
    <dgm:pt modelId="{37C6AB45-94AB-4D6E-B2D4-9552CBEB05B7}" type="pres">
      <dgm:prSet presAssocID="{841E3E0C-D522-4C5D-9017-FD87AA425386}" presName="node" presStyleLbl="node1" presStyleIdx="3" presStyleCnt="9">
        <dgm:presLayoutVars>
          <dgm:bulletEnabled val="1"/>
        </dgm:presLayoutVars>
      </dgm:prSet>
      <dgm:spPr/>
    </dgm:pt>
    <dgm:pt modelId="{D54D983D-7EB7-4E09-8DE3-C17A34879D0E}" type="pres">
      <dgm:prSet presAssocID="{7684D5A3-E0FF-4EC9-98C2-511B21D8D8A7}" presName="sibTrans" presStyleCnt="0"/>
      <dgm:spPr/>
    </dgm:pt>
    <dgm:pt modelId="{79AF77D8-D34E-46C3-A8F2-656D45CDE01B}" type="pres">
      <dgm:prSet presAssocID="{94D4C2B8-4D66-475D-B0FA-E39443DFFC75}" presName="node" presStyleLbl="node1" presStyleIdx="4" presStyleCnt="9">
        <dgm:presLayoutVars>
          <dgm:bulletEnabled val="1"/>
        </dgm:presLayoutVars>
      </dgm:prSet>
      <dgm:spPr/>
    </dgm:pt>
    <dgm:pt modelId="{58986C20-CD22-4A86-B906-FEC4368DC0FE}" type="pres">
      <dgm:prSet presAssocID="{F9E823AE-D040-48E8-8C7C-840D12E43A7D}" presName="sibTrans" presStyleCnt="0"/>
      <dgm:spPr/>
    </dgm:pt>
    <dgm:pt modelId="{5FF44402-2C65-4C5E-96B8-995037CEA6C3}" type="pres">
      <dgm:prSet presAssocID="{432B32FC-F092-4140-880D-A738BAF8D26E}" presName="node" presStyleLbl="node1" presStyleIdx="5" presStyleCnt="9">
        <dgm:presLayoutVars>
          <dgm:bulletEnabled val="1"/>
        </dgm:presLayoutVars>
      </dgm:prSet>
      <dgm:spPr/>
    </dgm:pt>
    <dgm:pt modelId="{EDD27407-1307-46C1-8954-A208635587CB}" type="pres">
      <dgm:prSet presAssocID="{0ECF183C-B854-4BC8-9FF1-729A94D5E21E}" presName="sibTrans" presStyleCnt="0"/>
      <dgm:spPr/>
    </dgm:pt>
    <dgm:pt modelId="{3CD06541-FC7D-491C-A534-78CA810173B3}" type="pres">
      <dgm:prSet presAssocID="{769F54ED-9D42-4A99-A52D-62604898C756}" presName="node" presStyleLbl="node1" presStyleIdx="6" presStyleCnt="9">
        <dgm:presLayoutVars>
          <dgm:bulletEnabled val="1"/>
        </dgm:presLayoutVars>
      </dgm:prSet>
      <dgm:spPr/>
    </dgm:pt>
    <dgm:pt modelId="{24FD1146-0085-481F-8199-3833A0C3EA3D}" type="pres">
      <dgm:prSet presAssocID="{A883F4BC-ED3A-434F-B8A0-EA2C6EC46104}" presName="sibTrans" presStyleCnt="0"/>
      <dgm:spPr/>
    </dgm:pt>
    <dgm:pt modelId="{03D09128-71AF-46D9-BDA5-F16352BE5E36}" type="pres">
      <dgm:prSet presAssocID="{1F169B13-BAD8-4B64-8958-93EDBFE450D6}" presName="node" presStyleLbl="node1" presStyleIdx="7" presStyleCnt="9">
        <dgm:presLayoutVars>
          <dgm:bulletEnabled val="1"/>
        </dgm:presLayoutVars>
      </dgm:prSet>
      <dgm:spPr/>
    </dgm:pt>
    <dgm:pt modelId="{36C073C4-9194-4255-9FF1-0A0223E91A99}" type="pres">
      <dgm:prSet presAssocID="{4B3E83BC-6B34-4014-8743-6FEED6C2541F}" presName="sibTrans" presStyleCnt="0"/>
      <dgm:spPr/>
    </dgm:pt>
    <dgm:pt modelId="{1B46D8E4-BE24-48EA-8C85-D2D642EF8CEC}" type="pres">
      <dgm:prSet presAssocID="{019CBE43-3944-472B-97E0-85FF4D9D29E9}" presName="node" presStyleLbl="node1" presStyleIdx="8" presStyleCnt="9">
        <dgm:presLayoutVars>
          <dgm:bulletEnabled val="1"/>
        </dgm:presLayoutVars>
      </dgm:prSet>
      <dgm:spPr/>
    </dgm:pt>
  </dgm:ptLst>
  <dgm:cxnLst>
    <dgm:cxn modelId="{4D87DA15-07EB-4116-9A3D-279E0900BC0D}" type="presOf" srcId="{6DFBB467-10E6-47AE-891C-354FD1023DFD}" destId="{CCCB8FDE-3FD9-4BEB-9B1E-CF1316D3B47C}" srcOrd="0" destOrd="0" presId="urn:microsoft.com/office/officeart/2005/8/layout/default"/>
    <dgm:cxn modelId="{6FDE0623-A6D7-415A-A4FA-EF3610D38106}" type="presOf" srcId="{019CBE43-3944-472B-97E0-85FF4D9D29E9}" destId="{1B46D8E4-BE24-48EA-8C85-D2D642EF8CEC}" srcOrd="0" destOrd="0" presId="urn:microsoft.com/office/officeart/2005/8/layout/default"/>
    <dgm:cxn modelId="{7B97222E-9987-4BAD-BDB9-D3F54C6B9AFA}" type="presOf" srcId="{1F169B13-BAD8-4B64-8958-93EDBFE450D6}" destId="{03D09128-71AF-46D9-BDA5-F16352BE5E36}" srcOrd="0" destOrd="0" presId="urn:microsoft.com/office/officeart/2005/8/layout/default"/>
    <dgm:cxn modelId="{FB95515B-8F41-4513-B29C-3573AE2E0879}" srcId="{51AD1D00-3482-498A-A666-A2CDA2AD52E1}" destId="{6DFBB467-10E6-47AE-891C-354FD1023DFD}" srcOrd="2" destOrd="0" parTransId="{FFC5B299-CBE5-4AB2-823C-617AC6BBC4C0}" sibTransId="{96A386AB-1651-4000-8ABA-8FEB411A2D5C}"/>
    <dgm:cxn modelId="{B9FBB35D-F260-45FC-AE86-E352E90FE48F}" srcId="{51AD1D00-3482-498A-A666-A2CDA2AD52E1}" destId="{019CBE43-3944-472B-97E0-85FF4D9D29E9}" srcOrd="8" destOrd="0" parTransId="{0F2A0922-DB86-481D-A774-757E6A987DB5}" sibTransId="{B3CAAC4D-B353-4821-B5E6-EC0CD142A0A8}"/>
    <dgm:cxn modelId="{3B023253-600C-48F4-888F-C5FB81DA28F4}" type="presOf" srcId="{FDB5E1F6-C2BC-47D7-B18C-4346075368D2}" destId="{90209A43-3CDF-4C59-8427-2E1FAD90C671}" srcOrd="0" destOrd="0" presId="urn:microsoft.com/office/officeart/2005/8/layout/default"/>
    <dgm:cxn modelId="{63CAE677-7F93-4C1F-9F53-5F8865E0220E}" srcId="{51AD1D00-3482-498A-A666-A2CDA2AD52E1}" destId="{1F169B13-BAD8-4B64-8958-93EDBFE450D6}" srcOrd="7" destOrd="0" parTransId="{472D3CD5-A145-4FC9-A426-6593F63C65E2}" sibTransId="{4B3E83BC-6B34-4014-8743-6FEED6C2541F}"/>
    <dgm:cxn modelId="{0F0D537B-F61C-4D16-83A2-18381E50713C}" type="presOf" srcId="{51AD1D00-3482-498A-A666-A2CDA2AD52E1}" destId="{F67C0B30-89AE-4391-93C5-90D81D1F3110}" srcOrd="0" destOrd="0" presId="urn:microsoft.com/office/officeart/2005/8/layout/default"/>
    <dgm:cxn modelId="{A76DA88F-D22F-46BF-BE4E-6BB2745CDF16}" type="presOf" srcId="{94D4C2B8-4D66-475D-B0FA-E39443DFFC75}" destId="{79AF77D8-D34E-46C3-A8F2-656D45CDE01B}" srcOrd="0" destOrd="0" presId="urn:microsoft.com/office/officeart/2005/8/layout/default"/>
    <dgm:cxn modelId="{E79DC69B-E7DD-4A4A-B521-B432D68077D9}" srcId="{51AD1D00-3482-498A-A666-A2CDA2AD52E1}" destId="{841E3E0C-D522-4C5D-9017-FD87AA425386}" srcOrd="3" destOrd="0" parTransId="{7161CE8C-378A-4764-B46F-833873D5FB74}" sibTransId="{7684D5A3-E0FF-4EC9-98C2-511B21D8D8A7}"/>
    <dgm:cxn modelId="{D76E4CAC-97ED-4F0F-9D21-52FB6CDBC58E}" srcId="{51AD1D00-3482-498A-A666-A2CDA2AD52E1}" destId="{769F54ED-9D42-4A99-A52D-62604898C756}" srcOrd="6" destOrd="0" parTransId="{A179CF1D-A8C9-443E-AD8D-E3C6A8A4F44A}" sibTransId="{A883F4BC-ED3A-434F-B8A0-EA2C6EC46104}"/>
    <dgm:cxn modelId="{7A2A93B0-A266-4446-B4C4-50E1618E662E}" type="presOf" srcId="{841E3E0C-D522-4C5D-9017-FD87AA425386}" destId="{37C6AB45-94AB-4D6E-B2D4-9552CBEB05B7}" srcOrd="0" destOrd="0" presId="urn:microsoft.com/office/officeart/2005/8/layout/default"/>
    <dgm:cxn modelId="{5C643AB3-8F30-4301-BA7E-2546F9BA8206}" type="presOf" srcId="{769F54ED-9D42-4A99-A52D-62604898C756}" destId="{3CD06541-FC7D-491C-A534-78CA810173B3}" srcOrd="0" destOrd="0" presId="urn:microsoft.com/office/officeart/2005/8/layout/default"/>
    <dgm:cxn modelId="{6D4F20D0-DA2E-4751-AFED-DE4BB5087AB1}" srcId="{51AD1D00-3482-498A-A666-A2CDA2AD52E1}" destId="{7F75A397-4117-464C-9D15-8B5F7B7C0FE0}" srcOrd="0" destOrd="0" parTransId="{975F1E1D-C03C-43AD-9658-C2F656964519}" sibTransId="{5C5F6882-AFAF-4AEC-AEBC-D50D3CEDCD47}"/>
    <dgm:cxn modelId="{06485CF0-7FBB-4CB1-BCF0-23DE03C07D1C}" type="presOf" srcId="{432B32FC-F092-4140-880D-A738BAF8D26E}" destId="{5FF44402-2C65-4C5E-96B8-995037CEA6C3}" srcOrd="0" destOrd="0" presId="urn:microsoft.com/office/officeart/2005/8/layout/default"/>
    <dgm:cxn modelId="{7070B5F3-7E50-437D-981F-A7C3356D632C}" type="presOf" srcId="{7F75A397-4117-464C-9D15-8B5F7B7C0FE0}" destId="{086560D2-774E-4F1F-8B48-0BCEF6E05BE3}" srcOrd="0" destOrd="0" presId="urn:microsoft.com/office/officeart/2005/8/layout/default"/>
    <dgm:cxn modelId="{9F5365F9-D09A-46E9-82A4-A07707535266}" srcId="{51AD1D00-3482-498A-A666-A2CDA2AD52E1}" destId="{FDB5E1F6-C2BC-47D7-B18C-4346075368D2}" srcOrd="1" destOrd="0" parTransId="{90C5903E-91CE-4981-841E-0FBB856A3AEA}" sibTransId="{D3A41D5B-BF61-402B-80FE-7859576A1ADA}"/>
    <dgm:cxn modelId="{F1D657FA-03CB-4F94-87ED-960842D0C964}" srcId="{51AD1D00-3482-498A-A666-A2CDA2AD52E1}" destId="{432B32FC-F092-4140-880D-A738BAF8D26E}" srcOrd="5" destOrd="0" parTransId="{F1BA092C-9673-4302-A140-3359E9A5A04E}" sibTransId="{0ECF183C-B854-4BC8-9FF1-729A94D5E21E}"/>
    <dgm:cxn modelId="{595CD9FD-87A3-40C4-B81C-254FB0D0F404}" srcId="{51AD1D00-3482-498A-A666-A2CDA2AD52E1}" destId="{94D4C2B8-4D66-475D-B0FA-E39443DFFC75}" srcOrd="4" destOrd="0" parTransId="{A83DDB47-F95A-41FD-914E-F5DDB44C5BB1}" sibTransId="{F9E823AE-D040-48E8-8C7C-840D12E43A7D}"/>
    <dgm:cxn modelId="{C8A86649-4BD1-46A6-9B9F-897477AFDD16}" type="presParOf" srcId="{F67C0B30-89AE-4391-93C5-90D81D1F3110}" destId="{086560D2-774E-4F1F-8B48-0BCEF6E05BE3}" srcOrd="0" destOrd="0" presId="urn:microsoft.com/office/officeart/2005/8/layout/default"/>
    <dgm:cxn modelId="{7664E4EA-8935-449C-AACF-A29B06BF1FE2}" type="presParOf" srcId="{F67C0B30-89AE-4391-93C5-90D81D1F3110}" destId="{F89A2F2A-2AEB-46CC-99E1-080B4BF8FACE}" srcOrd="1" destOrd="0" presId="urn:microsoft.com/office/officeart/2005/8/layout/default"/>
    <dgm:cxn modelId="{253F6EDA-764C-46F3-AB9A-F696201A84DC}" type="presParOf" srcId="{F67C0B30-89AE-4391-93C5-90D81D1F3110}" destId="{90209A43-3CDF-4C59-8427-2E1FAD90C671}" srcOrd="2" destOrd="0" presId="urn:microsoft.com/office/officeart/2005/8/layout/default"/>
    <dgm:cxn modelId="{802C8CBE-18C4-49F6-AB90-894BA2797675}" type="presParOf" srcId="{F67C0B30-89AE-4391-93C5-90D81D1F3110}" destId="{93DBF91D-B8E7-4863-807D-15C1AC24E498}" srcOrd="3" destOrd="0" presId="urn:microsoft.com/office/officeart/2005/8/layout/default"/>
    <dgm:cxn modelId="{620312A1-FD0C-4039-8EC5-B741F2BF43BD}" type="presParOf" srcId="{F67C0B30-89AE-4391-93C5-90D81D1F3110}" destId="{CCCB8FDE-3FD9-4BEB-9B1E-CF1316D3B47C}" srcOrd="4" destOrd="0" presId="urn:microsoft.com/office/officeart/2005/8/layout/default"/>
    <dgm:cxn modelId="{B39D7212-D9A6-4D81-9206-D24533AB55BD}" type="presParOf" srcId="{F67C0B30-89AE-4391-93C5-90D81D1F3110}" destId="{04FC203C-F0A5-42A2-A670-AE958F2A911D}" srcOrd="5" destOrd="0" presId="urn:microsoft.com/office/officeart/2005/8/layout/default"/>
    <dgm:cxn modelId="{BD54728E-1789-40B0-B858-05407E94C3B8}" type="presParOf" srcId="{F67C0B30-89AE-4391-93C5-90D81D1F3110}" destId="{37C6AB45-94AB-4D6E-B2D4-9552CBEB05B7}" srcOrd="6" destOrd="0" presId="urn:microsoft.com/office/officeart/2005/8/layout/default"/>
    <dgm:cxn modelId="{27F58774-587B-47BE-BA68-013A41050DFE}" type="presParOf" srcId="{F67C0B30-89AE-4391-93C5-90D81D1F3110}" destId="{D54D983D-7EB7-4E09-8DE3-C17A34879D0E}" srcOrd="7" destOrd="0" presId="urn:microsoft.com/office/officeart/2005/8/layout/default"/>
    <dgm:cxn modelId="{7FFC705B-FBB0-43CD-82C7-F55F8A9A0AD8}" type="presParOf" srcId="{F67C0B30-89AE-4391-93C5-90D81D1F3110}" destId="{79AF77D8-D34E-46C3-A8F2-656D45CDE01B}" srcOrd="8" destOrd="0" presId="urn:microsoft.com/office/officeart/2005/8/layout/default"/>
    <dgm:cxn modelId="{388B0FA7-B34F-49AF-A706-66A9756747CB}" type="presParOf" srcId="{F67C0B30-89AE-4391-93C5-90D81D1F3110}" destId="{58986C20-CD22-4A86-B906-FEC4368DC0FE}" srcOrd="9" destOrd="0" presId="urn:microsoft.com/office/officeart/2005/8/layout/default"/>
    <dgm:cxn modelId="{8CEB2CE7-DE4B-4537-AAF4-A8AD9471C7C4}" type="presParOf" srcId="{F67C0B30-89AE-4391-93C5-90D81D1F3110}" destId="{5FF44402-2C65-4C5E-96B8-995037CEA6C3}" srcOrd="10" destOrd="0" presId="urn:microsoft.com/office/officeart/2005/8/layout/default"/>
    <dgm:cxn modelId="{73F5DA9F-1C18-4DC6-8E86-F2B8EC9046BA}" type="presParOf" srcId="{F67C0B30-89AE-4391-93C5-90D81D1F3110}" destId="{EDD27407-1307-46C1-8954-A208635587CB}" srcOrd="11" destOrd="0" presId="urn:microsoft.com/office/officeart/2005/8/layout/default"/>
    <dgm:cxn modelId="{64B38DBC-13EE-4F0D-BEED-953196AD2637}" type="presParOf" srcId="{F67C0B30-89AE-4391-93C5-90D81D1F3110}" destId="{3CD06541-FC7D-491C-A534-78CA810173B3}" srcOrd="12" destOrd="0" presId="urn:microsoft.com/office/officeart/2005/8/layout/default"/>
    <dgm:cxn modelId="{BC658BC6-297D-4DD0-A6F9-1D537C1A97EC}" type="presParOf" srcId="{F67C0B30-89AE-4391-93C5-90D81D1F3110}" destId="{24FD1146-0085-481F-8199-3833A0C3EA3D}" srcOrd="13" destOrd="0" presId="urn:microsoft.com/office/officeart/2005/8/layout/default"/>
    <dgm:cxn modelId="{E11CFB23-E502-4BE9-B4B2-3CDCAB084B0A}" type="presParOf" srcId="{F67C0B30-89AE-4391-93C5-90D81D1F3110}" destId="{03D09128-71AF-46D9-BDA5-F16352BE5E36}" srcOrd="14" destOrd="0" presId="urn:microsoft.com/office/officeart/2005/8/layout/default"/>
    <dgm:cxn modelId="{F0AFF454-5896-41D0-8880-165DDABCB438}" type="presParOf" srcId="{F67C0B30-89AE-4391-93C5-90D81D1F3110}" destId="{36C073C4-9194-4255-9FF1-0A0223E91A99}" srcOrd="15" destOrd="0" presId="urn:microsoft.com/office/officeart/2005/8/layout/default"/>
    <dgm:cxn modelId="{A9C74FF0-B838-43F0-A914-C627B029A135}" type="presParOf" srcId="{F67C0B30-89AE-4391-93C5-90D81D1F3110}" destId="{1B46D8E4-BE24-48EA-8C85-D2D642EF8CE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D1D00-3482-498A-A666-A2CDA2AD52E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75A397-4117-464C-9D15-8B5F7B7C0FE0}">
      <dgm:prSet/>
      <dgm:spPr/>
      <dgm:t>
        <a:bodyPr/>
        <a:lstStyle/>
        <a:p>
          <a:r>
            <a:rPr lang="en-US" dirty="0"/>
            <a:t>Authority</a:t>
          </a:r>
        </a:p>
      </dgm:t>
    </dgm:pt>
    <dgm:pt modelId="{975F1E1D-C03C-43AD-9658-C2F656964519}" type="parTrans" cxnId="{6D4F20D0-DA2E-4751-AFED-DE4BB5087AB1}">
      <dgm:prSet/>
      <dgm:spPr/>
      <dgm:t>
        <a:bodyPr/>
        <a:lstStyle/>
        <a:p>
          <a:endParaRPr lang="en-US"/>
        </a:p>
      </dgm:t>
    </dgm:pt>
    <dgm:pt modelId="{5C5F6882-AFAF-4AEC-AEBC-D50D3CEDCD47}" type="sibTrans" cxnId="{6D4F20D0-DA2E-4751-AFED-DE4BB5087AB1}">
      <dgm:prSet/>
      <dgm:spPr/>
      <dgm:t>
        <a:bodyPr/>
        <a:lstStyle/>
        <a:p>
          <a:endParaRPr lang="en-US"/>
        </a:p>
      </dgm:t>
    </dgm:pt>
    <dgm:pt modelId="{FDB5E1F6-C2BC-47D7-B18C-4346075368D2}">
      <dgm:prSet/>
      <dgm:spPr/>
      <dgm:t>
        <a:bodyPr/>
        <a:lstStyle/>
        <a:p>
          <a:r>
            <a:rPr lang="en-US" dirty="0"/>
            <a:t>Contest</a:t>
          </a:r>
        </a:p>
      </dgm:t>
    </dgm:pt>
    <dgm:pt modelId="{90C5903E-91CE-4981-841E-0FBB856A3AEA}" type="parTrans" cxnId="{9F5365F9-D09A-46E9-82A4-A07707535266}">
      <dgm:prSet/>
      <dgm:spPr/>
      <dgm:t>
        <a:bodyPr/>
        <a:lstStyle/>
        <a:p>
          <a:endParaRPr lang="en-US"/>
        </a:p>
      </dgm:t>
    </dgm:pt>
    <dgm:pt modelId="{D3A41D5B-BF61-402B-80FE-7859576A1ADA}" type="sibTrans" cxnId="{9F5365F9-D09A-46E9-82A4-A07707535266}">
      <dgm:prSet/>
      <dgm:spPr/>
      <dgm:t>
        <a:bodyPr/>
        <a:lstStyle/>
        <a:p>
          <a:endParaRPr lang="en-US"/>
        </a:p>
      </dgm:t>
    </dgm:pt>
    <dgm:pt modelId="{6DFBB467-10E6-47AE-891C-354FD1023DFD}">
      <dgm:prSet/>
      <dgm:spPr/>
      <dgm:t>
        <a:bodyPr/>
        <a:lstStyle/>
        <a:p>
          <a:r>
            <a:rPr lang="en-US" dirty="0"/>
            <a:t>First-come/</a:t>
          </a:r>
          <a:br>
            <a:rPr lang="en-US" dirty="0"/>
          </a:br>
          <a:r>
            <a:rPr lang="en-US" dirty="0"/>
            <a:t>first-served</a:t>
          </a:r>
        </a:p>
      </dgm:t>
    </dgm:pt>
    <dgm:pt modelId="{FFC5B299-CBE5-4AB2-823C-617AC6BBC4C0}" type="parTrans" cxnId="{FB95515B-8F41-4513-B29C-3573AE2E0879}">
      <dgm:prSet/>
      <dgm:spPr/>
      <dgm:t>
        <a:bodyPr/>
        <a:lstStyle/>
        <a:p>
          <a:endParaRPr lang="en-US"/>
        </a:p>
      </dgm:t>
    </dgm:pt>
    <dgm:pt modelId="{96A386AB-1651-4000-8ABA-8FEB411A2D5C}" type="sibTrans" cxnId="{FB95515B-8F41-4513-B29C-3573AE2E0879}">
      <dgm:prSet/>
      <dgm:spPr/>
      <dgm:t>
        <a:bodyPr/>
        <a:lstStyle/>
        <a:p>
          <a:endParaRPr lang="en-US"/>
        </a:p>
      </dgm:t>
    </dgm:pt>
    <dgm:pt modelId="{841E3E0C-D522-4C5D-9017-FD87AA425386}">
      <dgm:prSet/>
      <dgm:spPr/>
      <dgm:t>
        <a:bodyPr/>
        <a:lstStyle/>
        <a:p>
          <a:r>
            <a:rPr lang="en-US" dirty="0"/>
            <a:t>Force</a:t>
          </a:r>
        </a:p>
      </dgm:t>
    </dgm:pt>
    <dgm:pt modelId="{7161CE8C-378A-4764-B46F-833873D5FB74}" type="parTrans" cxnId="{E79DC69B-E7DD-4A4A-B521-B432D68077D9}">
      <dgm:prSet/>
      <dgm:spPr/>
      <dgm:t>
        <a:bodyPr/>
        <a:lstStyle/>
        <a:p>
          <a:endParaRPr lang="en-US"/>
        </a:p>
      </dgm:t>
    </dgm:pt>
    <dgm:pt modelId="{7684D5A3-E0FF-4EC9-98C2-511B21D8D8A7}" type="sibTrans" cxnId="{E79DC69B-E7DD-4A4A-B521-B432D68077D9}">
      <dgm:prSet/>
      <dgm:spPr/>
      <dgm:t>
        <a:bodyPr/>
        <a:lstStyle/>
        <a:p>
          <a:endParaRPr lang="en-US"/>
        </a:p>
      </dgm:t>
    </dgm:pt>
    <dgm:pt modelId="{94D4C2B8-4D66-475D-B0FA-E39443DFFC75}">
      <dgm:prSet/>
      <dgm:spPr/>
      <dgm:t>
        <a:bodyPr/>
        <a:lstStyle/>
        <a:p>
          <a:r>
            <a:rPr lang="en-US" dirty="0"/>
            <a:t>Lottery</a:t>
          </a:r>
        </a:p>
      </dgm:t>
    </dgm:pt>
    <dgm:pt modelId="{A83DDB47-F95A-41FD-914E-F5DDB44C5BB1}" type="parTrans" cxnId="{595CD9FD-87A3-40C4-B81C-254FB0D0F404}">
      <dgm:prSet/>
      <dgm:spPr/>
      <dgm:t>
        <a:bodyPr/>
        <a:lstStyle/>
        <a:p>
          <a:endParaRPr lang="en-US"/>
        </a:p>
      </dgm:t>
    </dgm:pt>
    <dgm:pt modelId="{F9E823AE-D040-48E8-8C7C-840D12E43A7D}" type="sibTrans" cxnId="{595CD9FD-87A3-40C4-B81C-254FB0D0F404}">
      <dgm:prSet/>
      <dgm:spPr/>
      <dgm:t>
        <a:bodyPr/>
        <a:lstStyle/>
        <a:p>
          <a:endParaRPr lang="en-US"/>
        </a:p>
      </dgm:t>
    </dgm:pt>
    <dgm:pt modelId="{432B32FC-F092-4140-880D-A738BAF8D26E}">
      <dgm:prSet/>
      <dgm:spPr/>
      <dgm:t>
        <a:bodyPr/>
        <a:lstStyle/>
        <a:p>
          <a:r>
            <a:rPr lang="en-US" dirty="0"/>
            <a:t>Majority rule </a:t>
          </a:r>
        </a:p>
      </dgm:t>
    </dgm:pt>
    <dgm:pt modelId="{F1BA092C-9673-4302-A140-3359E9A5A04E}" type="parTrans" cxnId="{F1D657FA-03CB-4F94-87ED-960842D0C964}">
      <dgm:prSet/>
      <dgm:spPr/>
      <dgm:t>
        <a:bodyPr/>
        <a:lstStyle/>
        <a:p>
          <a:endParaRPr lang="en-US"/>
        </a:p>
      </dgm:t>
    </dgm:pt>
    <dgm:pt modelId="{0ECF183C-B854-4BC8-9FF1-729A94D5E21E}" type="sibTrans" cxnId="{F1D657FA-03CB-4F94-87ED-960842D0C964}">
      <dgm:prSet/>
      <dgm:spPr/>
      <dgm:t>
        <a:bodyPr/>
        <a:lstStyle/>
        <a:p>
          <a:endParaRPr lang="en-US"/>
        </a:p>
      </dgm:t>
    </dgm:pt>
    <dgm:pt modelId="{769F54ED-9D42-4A99-A52D-62604898C756}">
      <dgm:prSet/>
      <dgm:spPr/>
      <dgm:t>
        <a:bodyPr/>
        <a:lstStyle/>
        <a:p>
          <a:r>
            <a:rPr lang="en-US" dirty="0"/>
            <a:t>Personal characteristics</a:t>
          </a:r>
        </a:p>
      </dgm:t>
    </dgm:pt>
    <dgm:pt modelId="{A179CF1D-A8C9-443E-AD8D-E3C6A8A4F44A}" type="parTrans" cxnId="{D76E4CAC-97ED-4F0F-9D21-52FB6CDBC58E}">
      <dgm:prSet/>
      <dgm:spPr/>
      <dgm:t>
        <a:bodyPr/>
        <a:lstStyle/>
        <a:p>
          <a:endParaRPr lang="en-US"/>
        </a:p>
      </dgm:t>
    </dgm:pt>
    <dgm:pt modelId="{A883F4BC-ED3A-434F-B8A0-EA2C6EC46104}" type="sibTrans" cxnId="{D76E4CAC-97ED-4F0F-9D21-52FB6CDBC58E}">
      <dgm:prSet/>
      <dgm:spPr/>
      <dgm:t>
        <a:bodyPr/>
        <a:lstStyle/>
        <a:p>
          <a:endParaRPr lang="en-US"/>
        </a:p>
      </dgm:t>
    </dgm:pt>
    <dgm:pt modelId="{1F169B13-BAD8-4B64-8958-93EDBFE450D6}">
      <dgm:prSet/>
      <dgm:spPr/>
      <dgm:t>
        <a:bodyPr/>
        <a:lstStyle/>
        <a:p>
          <a:r>
            <a:rPr lang="en-US" dirty="0"/>
            <a:t>Price</a:t>
          </a:r>
        </a:p>
      </dgm:t>
    </dgm:pt>
    <dgm:pt modelId="{472D3CD5-A145-4FC9-A426-6593F63C65E2}" type="parTrans" cxnId="{63CAE677-7F93-4C1F-9F53-5F8865E0220E}">
      <dgm:prSet/>
      <dgm:spPr/>
      <dgm:t>
        <a:bodyPr/>
        <a:lstStyle/>
        <a:p>
          <a:endParaRPr lang="en-US"/>
        </a:p>
      </dgm:t>
    </dgm:pt>
    <dgm:pt modelId="{4B3E83BC-6B34-4014-8743-6FEED6C2541F}" type="sibTrans" cxnId="{63CAE677-7F93-4C1F-9F53-5F8865E0220E}">
      <dgm:prSet/>
      <dgm:spPr/>
      <dgm:t>
        <a:bodyPr/>
        <a:lstStyle/>
        <a:p>
          <a:endParaRPr lang="en-US"/>
        </a:p>
      </dgm:t>
    </dgm:pt>
    <dgm:pt modelId="{019CBE43-3944-472B-97E0-85FF4D9D29E9}">
      <dgm:prSet/>
      <dgm:spPr/>
      <dgm:t>
        <a:bodyPr/>
        <a:lstStyle/>
        <a:p>
          <a:r>
            <a:rPr lang="en-US" dirty="0"/>
            <a:t>Sharing equally</a:t>
          </a:r>
        </a:p>
      </dgm:t>
    </dgm:pt>
    <dgm:pt modelId="{0F2A0922-DB86-481D-A774-757E6A987DB5}" type="parTrans" cxnId="{B9FBB35D-F260-45FC-AE86-E352E90FE48F}">
      <dgm:prSet/>
      <dgm:spPr/>
      <dgm:t>
        <a:bodyPr/>
        <a:lstStyle/>
        <a:p>
          <a:endParaRPr lang="en-US"/>
        </a:p>
      </dgm:t>
    </dgm:pt>
    <dgm:pt modelId="{B3CAAC4D-B353-4821-B5E6-EC0CD142A0A8}" type="sibTrans" cxnId="{B9FBB35D-F260-45FC-AE86-E352E90FE48F}">
      <dgm:prSet/>
      <dgm:spPr/>
      <dgm:t>
        <a:bodyPr/>
        <a:lstStyle/>
        <a:p>
          <a:endParaRPr lang="en-US"/>
        </a:p>
      </dgm:t>
    </dgm:pt>
    <dgm:pt modelId="{F67C0B30-89AE-4391-93C5-90D81D1F3110}" type="pres">
      <dgm:prSet presAssocID="{51AD1D00-3482-498A-A666-A2CDA2AD52E1}" presName="diagram" presStyleCnt="0">
        <dgm:presLayoutVars>
          <dgm:dir/>
          <dgm:resizeHandles val="exact"/>
        </dgm:presLayoutVars>
      </dgm:prSet>
      <dgm:spPr/>
    </dgm:pt>
    <dgm:pt modelId="{086560D2-774E-4F1F-8B48-0BCEF6E05BE3}" type="pres">
      <dgm:prSet presAssocID="{7F75A397-4117-464C-9D15-8B5F7B7C0FE0}" presName="node" presStyleLbl="node1" presStyleIdx="0" presStyleCnt="9">
        <dgm:presLayoutVars>
          <dgm:bulletEnabled val="1"/>
        </dgm:presLayoutVars>
      </dgm:prSet>
      <dgm:spPr/>
    </dgm:pt>
    <dgm:pt modelId="{F89A2F2A-2AEB-46CC-99E1-080B4BF8FACE}" type="pres">
      <dgm:prSet presAssocID="{5C5F6882-AFAF-4AEC-AEBC-D50D3CEDCD47}" presName="sibTrans" presStyleCnt="0"/>
      <dgm:spPr/>
    </dgm:pt>
    <dgm:pt modelId="{90209A43-3CDF-4C59-8427-2E1FAD90C671}" type="pres">
      <dgm:prSet presAssocID="{FDB5E1F6-C2BC-47D7-B18C-4346075368D2}" presName="node" presStyleLbl="node1" presStyleIdx="1" presStyleCnt="9">
        <dgm:presLayoutVars>
          <dgm:bulletEnabled val="1"/>
        </dgm:presLayoutVars>
      </dgm:prSet>
      <dgm:spPr/>
    </dgm:pt>
    <dgm:pt modelId="{93DBF91D-B8E7-4863-807D-15C1AC24E498}" type="pres">
      <dgm:prSet presAssocID="{D3A41D5B-BF61-402B-80FE-7859576A1ADA}" presName="sibTrans" presStyleCnt="0"/>
      <dgm:spPr/>
    </dgm:pt>
    <dgm:pt modelId="{CCCB8FDE-3FD9-4BEB-9B1E-CF1316D3B47C}" type="pres">
      <dgm:prSet presAssocID="{6DFBB467-10E6-47AE-891C-354FD1023DFD}" presName="node" presStyleLbl="node1" presStyleIdx="2" presStyleCnt="9">
        <dgm:presLayoutVars>
          <dgm:bulletEnabled val="1"/>
        </dgm:presLayoutVars>
      </dgm:prSet>
      <dgm:spPr/>
    </dgm:pt>
    <dgm:pt modelId="{04FC203C-F0A5-42A2-A670-AE958F2A911D}" type="pres">
      <dgm:prSet presAssocID="{96A386AB-1651-4000-8ABA-8FEB411A2D5C}" presName="sibTrans" presStyleCnt="0"/>
      <dgm:spPr/>
    </dgm:pt>
    <dgm:pt modelId="{37C6AB45-94AB-4D6E-B2D4-9552CBEB05B7}" type="pres">
      <dgm:prSet presAssocID="{841E3E0C-D522-4C5D-9017-FD87AA425386}" presName="node" presStyleLbl="node1" presStyleIdx="3" presStyleCnt="9">
        <dgm:presLayoutVars>
          <dgm:bulletEnabled val="1"/>
        </dgm:presLayoutVars>
      </dgm:prSet>
      <dgm:spPr/>
    </dgm:pt>
    <dgm:pt modelId="{D54D983D-7EB7-4E09-8DE3-C17A34879D0E}" type="pres">
      <dgm:prSet presAssocID="{7684D5A3-E0FF-4EC9-98C2-511B21D8D8A7}" presName="sibTrans" presStyleCnt="0"/>
      <dgm:spPr/>
    </dgm:pt>
    <dgm:pt modelId="{79AF77D8-D34E-46C3-A8F2-656D45CDE01B}" type="pres">
      <dgm:prSet presAssocID="{94D4C2B8-4D66-475D-B0FA-E39443DFFC75}" presName="node" presStyleLbl="node1" presStyleIdx="4" presStyleCnt="9">
        <dgm:presLayoutVars>
          <dgm:bulletEnabled val="1"/>
        </dgm:presLayoutVars>
      </dgm:prSet>
      <dgm:spPr/>
    </dgm:pt>
    <dgm:pt modelId="{58986C20-CD22-4A86-B906-FEC4368DC0FE}" type="pres">
      <dgm:prSet presAssocID="{F9E823AE-D040-48E8-8C7C-840D12E43A7D}" presName="sibTrans" presStyleCnt="0"/>
      <dgm:spPr/>
    </dgm:pt>
    <dgm:pt modelId="{5FF44402-2C65-4C5E-96B8-995037CEA6C3}" type="pres">
      <dgm:prSet presAssocID="{432B32FC-F092-4140-880D-A738BAF8D26E}" presName="node" presStyleLbl="node1" presStyleIdx="5" presStyleCnt="9">
        <dgm:presLayoutVars>
          <dgm:bulletEnabled val="1"/>
        </dgm:presLayoutVars>
      </dgm:prSet>
      <dgm:spPr/>
    </dgm:pt>
    <dgm:pt modelId="{EDD27407-1307-46C1-8954-A208635587CB}" type="pres">
      <dgm:prSet presAssocID="{0ECF183C-B854-4BC8-9FF1-729A94D5E21E}" presName="sibTrans" presStyleCnt="0"/>
      <dgm:spPr/>
    </dgm:pt>
    <dgm:pt modelId="{3CD06541-FC7D-491C-A534-78CA810173B3}" type="pres">
      <dgm:prSet presAssocID="{769F54ED-9D42-4A99-A52D-62604898C756}" presName="node" presStyleLbl="node1" presStyleIdx="6" presStyleCnt="9">
        <dgm:presLayoutVars>
          <dgm:bulletEnabled val="1"/>
        </dgm:presLayoutVars>
      </dgm:prSet>
      <dgm:spPr/>
    </dgm:pt>
    <dgm:pt modelId="{24FD1146-0085-481F-8199-3833A0C3EA3D}" type="pres">
      <dgm:prSet presAssocID="{A883F4BC-ED3A-434F-B8A0-EA2C6EC46104}" presName="sibTrans" presStyleCnt="0"/>
      <dgm:spPr/>
    </dgm:pt>
    <dgm:pt modelId="{03D09128-71AF-46D9-BDA5-F16352BE5E36}" type="pres">
      <dgm:prSet presAssocID="{1F169B13-BAD8-4B64-8958-93EDBFE450D6}" presName="node" presStyleLbl="node1" presStyleIdx="7" presStyleCnt="9">
        <dgm:presLayoutVars>
          <dgm:bulletEnabled val="1"/>
        </dgm:presLayoutVars>
      </dgm:prSet>
      <dgm:spPr/>
    </dgm:pt>
    <dgm:pt modelId="{36C073C4-9194-4255-9FF1-0A0223E91A99}" type="pres">
      <dgm:prSet presAssocID="{4B3E83BC-6B34-4014-8743-6FEED6C2541F}" presName="sibTrans" presStyleCnt="0"/>
      <dgm:spPr/>
    </dgm:pt>
    <dgm:pt modelId="{1B46D8E4-BE24-48EA-8C85-D2D642EF8CEC}" type="pres">
      <dgm:prSet presAssocID="{019CBE43-3944-472B-97E0-85FF4D9D29E9}" presName="node" presStyleLbl="node1" presStyleIdx="8" presStyleCnt="9">
        <dgm:presLayoutVars>
          <dgm:bulletEnabled val="1"/>
        </dgm:presLayoutVars>
      </dgm:prSet>
      <dgm:spPr/>
    </dgm:pt>
  </dgm:ptLst>
  <dgm:cxnLst>
    <dgm:cxn modelId="{4D87DA15-07EB-4116-9A3D-279E0900BC0D}" type="presOf" srcId="{6DFBB467-10E6-47AE-891C-354FD1023DFD}" destId="{CCCB8FDE-3FD9-4BEB-9B1E-CF1316D3B47C}" srcOrd="0" destOrd="0" presId="urn:microsoft.com/office/officeart/2005/8/layout/default"/>
    <dgm:cxn modelId="{6FDE0623-A6D7-415A-A4FA-EF3610D38106}" type="presOf" srcId="{019CBE43-3944-472B-97E0-85FF4D9D29E9}" destId="{1B46D8E4-BE24-48EA-8C85-D2D642EF8CEC}" srcOrd="0" destOrd="0" presId="urn:microsoft.com/office/officeart/2005/8/layout/default"/>
    <dgm:cxn modelId="{7B97222E-9987-4BAD-BDB9-D3F54C6B9AFA}" type="presOf" srcId="{1F169B13-BAD8-4B64-8958-93EDBFE450D6}" destId="{03D09128-71AF-46D9-BDA5-F16352BE5E36}" srcOrd="0" destOrd="0" presId="urn:microsoft.com/office/officeart/2005/8/layout/default"/>
    <dgm:cxn modelId="{FB95515B-8F41-4513-B29C-3573AE2E0879}" srcId="{51AD1D00-3482-498A-A666-A2CDA2AD52E1}" destId="{6DFBB467-10E6-47AE-891C-354FD1023DFD}" srcOrd="2" destOrd="0" parTransId="{FFC5B299-CBE5-4AB2-823C-617AC6BBC4C0}" sibTransId="{96A386AB-1651-4000-8ABA-8FEB411A2D5C}"/>
    <dgm:cxn modelId="{B9FBB35D-F260-45FC-AE86-E352E90FE48F}" srcId="{51AD1D00-3482-498A-A666-A2CDA2AD52E1}" destId="{019CBE43-3944-472B-97E0-85FF4D9D29E9}" srcOrd="8" destOrd="0" parTransId="{0F2A0922-DB86-481D-A774-757E6A987DB5}" sibTransId="{B3CAAC4D-B353-4821-B5E6-EC0CD142A0A8}"/>
    <dgm:cxn modelId="{3B023253-600C-48F4-888F-C5FB81DA28F4}" type="presOf" srcId="{FDB5E1F6-C2BC-47D7-B18C-4346075368D2}" destId="{90209A43-3CDF-4C59-8427-2E1FAD90C671}" srcOrd="0" destOrd="0" presId="urn:microsoft.com/office/officeart/2005/8/layout/default"/>
    <dgm:cxn modelId="{63CAE677-7F93-4C1F-9F53-5F8865E0220E}" srcId="{51AD1D00-3482-498A-A666-A2CDA2AD52E1}" destId="{1F169B13-BAD8-4B64-8958-93EDBFE450D6}" srcOrd="7" destOrd="0" parTransId="{472D3CD5-A145-4FC9-A426-6593F63C65E2}" sibTransId="{4B3E83BC-6B34-4014-8743-6FEED6C2541F}"/>
    <dgm:cxn modelId="{0F0D537B-F61C-4D16-83A2-18381E50713C}" type="presOf" srcId="{51AD1D00-3482-498A-A666-A2CDA2AD52E1}" destId="{F67C0B30-89AE-4391-93C5-90D81D1F3110}" srcOrd="0" destOrd="0" presId="urn:microsoft.com/office/officeart/2005/8/layout/default"/>
    <dgm:cxn modelId="{A76DA88F-D22F-46BF-BE4E-6BB2745CDF16}" type="presOf" srcId="{94D4C2B8-4D66-475D-B0FA-E39443DFFC75}" destId="{79AF77D8-D34E-46C3-A8F2-656D45CDE01B}" srcOrd="0" destOrd="0" presId="urn:microsoft.com/office/officeart/2005/8/layout/default"/>
    <dgm:cxn modelId="{E79DC69B-E7DD-4A4A-B521-B432D68077D9}" srcId="{51AD1D00-3482-498A-A666-A2CDA2AD52E1}" destId="{841E3E0C-D522-4C5D-9017-FD87AA425386}" srcOrd="3" destOrd="0" parTransId="{7161CE8C-378A-4764-B46F-833873D5FB74}" sibTransId="{7684D5A3-E0FF-4EC9-98C2-511B21D8D8A7}"/>
    <dgm:cxn modelId="{D76E4CAC-97ED-4F0F-9D21-52FB6CDBC58E}" srcId="{51AD1D00-3482-498A-A666-A2CDA2AD52E1}" destId="{769F54ED-9D42-4A99-A52D-62604898C756}" srcOrd="6" destOrd="0" parTransId="{A179CF1D-A8C9-443E-AD8D-E3C6A8A4F44A}" sibTransId="{A883F4BC-ED3A-434F-B8A0-EA2C6EC46104}"/>
    <dgm:cxn modelId="{7A2A93B0-A266-4446-B4C4-50E1618E662E}" type="presOf" srcId="{841E3E0C-D522-4C5D-9017-FD87AA425386}" destId="{37C6AB45-94AB-4D6E-B2D4-9552CBEB05B7}" srcOrd="0" destOrd="0" presId="urn:microsoft.com/office/officeart/2005/8/layout/default"/>
    <dgm:cxn modelId="{5C643AB3-8F30-4301-BA7E-2546F9BA8206}" type="presOf" srcId="{769F54ED-9D42-4A99-A52D-62604898C756}" destId="{3CD06541-FC7D-491C-A534-78CA810173B3}" srcOrd="0" destOrd="0" presId="urn:microsoft.com/office/officeart/2005/8/layout/default"/>
    <dgm:cxn modelId="{6D4F20D0-DA2E-4751-AFED-DE4BB5087AB1}" srcId="{51AD1D00-3482-498A-A666-A2CDA2AD52E1}" destId="{7F75A397-4117-464C-9D15-8B5F7B7C0FE0}" srcOrd="0" destOrd="0" parTransId="{975F1E1D-C03C-43AD-9658-C2F656964519}" sibTransId="{5C5F6882-AFAF-4AEC-AEBC-D50D3CEDCD47}"/>
    <dgm:cxn modelId="{06485CF0-7FBB-4CB1-BCF0-23DE03C07D1C}" type="presOf" srcId="{432B32FC-F092-4140-880D-A738BAF8D26E}" destId="{5FF44402-2C65-4C5E-96B8-995037CEA6C3}" srcOrd="0" destOrd="0" presId="urn:microsoft.com/office/officeart/2005/8/layout/default"/>
    <dgm:cxn modelId="{7070B5F3-7E50-437D-981F-A7C3356D632C}" type="presOf" srcId="{7F75A397-4117-464C-9D15-8B5F7B7C0FE0}" destId="{086560D2-774E-4F1F-8B48-0BCEF6E05BE3}" srcOrd="0" destOrd="0" presId="urn:microsoft.com/office/officeart/2005/8/layout/default"/>
    <dgm:cxn modelId="{9F5365F9-D09A-46E9-82A4-A07707535266}" srcId="{51AD1D00-3482-498A-A666-A2CDA2AD52E1}" destId="{FDB5E1F6-C2BC-47D7-B18C-4346075368D2}" srcOrd="1" destOrd="0" parTransId="{90C5903E-91CE-4981-841E-0FBB856A3AEA}" sibTransId="{D3A41D5B-BF61-402B-80FE-7859576A1ADA}"/>
    <dgm:cxn modelId="{F1D657FA-03CB-4F94-87ED-960842D0C964}" srcId="{51AD1D00-3482-498A-A666-A2CDA2AD52E1}" destId="{432B32FC-F092-4140-880D-A738BAF8D26E}" srcOrd="5" destOrd="0" parTransId="{F1BA092C-9673-4302-A140-3359E9A5A04E}" sibTransId="{0ECF183C-B854-4BC8-9FF1-729A94D5E21E}"/>
    <dgm:cxn modelId="{595CD9FD-87A3-40C4-B81C-254FB0D0F404}" srcId="{51AD1D00-3482-498A-A666-A2CDA2AD52E1}" destId="{94D4C2B8-4D66-475D-B0FA-E39443DFFC75}" srcOrd="4" destOrd="0" parTransId="{A83DDB47-F95A-41FD-914E-F5DDB44C5BB1}" sibTransId="{F9E823AE-D040-48E8-8C7C-840D12E43A7D}"/>
    <dgm:cxn modelId="{C8A86649-4BD1-46A6-9B9F-897477AFDD16}" type="presParOf" srcId="{F67C0B30-89AE-4391-93C5-90D81D1F3110}" destId="{086560D2-774E-4F1F-8B48-0BCEF6E05BE3}" srcOrd="0" destOrd="0" presId="urn:microsoft.com/office/officeart/2005/8/layout/default"/>
    <dgm:cxn modelId="{7664E4EA-8935-449C-AACF-A29B06BF1FE2}" type="presParOf" srcId="{F67C0B30-89AE-4391-93C5-90D81D1F3110}" destId="{F89A2F2A-2AEB-46CC-99E1-080B4BF8FACE}" srcOrd="1" destOrd="0" presId="urn:microsoft.com/office/officeart/2005/8/layout/default"/>
    <dgm:cxn modelId="{253F6EDA-764C-46F3-AB9A-F696201A84DC}" type="presParOf" srcId="{F67C0B30-89AE-4391-93C5-90D81D1F3110}" destId="{90209A43-3CDF-4C59-8427-2E1FAD90C671}" srcOrd="2" destOrd="0" presId="urn:microsoft.com/office/officeart/2005/8/layout/default"/>
    <dgm:cxn modelId="{802C8CBE-18C4-49F6-AB90-894BA2797675}" type="presParOf" srcId="{F67C0B30-89AE-4391-93C5-90D81D1F3110}" destId="{93DBF91D-B8E7-4863-807D-15C1AC24E498}" srcOrd="3" destOrd="0" presId="urn:microsoft.com/office/officeart/2005/8/layout/default"/>
    <dgm:cxn modelId="{620312A1-FD0C-4039-8EC5-B741F2BF43BD}" type="presParOf" srcId="{F67C0B30-89AE-4391-93C5-90D81D1F3110}" destId="{CCCB8FDE-3FD9-4BEB-9B1E-CF1316D3B47C}" srcOrd="4" destOrd="0" presId="urn:microsoft.com/office/officeart/2005/8/layout/default"/>
    <dgm:cxn modelId="{B39D7212-D9A6-4D81-9206-D24533AB55BD}" type="presParOf" srcId="{F67C0B30-89AE-4391-93C5-90D81D1F3110}" destId="{04FC203C-F0A5-42A2-A670-AE958F2A911D}" srcOrd="5" destOrd="0" presId="urn:microsoft.com/office/officeart/2005/8/layout/default"/>
    <dgm:cxn modelId="{BD54728E-1789-40B0-B858-05407E94C3B8}" type="presParOf" srcId="{F67C0B30-89AE-4391-93C5-90D81D1F3110}" destId="{37C6AB45-94AB-4D6E-B2D4-9552CBEB05B7}" srcOrd="6" destOrd="0" presId="urn:microsoft.com/office/officeart/2005/8/layout/default"/>
    <dgm:cxn modelId="{27F58774-587B-47BE-BA68-013A41050DFE}" type="presParOf" srcId="{F67C0B30-89AE-4391-93C5-90D81D1F3110}" destId="{D54D983D-7EB7-4E09-8DE3-C17A34879D0E}" srcOrd="7" destOrd="0" presId="urn:microsoft.com/office/officeart/2005/8/layout/default"/>
    <dgm:cxn modelId="{7FFC705B-FBB0-43CD-82C7-F55F8A9A0AD8}" type="presParOf" srcId="{F67C0B30-89AE-4391-93C5-90D81D1F3110}" destId="{79AF77D8-D34E-46C3-A8F2-656D45CDE01B}" srcOrd="8" destOrd="0" presId="urn:microsoft.com/office/officeart/2005/8/layout/default"/>
    <dgm:cxn modelId="{388B0FA7-B34F-49AF-A706-66A9756747CB}" type="presParOf" srcId="{F67C0B30-89AE-4391-93C5-90D81D1F3110}" destId="{58986C20-CD22-4A86-B906-FEC4368DC0FE}" srcOrd="9" destOrd="0" presId="urn:microsoft.com/office/officeart/2005/8/layout/default"/>
    <dgm:cxn modelId="{8CEB2CE7-DE4B-4537-AAF4-A8AD9471C7C4}" type="presParOf" srcId="{F67C0B30-89AE-4391-93C5-90D81D1F3110}" destId="{5FF44402-2C65-4C5E-96B8-995037CEA6C3}" srcOrd="10" destOrd="0" presId="urn:microsoft.com/office/officeart/2005/8/layout/default"/>
    <dgm:cxn modelId="{73F5DA9F-1C18-4DC6-8E86-F2B8EC9046BA}" type="presParOf" srcId="{F67C0B30-89AE-4391-93C5-90D81D1F3110}" destId="{EDD27407-1307-46C1-8954-A208635587CB}" srcOrd="11" destOrd="0" presId="urn:microsoft.com/office/officeart/2005/8/layout/default"/>
    <dgm:cxn modelId="{64B38DBC-13EE-4F0D-BEED-953196AD2637}" type="presParOf" srcId="{F67C0B30-89AE-4391-93C5-90D81D1F3110}" destId="{3CD06541-FC7D-491C-A534-78CA810173B3}" srcOrd="12" destOrd="0" presId="urn:microsoft.com/office/officeart/2005/8/layout/default"/>
    <dgm:cxn modelId="{BC658BC6-297D-4DD0-A6F9-1D537C1A97EC}" type="presParOf" srcId="{F67C0B30-89AE-4391-93C5-90D81D1F3110}" destId="{24FD1146-0085-481F-8199-3833A0C3EA3D}" srcOrd="13" destOrd="0" presId="urn:microsoft.com/office/officeart/2005/8/layout/default"/>
    <dgm:cxn modelId="{E11CFB23-E502-4BE9-B4B2-3CDCAB084B0A}" type="presParOf" srcId="{F67C0B30-89AE-4391-93C5-90D81D1F3110}" destId="{03D09128-71AF-46D9-BDA5-F16352BE5E36}" srcOrd="14" destOrd="0" presId="urn:microsoft.com/office/officeart/2005/8/layout/default"/>
    <dgm:cxn modelId="{F0AFF454-5896-41D0-8880-165DDABCB438}" type="presParOf" srcId="{F67C0B30-89AE-4391-93C5-90D81D1F3110}" destId="{36C073C4-9194-4255-9FF1-0A0223E91A99}" srcOrd="15" destOrd="0" presId="urn:microsoft.com/office/officeart/2005/8/layout/default"/>
    <dgm:cxn modelId="{A9C74FF0-B838-43F0-A914-C627B029A135}" type="presParOf" srcId="{F67C0B30-89AE-4391-93C5-90D81D1F3110}" destId="{1B46D8E4-BE24-48EA-8C85-D2D642EF8CE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560D2-774E-4F1F-8B48-0BCEF6E05BE3}">
      <dsp:nvSpPr>
        <dsp:cNvPr id="0" name=""/>
        <dsp:cNvSpPr/>
      </dsp:nvSpPr>
      <dsp:spPr>
        <a:xfrm>
          <a:off x="2928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Authority</a:t>
          </a:r>
        </a:p>
      </dsp:txBody>
      <dsp:txXfrm>
        <a:off x="2928" y="483878"/>
        <a:ext cx="1585533" cy="951320"/>
      </dsp:txXfrm>
    </dsp:sp>
    <dsp:sp modelId="{90209A43-3CDF-4C59-8427-2E1FAD90C671}">
      <dsp:nvSpPr>
        <dsp:cNvPr id="0" name=""/>
        <dsp:cNvSpPr/>
      </dsp:nvSpPr>
      <dsp:spPr>
        <a:xfrm>
          <a:off x="1747015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Contest</a:t>
          </a:r>
        </a:p>
      </dsp:txBody>
      <dsp:txXfrm>
        <a:off x="1747015" y="483878"/>
        <a:ext cx="1585533" cy="951320"/>
      </dsp:txXfrm>
    </dsp:sp>
    <dsp:sp modelId="{CCCB8FDE-3FD9-4BEB-9B1E-CF1316D3B47C}">
      <dsp:nvSpPr>
        <dsp:cNvPr id="0" name=""/>
        <dsp:cNvSpPr/>
      </dsp:nvSpPr>
      <dsp:spPr>
        <a:xfrm>
          <a:off x="3491102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First-come/</a:t>
          </a:r>
          <a:br>
            <a:rPr lang="en-US" sz="1700" kern="1200" dirty="0"/>
          </a:br>
          <a:r>
            <a:rPr lang="en-US" sz="1700" kern="1200" dirty="0"/>
            <a:t>first-served</a:t>
          </a:r>
        </a:p>
      </dsp:txBody>
      <dsp:txXfrm>
        <a:off x="3491102" y="483878"/>
        <a:ext cx="1585533" cy="951320"/>
      </dsp:txXfrm>
    </dsp:sp>
    <dsp:sp modelId="{37C6AB45-94AB-4D6E-B2D4-9552CBEB05B7}">
      <dsp:nvSpPr>
        <dsp:cNvPr id="0" name=""/>
        <dsp:cNvSpPr/>
      </dsp:nvSpPr>
      <dsp:spPr>
        <a:xfrm>
          <a:off x="5235189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Force</a:t>
          </a:r>
        </a:p>
      </dsp:txBody>
      <dsp:txXfrm>
        <a:off x="5235189" y="483878"/>
        <a:ext cx="1585533" cy="951320"/>
      </dsp:txXfrm>
    </dsp:sp>
    <dsp:sp modelId="{79AF77D8-D34E-46C3-A8F2-656D45CDE01B}">
      <dsp:nvSpPr>
        <dsp:cNvPr id="0" name=""/>
        <dsp:cNvSpPr/>
      </dsp:nvSpPr>
      <dsp:spPr>
        <a:xfrm>
          <a:off x="6979276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Lottery</a:t>
          </a:r>
        </a:p>
      </dsp:txBody>
      <dsp:txXfrm>
        <a:off x="6979276" y="483878"/>
        <a:ext cx="1585533" cy="951320"/>
      </dsp:txXfrm>
    </dsp:sp>
    <dsp:sp modelId="{5FF44402-2C65-4C5E-96B8-995037CEA6C3}">
      <dsp:nvSpPr>
        <dsp:cNvPr id="0" name=""/>
        <dsp:cNvSpPr/>
      </dsp:nvSpPr>
      <dsp:spPr>
        <a:xfrm>
          <a:off x="874971" y="1593751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Majority rule </a:t>
          </a:r>
        </a:p>
      </dsp:txBody>
      <dsp:txXfrm>
        <a:off x="874971" y="1593751"/>
        <a:ext cx="1585533" cy="951320"/>
      </dsp:txXfrm>
    </dsp:sp>
    <dsp:sp modelId="{3CD06541-FC7D-491C-A534-78CA810173B3}">
      <dsp:nvSpPr>
        <dsp:cNvPr id="0" name=""/>
        <dsp:cNvSpPr/>
      </dsp:nvSpPr>
      <dsp:spPr>
        <a:xfrm>
          <a:off x="2619058" y="1593751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Personal characteristics</a:t>
          </a:r>
        </a:p>
      </dsp:txBody>
      <dsp:txXfrm>
        <a:off x="2619058" y="1593751"/>
        <a:ext cx="1585533" cy="951320"/>
      </dsp:txXfrm>
    </dsp:sp>
    <dsp:sp modelId="{03D09128-71AF-46D9-BDA5-F16352BE5E36}">
      <dsp:nvSpPr>
        <dsp:cNvPr id="0" name=""/>
        <dsp:cNvSpPr/>
      </dsp:nvSpPr>
      <dsp:spPr>
        <a:xfrm>
          <a:off x="4363145" y="1593751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Price</a:t>
          </a:r>
        </a:p>
      </dsp:txBody>
      <dsp:txXfrm>
        <a:off x="4363145" y="1593751"/>
        <a:ext cx="1585533" cy="951320"/>
      </dsp:txXfrm>
    </dsp:sp>
    <dsp:sp modelId="{1B46D8E4-BE24-48EA-8C85-D2D642EF8CEC}">
      <dsp:nvSpPr>
        <dsp:cNvPr id="0" name=""/>
        <dsp:cNvSpPr/>
      </dsp:nvSpPr>
      <dsp:spPr>
        <a:xfrm>
          <a:off x="6107232" y="1593751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Sharing equally</a:t>
          </a:r>
        </a:p>
      </dsp:txBody>
      <dsp:txXfrm>
        <a:off x="6107232" y="1593751"/>
        <a:ext cx="1585533" cy="951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560D2-774E-4F1F-8B48-0BCEF6E05BE3}">
      <dsp:nvSpPr>
        <dsp:cNvPr id="0" name=""/>
        <dsp:cNvSpPr/>
      </dsp:nvSpPr>
      <dsp:spPr>
        <a:xfrm>
          <a:off x="2928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Authority</a:t>
          </a:r>
        </a:p>
      </dsp:txBody>
      <dsp:txXfrm>
        <a:off x="2928" y="483878"/>
        <a:ext cx="1585533" cy="951320"/>
      </dsp:txXfrm>
    </dsp:sp>
    <dsp:sp modelId="{90209A43-3CDF-4C59-8427-2E1FAD90C671}">
      <dsp:nvSpPr>
        <dsp:cNvPr id="0" name=""/>
        <dsp:cNvSpPr/>
      </dsp:nvSpPr>
      <dsp:spPr>
        <a:xfrm>
          <a:off x="1747015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Contest</a:t>
          </a:r>
        </a:p>
      </dsp:txBody>
      <dsp:txXfrm>
        <a:off x="1747015" y="483878"/>
        <a:ext cx="1585533" cy="951320"/>
      </dsp:txXfrm>
    </dsp:sp>
    <dsp:sp modelId="{CCCB8FDE-3FD9-4BEB-9B1E-CF1316D3B47C}">
      <dsp:nvSpPr>
        <dsp:cNvPr id="0" name=""/>
        <dsp:cNvSpPr/>
      </dsp:nvSpPr>
      <dsp:spPr>
        <a:xfrm>
          <a:off x="3491102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First-come/</a:t>
          </a:r>
          <a:br>
            <a:rPr lang="en-US" sz="1700" kern="1200" dirty="0"/>
          </a:br>
          <a:r>
            <a:rPr lang="en-US" sz="1700" kern="1200" dirty="0"/>
            <a:t>first-served</a:t>
          </a:r>
        </a:p>
      </dsp:txBody>
      <dsp:txXfrm>
        <a:off x="3491102" y="483878"/>
        <a:ext cx="1585533" cy="951320"/>
      </dsp:txXfrm>
    </dsp:sp>
    <dsp:sp modelId="{37C6AB45-94AB-4D6E-B2D4-9552CBEB05B7}">
      <dsp:nvSpPr>
        <dsp:cNvPr id="0" name=""/>
        <dsp:cNvSpPr/>
      </dsp:nvSpPr>
      <dsp:spPr>
        <a:xfrm>
          <a:off x="5235189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Force</a:t>
          </a:r>
        </a:p>
      </dsp:txBody>
      <dsp:txXfrm>
        <a:off x="5235189" y="483878"/>
        <a:ext cx="1585533" cy="951320"/>
      </dsp:txXfrm>
    </dsp:sp>
    <dsp:sp modelId="{79AF77D8-D34E-46C3-A8F2-656D45CDE01B}">
      <dsp:nvSpPr>
        <dsp:cNvPr id="0" name=""/>
        <dsp:cNvSpPr/>
      </dsp:nvSpPr>
      <dsp:spPr>
        <a:xfrm>
          <a:off x="6979276" y="483878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Lottery</a:t>
          </a:r>
        </a:p>
      </dsp:txBody>
      <dsp:txXfrm>
        <a:off x="6979276" y="483878"/>
        <a:ext cx="1585533" cy="951320"/>
      </dsp:txXfrm>
    </dsp:sp>
    <dsp:sp modelId="{5FF44402-2C65-4C5E-96B8-995037CEA6C3}">
      <dsp:nvSpPr>
        <dsp:cNvPr id="0" name=""/>
        <dsp:cNvSpPr/>
      </dsp:nvSpPr>
      <dsp:spPr>
        <a:xfrm>
          <a:off x="874971" y="1593751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Majority rule </a:t>
          </a:r>
        </a:p>
      </dsp:txBody>
      <dsp:txXfrm>
        <a:off x="874971" y="1593751"/>
        <a:ext cx="1585533" cy="951320"/>
      </dsp:txXfrm>
    </dsp:sp>
    <dsp:sp modelId="{3CD06541-FC7D-491C-A534-78CA810173B3}">
      <dsp:nvSpPr>
        <dsp:cNvPr id="0" name=""/>
        <dsp:cNvSpPr/>
      </dsp:nvSpPr>
      <dsp:spPr>
        <a:xfrm>
          <a:off x="2619058" y="1593751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Personal characteristics</a:t>
          </a:r>
        </a:p>
      </dsp:txBody>
      <dsp:txXfrm>
        <a:off x="2619058" y="1593751"/>
        <a:ext cx="1585533" cy="951320"/>
      </dsp:txXfrm>
    </dsp:sp>
    <dsp:sp modelId="{03D09128-71AF-46D9-BDA5-F16352BE5E36}">
      <dsp:nvSpPr>
        <dsp:cNvPr id="0" name=""/>
        <dsp:cNvSpPr/>
      </dsp:nvSpPr>
      <dsp:spPr>
        <a:xfrm>
          <a:off x="4363145" y="1593751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Price</a:t>
          </a:r>
        </a:p>
      </dsp:txBody>
      <dsp:txXfrm>
        <a:off x="4363145" y="1593751"/>
        <a:ext cx="1585533" cy="951320"/>
      </dsp:txXfrm>
    </dsp:sp>
    <dsp:sp modelId="{1B46D8E4-BE24-48EA-8C85-D2D642EF8CEC}">
      <dsp:nvSpPr>
        <dsp:cNvPr id="0" name=""/>
        <dsp:cNvSpPr/>
      </dsp:nvSpPr>
      <dsp:spPr>
        <a:xfrm>
          <a:off x="6107232" y="1593751"/>
          <a:ext cx="1585533" cy="95132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Sharing equally</a:t>
          </a:r>
        </a:p>
      </dsp:txBody>
      <dsp:txXfrm>
        <a:off x="6107232" y="1593751"/>
        <a:ext cx="1585533" cy="95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BBB9AC9-F41F-4916-B5CB-4BAC3B071E9E}" type="datetimeFigureOut">
              <a:rPr lang="en-US"/>
              <a:pPr>
                <a:defRPr/>
              </a:pPr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74AC060-BAD6-47CC-AF30-254C9B2BD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9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0A359AC-4EDB-4AA1-9AD2-B6BF0735A59F}" type="datetimeFigureOut">
              <a:rPr lang="en-US"/>
              <a:pPr>
                <a:defRPr/>
              </a:pPr>
              <a:t>5/20/2026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9" tIns="45634" rIns="91269" bIns="4563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6" y="4387769"/>
            <a:ext cx="5607050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B4525BD-1B22-4CBE-A35B-96886ED63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6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525BD-1B22-4CBE-A35B-96886ED635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9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525BD-1B22-4CBE-A35B-96886ED635B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72001"/>
            <a:ext cx="9144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6D62C6F0-EFF1-732B-1581-8379BBAA9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E5B62-7320-7915-C1B2-46E8F87319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9878" y="211710"/>
            <a:ext cx="1818643" cy="6096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36C63-16C0-6F8E-2D75-A3C914E76AE3}"/>
              </a:ext>
            </a:extLst>
          </p:cNvPr>
          <p:cNvCxnSpPr/>
          <p:nvPr userDrawn="1"/>
        </p:nvCxnSpPr>
        <p:spPr bwMode="auto">
          <a:xfrm>
            <a:off x="4699000" y="4781550"/>
            <a:ext cx="4097338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6AE55D5-BF4A-82D0-0D80-EB576C1FF6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0" y="-1"/>
            <a:ext cx="4097338" cy="47489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CC06022-1BCD-1931-2561-1987663CD57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5" y="1571652"/>
            <a:ext cx="4038600" cy="2066897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638550"/>
            <a:ext cx="41148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7C4B9FE-B526-3664-8BF4-E67331C9AC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0248" y="1251966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</p:spTree>
    <p:extLst>
      <p:ext uri="{BB962C8B-B14F-4D97-AF65-F5344CB8AC3E}">
        <p14:creationId xmlns:p14="http://schemas.microsoft.com/office/powerpoint/2010/main" val="33277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71BC4-27DD-0D47-8289-378CE57FE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5943600" cy="47815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3C346-46C6-994F-D796-F474B650A4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48400" y="514350"/>
            <a:ext cx="2590800" cy="4114800"/>
          </a:xfrm>
        </p:spPr>
        <p:txBody>
          <a:bodyPr anchor="ctr"/>
          <a:lstStyle>
            <a:lvl1pPr marL="0" indent="0">
              <a:buNone/>
              <a:defRPr sz="1600" b="1"/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033FBB-B5D6-49D7-A4E5-2484A87950F8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5956853" y="-2485"/>
            <a:ext cx="0" cy="478403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6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464D70-1034-2743-38D2-E42A8B85B611}"/>
              </a:ext>
            </a:extLst>
          </p:cNvPr>
          <p:cNvSpPr/>
          <p:nvPr userDrawn="1"/>
        </p:nvSpPr>
        <p:spPr bwMode="auto">
          <a:xfrm>
            <a:off x="6781800" y="57150"/>
            <a:ext cx="2014538" cy="304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Background pattern&#10;&#10;AI-generated content may be incorrect.">
            <a:extLst>
              <a:ext uri="{FF2B5EF4-FFF2-40B4-BE49-F238E27FC236}">
                <a16:creationId xmlns:a16="http://schemas.microsoft.com/office/drawing/2014/main" id="{48B36076-8F52-054A-BD44-113A2FBE6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B1AE9-ACB9-2C78-CDE7-3DED1187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9700" y="828675"/>
            <a:ext cx="6438900" cy="31242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 marL="365760" indent="0">
              <a:buNone/>
              <a:defRPr sz="2400" b="1">
                <a:solidFill>
                  <a:schemeClr val="bg1"/>
                </a:solidFill>
              </a:defRPr>
            </a:lvl2pPr>
            <a:lvl3pPr marL="914400" indent="0">
              <a:buNone/>
              <a:defRPr sz="2400" b="1">
                <a:solidFill>
                  <a:schemeClr val="bg1"/>
                </a:solidFill>
              </a:defRPr>
            </a:lvl3pPr>
            <a:lvl4pPr marL="1371600" indent="0">
              <a:buNone/>
              <a:defRPr sz="24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47A5E-DBA9-EF24-0935-45D857580E34}"/>
              </a:ext>
            </a:extLst>
          </p:cNvPr>
          <p:cNvSpPr/>
          <p:nvPr userDrawn="1"/>
        </p:nvSpPr>
        <p:spPr bwMode="auto">
          <a:xfrm>
            <a:off x="0" y="0"/>
            <a:ext cx="1066800" cy="47815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1008D261-24FD-3E8C-CADC-03E260A07D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153"/>
          <a:stretch/>
        </p:blipFill>
        <p:spPr>
          <a:xfrm>
            <a:off x="228599" y="1933575"/>
            <a:ext cx="5746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002F7-4067-6039-0676-FA2396AAD64B}"/>
              </a:ext>
            </a:extLst>
          </p:cNvPr>
          <p:cNvSpPr/>
          <p:nvPr userDrawn="1"/>
        </p:nvSpPr>
        <p:spPr bwMode="auto">
          <a:xfrm>
            <a:off x="511527" y="0"/>
            <a:ext cx="1922318" cy="2266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09EFC-88BE-9FE7-A5A4-BD51B8E390C4}"/>
              </a:ext>
            </a:extLst>
          </p:cNvPr>
          <p:cNvSpPr/>
          <p:nvPr userDrawn="1"/>
        </p:nvSpPr>
        <p:spPr bwMode="auto">
          <a:xfrm>
            <a:off x="511527" y="1728278"/>
            <a:ext cx="1922318" cy="64812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BA30E459-0717-B1B5-89C6-1ACA2DFB16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4876" y="1728278"/>
            <a:ext cx="1893524" cy="6347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68C1B0-E910-1F47-704C-6D9C86D8CC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475" y="238309"/>
            <a:ext cx="1765723" cy="648126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C6A700-1C8D-0E4A-A605-005E9D0AF2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476" y="916073"/>
            <a:ext cx="1765723" cy="743859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accent4"/>
                </a:solidFill>
              </a:defRPr>
            </a:lvl1pPr>
            <a:lvl2pPr marL="36576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Title Goes Here Lorem Ipsum Dolor,</a:t>
            </a:r>
            <a:br>
              <a:rPr lang="en-US" dirty="0"/>
            </a:br>
            <a:r>
              <a:rPr lang="en-US" dirty="0"/>
              <a:t>Bank Name Goes Here Lorem Ipsum Do</a:t>
            </a:r>
          </a:p>
        </p:txBody>
      </p:sp>
    </p:spTree>
    <p:extLst>
      <p:ext uri="{BB962C8B-B14F-4D97-AF65-F5344CB8AC3E}">
        <p14:creationId xmlns:p14="http://schemas.microsoft.com/office/powerpoint/2010/main" val="425641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CA02D9-AF14-6D9C-910F-0276E251A8A5}"/>
              </a:ext>
            </a:extLst>
          </p:cNvPr>
          <p:cNvGrpSpPr/>
          <p:nvPr userDrawn="1"/>
        </p:nvGrpSpPr>
        <p:grpSpPr>
          <a:xfrm>
            <a:off x="511527" y="-1"/>
            <a:ext cx="1926873" cy="1117700"/>
            <a:chOff x="511527" y="1370679"/>
            <a:chExt cx="1850673" cy="1073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113A8C-0625-7FC7-EBE1-5C26E9B3BBCA}"/>
                </a:ext>
              </a:extLst>
            </p:cNvPr>
            <p:cNvSpPr/>
            <p:nvPr userDrawn="1"/>
          </p:nvSpPr>
          <p:spPr bwMode="auto">
            <a:xfrm>
              <a:off x="511527" y="1370679"/>
              <a:ext cx="1846298" cy="1073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4DF86F-8CF2-6907-41E9-E09A7675E6CA}"/>
                </a:ext>
              </a:extLst>
            </p:cNvPr>
            <p:cNvSpPr/>
            <p:nvPr userDrawn="1"/>
          </p:nvSpPr>
          <p:spPr bwMode="auto">
            <a:xfrm>
              <a:off x="511527" y="2312019"/>
              <a:ext cx="1846298" cy="13216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F5C83E02-377C-36E8-52EA-9D5BBE55D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43557" y="1547835"/>
              <a:ext cx="1818643" cy="609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4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AI-generated content may be incorrect.">
            <a:extLst>
              <a:ext uri="{FF2B5EF4-FFF2-40B4-BE49-F238E27FC236}">
                <a16:creationId xmlns:a16="http://schemas.microsoft.com/office/drawing/2014/main" id="{E03D8724-A0AF-FCBE-8FF6-62A40C638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AF937E-9FCF-223A-7AEE-594774F615A2}"/>
              </a:ext>
            </a:extLst>
          </p:cNvPr>
          <p:cNvSpPr/>
          <p:nvPr userDrawn="1"/>
        </p:nvSpPr>
        <p:spPr bwMode="auto">
          <a:xfrm>
            <a:off x="6324600" y="0"/>
            <a:ext cx="2471738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4B15B-D00E-D633-F159-3E5796A070DD}"/>
              </a:ext>
            </a:extLst>
          </p:cNvPr>
          <p:cNvSpPr/>
          <p:nvPr userDrawn="1"/>
        </p:nvSpPr>
        <p:spPr bwMode="auto">
          <a:xfrm>
            <a:off x="0" y="1047750"/>
            <a:ext cx="9144000" cy="2819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5C500-4FF5-5059-C70C-B6E5EE367938}"/>
              </a:ext>
            </a:extLst>
          </p:cNvPr>
          <p:cNvSpPr txBox="1"/>
          <p:nvPr userDrawn="1"/>
        </p:nvSpPr>
        <p:spPr>
          <a:xfrm>
            <a:off x="482662" y="1887582"/>
            <a:ext cx="4953000" cy="113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Check out FRE.org for free, classroom-ready  resources and professional development!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040CEB8-48D6-E73F-790E-B3D793A4EE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2344" y="1258726"/>
            <a:ext cx="2381250" cy="23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C615-B65A-4AAF-4AEB-0E79F7F91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7A813-2A1F-D23F-58DC-8F2108746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2F06B-8567-900E-ACA0-43A565E9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83F29-9D4E-B3BF-5E6D-C9A7E963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0EB60-F29C-6BFD-9A3B-77612B4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120-D374-40AD-BBFE-3047CA085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0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8C098-0944-F12A-A912-7B1EDB08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678F6-D9D6-F985-6775-39600DBB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80A8F-9BD6-FA5A-1709-AD244775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6120-D374-40AD-BBFE-3047CA085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80192D-ABD9-431B-41D6-2FF6DEDB3667}"/>
              </a:ext>
            </a:extLst>
          </p:cNvPr>
          <p:cNvSpPr/>
          <p:nvPr userDrawn="1"/>
        </p:nvSpPr>
        <p:spPr bwMode="auto">
          <a:xfrm>
            <a:off x="152400" y="4781550"/>
            <a:ext cx="8763000" cy="3619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Background pattern&#10;&#10;AI-generated content may be incorrect.">
            <a:extLst>
              <a:ext uri="{FF2B5EF4-FFF2-40B4-BE49-F238E27FC236}">
                <a16:creationId xmlns:a16="http://schemas.microsoft.com/office/drawing/2014/main" id="{21F0161D-3AB6-DE1C-E323-67511842B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EEB5A3D8-3358-75FC-D9C2-7C9F6394DC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075" y="1"/>
            <a:ext cx="8450263" cy="3249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1B54A-20B5-4156-5E9A-FAE8AE71A0A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46074" y="3267048"/>
            <a:ext cx="8450264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54179C72-0A64-790D-9936-51359BF6952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4" y="3499692"/>
            <a:ext cx="8450263" cy="708294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Here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D9314CF-22F9-727D-6CB7-1037CC55A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252250"/>
            <a:ext cx="76200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A2DFD650-0886-9D04-AC8E-AAA13BE3CD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47264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5FD50168-8AEB-D256-20E2-EF639A1B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2387"/>
            <a:ext cx="1818643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4C5D2A-800E-515B-EC05-B3293AEE63AF}"/>
              </a:ext>
            </a:extLst>
          </p:cNvPr>
          <p:cNvSpPr/>
          <p:nvPr userDrawn="1"/>
        </p:nvSpPr>
        <p:spPr bwMode="auto">
          <a:xfrm>
            <a:off x="6705600" y="0"/>
            <a:ext cx="2286000" cy="28217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572000"/>
            <a:ext cx="9144000" cy="583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CC63C1E0-A075-7BE1-FB4F-5AC6AB17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F2AB5-F1A2-CDAA-4296-B243EF9E9321}"/>
              </a:ext>
            </a:extLst>
          </p:cNvPr>
          <p:cNvSpPr/>
          <p:nvPr userDrawn="1"/>
        </p:nvSpPr>
        <p:spPr bwMode="auto">
          <a:xfrm>
            <a:off x="838199" y="838200"/>
            <a:ext cx="7459579" cy="350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E7C8A-EEF1-E1AC-E5E5-4B8A253E9F64}"/>
              </a:ext>
            </a:extLst>
          </p:cNvPr>
          <p:cNvSpPr/>
          <p:nvPr userDrawn="1"/>
        </p:nvSpPr>
        <p:spPr bwMode="auto">
          <a:xfrm rot="5400000">
            <a:off x="4523125" y="565075"/>
            <a:ext cx="97750" cy="745155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8C687C6-1A65-C6C6-2C6B-702036339BC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7982" y="1769743"/>
            <a:ext cx="6181017" cy="1354040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591B6C8-D8FF-9307-6BA6-34CEC9C44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6182" y="3257551"/>
            <a:ext cx="5447018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19" name="Content Placeholder 20">
            <a:extLst>
              <a:ext uri="{FF2B5EF4-FFF2-40B4-BE49-F238E27FC236}">
                <a16:creationId xmlns:a16="http://schemas.microsoft.com/office/drawing/2014/main" id="{5E3289B7-F33B-CE13-80DE-B658C01D99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199" y="6370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3C9EFEA1-B894-A11E-1373-B63794B462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678" y="990278"/>
            <a:ext cx="1818643" cy="609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3666D2-8D96-BA66-AD17-EE0B605E5258}"/>
              </a:ext>
            </a:extLst>
          </p:cNvPr>
          <p:cNvSpPr/>
          <p:nvPr userDrawn="1"/>
        </p:nvSpPr>
        <p:spPr bwMode="auto">
          <a:xfrm>
            <a:off x="6705600" y="133350"/>
            <a:ext cx="2209800" cy="22383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2" name="Picture 1" descr="Background pattern&#10;&#10;AI-generated content may be incorrect.">
            <a:extLst>
              <a:ext uri="{FF2B5EF4-FFF2-40B4-BE49-F238E27FC236}">
                <a16:creationId xmlns:a16="http://schemas.microsoft.com/office/drawing/2014/main" id="{F669360A-3F0C-D48D-FDF5-6855C425E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07" b="5555"/>
          <a:stretch/>
        </p:blipFill>
        <p:spPr>
          <a:xfrm>
            <a:off x="0" y="-1"/>
            <a:ext cx="9144000" cy="48214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86CC1B-643C-9F43-B67D-115A83AD2A8A}"/>
              </a:ext>
            </a:extLst>
          </p:cNvPr>
          <p:cNvSpPr/>
          <p:nvPr userDrawn="1"/>
        </p:nvSpPr>
        <p:spPr bwMode="auto">
          <a:xfrm>
            <a:off x="1889049" y="1352550"/>
            <a:ext cx="5888370" cy="2438400"/>
          </a:xfrm>
          <a:prstGeom prst="roundRect">
            <a:avLst/>
          </a:prstGeom>
          <a:solidFill>
            <a:schemeClr val="tx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342EB5-647E-DBDA-EECC-E62D59DDB4BB}"/>
              </a:ext>
            </a:extLst>
          </p:cNvPr>
          <p:cNvSpPr/>
          <p:nvPr userDrawn="1"/>
        </p:nvSpPr>
        <p:spPr bwMode="auto">
          <a:xfrm>
            <a:off x="1780215" y="1204913"/>
            <a:ext cx="5888370" cy="2438400"/>
          </a:xfrm>
          <a:prstGeom prst="roundRect">
            <a:avLst/>
          </a:prstGeom>
          <a:solidFill>
            <a:schemeClr val="bg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2719E6-61DE-BFBD-4BF9-DAE333E7E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80213" y="1479053"/>
            <a:ext cx="5888369" cy="457200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  <a:lvl2pPr marL="365760" indent="0">
              <a:buNone/>
              <a:defRPr/>
            </a:lvl2pPr>
          </a:lstStyle>
          <a:p>
            <a:pPr lvl="0"/>
            <a:r>
              <a:rPr lang="en-US" dirty="0"/>
              <a:t>SECTION NUMBER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80212" y="1843342"/>
            <a:ext cx="5888369" cy="134479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3600" b="1" spc="-1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Section Goes Here Lorem Ipsum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365" y="369154"/>
            <a:ext cx="8554973" cy="990600"/>
          </a:xfrm>
        </p:spPr>
        <p:txBody>
          <a:bodyPr/>
          <a:lstStyle>
            <a:lvl1pPr>
              <a:defRPr sz="28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5DF70F6-E422-24C9-5D82-C883A41DF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54548" y="1158558"/>
            <a:ext cx="5741790" cy="347059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D2CA44-6038-DC26-ED9C-FAF8B9FF9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158558"/>
            <a:ext cx="2651165" cy="347059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507-A857-C367-F020-0CE20A99E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74" y="366464"/>
            <a:ext cx="8468551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064CF5-6FDC-7798-EB01-7806E586A13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88241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59C629-65D6-C3D7-18D6-683DACB0C9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66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EEDB123-1FE3-A022-D5DC-352D27076D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66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94A9993A-194A-CB62-BE57-2D486C0076EF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auto">
          <a:xfrm>
            <a:off x="712065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F01EA638-ACC6-2FC4-EECF-78EC40161A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3490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7" name="Text Placeholder 19">
            <a:extLst>
              <a:ext uri="{FF2B5EF4-FFF2-40B4-BE49-F238E27FC236}">
                <a16:creationId xmlns:a16="http://schemas.microsoft.com/office/drawing/2014/main" id="{C08F75EA-EEE6-FD45-2895-1A09EA03B5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90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698FE9EB-AD2D-AE82-D3EE-6CBF1BB588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2961831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id="{A37EA42F-E1B7-7FBE-6216-8690ACF5D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8003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87416122-E04B-1FA2-ABEA-C762D67070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8003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0E5F4919-468F-98CA-AAB7-9CE2C790DC5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 bwMode="auto">
          <a:xfrm>
            <a:off x="5041244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id="{AD3112C0-A309-C510-AA44-9BADFF260F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51499" y="2341756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D563EE1D-C4B6-152A-AE82-AF5347180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1499" y="253686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11CFF06D-D48B-0FB3-EB1E-903173488758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auto">
          <a:xfrm>
            <a:off x="1921087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id="{51425358-852D-D75E-3948-A1AD63DBC4A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35337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B7E57BE3-E3F1-08D4-F601-0853D2C0F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35337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EB4F2AF4-6A8F-53E3-26E7-51BD25531A4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 bwMode="auto">
          <a:xfrm>
            <a:off x="4000500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id="{6DA11B9D-5468-210B-A35E-6A6C6D29C7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16672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4E071D86-A813-2F89-DDC8-469CD8A09C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16672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DD4E3896-F5CB-0DDC-147F-8413B37AEBD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auto">
          <a:xfrm>
            <a:off x="6079913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D436C02D-3840-D024-CA59-EF132A8BCF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90168" y="4039498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id="{F820EDE1-5CFF-1F91-A8DD-9234B299B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90168" y="4254128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2781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heck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661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77DE43E-8FF4-CFB9-5BEF-DDB384FB3C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83484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CF1D8DF-ACA9-C2CB-F039-E2DA668600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5884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3440809-2B16-74D2-8B69-49AFC42886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811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1378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1378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B0DC689-0264-A427-F70B-C57A1C5E4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053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2CA0C95-D45B-E2C0-B0D1-A41289D1C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053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1394B1-E65F-9083-51B6-05A829D76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0451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65670A-9CC0-253A-13EE-56961738B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40451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E6E2C7E-2A1F-EFD0-7A56-6CDB492652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46126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6A1B7159-5F66-5564-1DC7-70C7ECC3E3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46126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3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5F70D-4E2D-693C-E5A2-6904BEDD6D90}"/>
              </a:ext>
            </a:extLst>
          </p:cNvPr>
          <p:cNvSpPr/>
          <p:nvPr userDrawn="1"/>
        </p:nvSpPr>
        <p:spPr bwMode="auto">
          <a:xfrm>
            <a:off x="0" y="1121465"/>
            <a:ext cx="9144000" cy="350768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4458804E-152F-5627-5370-05F6FA842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t="21803" r="-1" b="10000"/>
          <a:stretch/>
        </p:blipFill>
        <p:spPr>
          <a:xfrm>
            <a:off x="0" y="1121465"/>
            <a:ext cx="9144000" cy="35076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66790F-5766-5443-520A-C89936D5202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1335778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074" y="1335777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B9D245-1EC7-DD7B-166E-97FDAE33083E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2999686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5A61527-4862-08B6-EE14-5812D156D1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6074" y="2999685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5800" y="157607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5800" y="196215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60326F6C-CA30-5A40-CF17-52752544E0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800" y="325755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B4A33BF-AE46-9B52-DE9B-463C2D4B7A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5800" y="364363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6DD5C0C-7F0A-6562-4C3F-34AF6291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4" y="366464"/>
            <a:ext cx="8468551" cy="5933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88" y="1276350"/>
            <a:ext cx="85677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88" y="371475"/>
            <a:ext cx="85677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82000" y="4812506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algn="r"/>
            <a:fld id="{51221C86-548F-ED48-B57A-2AF14FA05D94}" type="slidenum">
              <a:rPr lang="en-US" sz="800" smtClean="0">
                <a:solidFill>
                  <a:schemeClr val="tx2"/>
                </a:solidFill>
                <a:latin typeface="+mn-lt"/>
                <a:cs typeface="Arial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F8817-2190-D4C9-9888-6BA4D12C0234}"/>
              </a:ext>
            </a:extLst>
          </p:cNvPr>
          <p:cNvSpPr txBox="1"/>
          <p:nvPr userDrawn="1"/>
        </p:nvSpPr>
        <p:spPr>
          <a:xfrm>
            <a:off x="254594" y="4847621"/>
            <a:ext cx="8203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FEDERAL RESERVE EDUCATION   </a:t>
            </a:r>
            <a:r>
              <a:rPr lang="en-US" sz="1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FRE.ORG  </a:t>
            </a:r>
            <a:r>
              <a:rPr lang="en-US" sz="1000" b="1" kern="1200" dirty="0">
                <a:solidFill>
                  <a:schemeClr val="accent1"/>
                </a:solidFill>
                <a:latin typeface="Times"/>
                <a:ea typeface="ＭＳ Ｐゴシック"/>
                <a:cs typeface="Arial" panose="020B0604020202020204" pitchFamily="34" charset="0"/>
              </a:rPr>
              <a:t>|  </a:t>
            </a:r>
            <a:r>
              <a:rPr lang="en-US" sz="1000" b="1" kern="1200" dirty="0">
                <a:solidFill>
                  <a:schemeClr val="tx2"/>
                </a:solidFill>
                <a:latin typeface="+mn-lt"/>
                <a:ea typeface="ＭＳ Ｐゴシック"/>
                <a:cs typeface="Arial" panose="020B0604020202020204" pitchFamily="34" charset="0"/>
              </a:rPr>
              <a:t>ALLOCATION DECISIONS &amp; COMPETITIVE ADVANTAGE IN THE FIFA WORLD CUP</a:t>
            </a: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6" r:id="rId2"/>
    <p:sldLayoutId id="2147483925" r:id="rId3"/>
    <p:sldLayoutId id="2147483926" r:id="rId4"/>
    <p:sldLayoutId id="2147483928" r:id="rId5"/>
    <p:sldLayoutId id="2147483967" r:id="rId6"/>
    <p:sldLayoutId id="2147483969" r:id="rId7"/>
    <p:sldLayoutId id="2147483987" r:id="rId8"/>
    <p:sldLayoutId id="2147483974" r:id="rId9"/>
    <p:sldLayoutId id="2147483968" r:id="rId10"/>
    <p:sldLayoutId id="2147483971" r:id="rId11"/>
    <p:sldLayoutId id="2147483989" r:id="rId12"/>
    <p:sldLayoutId id="2147483990" r:id="rId13"/>
    <p:sldLayoutId id="2147483988" r:id="rId14"/>
    <p:sldLayoutId id="2147483966" r:id="rId15"/>
    <p:sldLayoutId id="2147483936" r:id="rId16"/>
    <p:sldLayoutId id="2147483991" r:id="rId17"/>
    <p:sldLayoutId id="2147483992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 spc="0">
          <a:solidFill>
            <a:schemeClr val="tx2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9pPr>
    </p:titleStyle>
    <p:bodyStyle>
      <a:lvl1pPr marL="256032" indent="-256032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125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649224" indent="-283464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90000"/>
        <a:buFont typeface="Lucida Grande"/>
        <a:buChar char="−"/>
        <a:defRPr sz="18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−"/>
        <a:defRPr sz="14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3104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22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1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6430-4F1F-1507-4499-F3F577D00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Allocation Decisions and Competitive Balance in the FIFA World Cup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BDAB35-15C8-04A4-07B4-4503FAD0EC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5544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64DAE-FE63-4DD4-B052-81BF03B68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F8BF-51E0-C98A-27FC-CA16D109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Methods Revisited</a:t>
            </a:r>
          </a:p>
        </p:txBody>
      </p:sp>
      <p:graphicFrame>
        <p:nvGraphicFramePr>
          <p:cNvPr id="5" name="Content Placeholder 2" descr="A block list of the allocation methods. These methods are authority, contest, first-come/first-served, force, lottery, majority-rule, personal characteristics, price, and sharing equally. ">
            <a:extLst>
              <a:ext uri="{FF2B5EF4-FFF2-40B4-BE49-F238E27FC236}">
                <a16:creationId xmlns:a16="http://schemas.microsoft.com/office/drawing/2014/main" id="{37C8E2F4-6562-AE4D-0748-5479C85F1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018232"/>
              </p:ext>
            </p:extLst>
          </p:nvPr>
        </p:nvGraphicFramePr>
        <p:xfrm>
          <a:off x="247650" y="1276350"/>
          <a:ext cx="8567738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12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659BF-44A4-60E7-2E1E-602C1012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B1EF-630B-4143-569B-2C35AD2BEE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87500"/>
            <a:ext cx="9144000" cy="592138"/>
          </a:xfrm>
          <a:solidFill>
            <a:schemeClr val="tx2"/>
          </a:solidFill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550" dirty="0">
                <a:solidFill>
                  <a:schemeClr val="bg1"/>
                </a:solidFill>
                <a:cs typeface="+mj-cs"/>
              </a:rPr>
              <a:t>Confederations and Allocation of 2026 World Cup Slots</a:t>
            </a:r>
          </a:p>
        </p:txBody>
      </p:sp>
      <p:pic>
        <p:nvPicPr>
          <p:cNvPr id="1026" name="Picture 2" descr="CONCACAF - Wikipedia">
            <a:extLst>
              <a:ext uri="{FF2B5EF4-FFF2-40B4-BE49-F238E27FC236}">
                <a16:creationId xmlns:a16="http://schemas.microsoft.com/office/drawing/2014/main" id="{9DE07CFE-728A-F5F8-90AB-D1BFD9D6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362" y="0"/>
            <a:ext cx="3585274" cy="15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476606-7E1C-D2B8-C04C-558592583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87402"/>
              </p:ext>
            </p:extLst>
          </p:nvPr>
        </p:nvGraphicFramePr>
        <p:xfrm>
          <a:off x="54863" y="2343150"/>
          <a:ext cx="9034272" cy="266440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919472">
                  <a:extLst>
                    <a:ext uri="{9D8B030D-6E8A-4147-A177-3AD203B41FA5}">
                      <a16:colId xmlns:a16="http://schemas.microsoft.com/office/drawing/2014/main" val="22789548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4051754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89702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340364941"/>
                    </a:ext>
                  </a:extLst>
                </a:gridCol>
              </a:tblGrid>
              <a:tr h="3109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Confederation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Guaranteed Slots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Full Member Associations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Ranked Top 50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723799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AFC: Asian Football Confederation</a:t>
                      </a:r>
                      <a:endParaRPr lang="en-US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8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47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5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962910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CAF: Confederation of African Football </a:t>
                      </a:r>
                      <a:endParaRPr lang="en-US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9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54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7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3102079"/>
                  </a:ext>
                </a:extLst>
              </a:tr>
              <a:tr h="62192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CONCACAF: Confederation of North, Central American and Caribbean Association Football </a:t>
                      </a:r>
                      <a:endParaRPr lang="en-US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6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41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5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966723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CONMEBOL: Confederación Sudamericana de Fútbol </a:t>
                      </a:r>
                      <a:endParaRPr lang="en-US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6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10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7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6856672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OFC: Oceania Football Confederation </a:t>
                      </a:r>
                      <a:endParaRPr lang="en-US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11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0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6353816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UEFA: Union European Football Associations </a:t>
                      </a:r>
                      <a:endParaRPr lang="en-US" sz="16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16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55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26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660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27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2EF54-D339-39AE-CBF7-7CA360701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721C36-15A9-476A-0D59-978E60A0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World Cup Format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ED9E3-2DD8-9B5A-E778-82870B48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Forty-eight teams will play in the 2026 FIFA World Cup.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Four teams will play in each of 12 groups.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Each country plays the three other counties in their group in a round-robin schedule, where they earn points to advance to the knock-out stage of the tournament.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Three points are given to the winners of matches, and one point is awarded to teams that tie.  The top two teams in the group advance to the knock-out stage. Additionally, the 8 best third-place teams also advance to the knock-out stage of the tournament.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0AB1-B99F-1CE1-2B42-EBCA51FB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Methods</a:t>
            </a:r>
          </a:p>
        </p:txBody>
      </p:sp>
      <p:graphicFrame>
        <p:nvGraphicFramePr>
          <p:cNvPr id="5" name="Content Placeholder 2" descr="A block list of the allocation methods. These methods are authority, contest, first-come/first-served, force, lottery, majority-rule, personal characteristics, price, and sharing equally. ">
            <a:extLst>
              <a:ext uri="{FF2B5EF4-FFF2-40B4-BE49-F238E27FC236}">
                <a16:creationId xmlns:a16="http://schemas.microsoft.com/office/drawing/2014/main" id="{88CC0A27-79F3-440C-B172-5E7022A86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589591"/>
              </p:ext>
            </p:extLst>
          </p:nvPr>
        </p:nvGraphicFramePr>
        <p:xfrm>
          <a:off x="247650" y="1276350"/>
          <a:ext cx="8567738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401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49022-2913-6084-4358-68D6896B1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177AAB-AC0F-038B-03AE-D87EE2C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90600" y="1200150"/>
            <a:ext cx="7162800" cy="990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5D358A6D-A849-8507-248A-161FB29EB4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1364456"/>
            <a:ext cx="7162800" cy="6619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4000" b="1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Positive Incentive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8E9B18D-4062-808B-7A4D-93DD530D8CD2}"/>
              </a:ext>
            </a:extLst>
          </p:cNvPr>
          <p:cNvSpPr txBox="1">
            <a:spLocks/>
          </p:cNvSpPr>
          <p:nvPr/>
        </p:nvSpPr>
        <p:spPr>
          <a:xfrm>
            <a:off x="990600" y="2354263"/>
            <a:ext cx="7162800" cy="1589087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 A reward that encourages people to behave in a certain way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17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174AB-BBD9-171E-AE48-3C82800FE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D08604-9694-6AB0-05BC-6AC4523F9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90600" y="1200150"/>
            <a:ext cx="7162800" cy="990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6EB9426C-5B6D-1CAA-12C2-9357513E06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1364456"/>
            <a:ext cx="7162800" cy="6619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4000" b="1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Negative Incentive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3B9314E6-8B57-C6A2-C82E-D31CFA92F5ED}"/>
              </a:ext>
            </a:extLst>
          </p:cNvPr>
          <p:cNvSpPr txBox="1">
            <a:spLocks/>
          </p:cNvSpPr>
          <p:nvPr/>
        </p:nvSpPr>
        <p:spPr>
          <a:xfrm>
            <a:off x="990600" y="2354263"/>
            <a:ext cx="7162800" cy="1589087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A penalty that discourages people from behaving in a certain way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8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0777-5404-2BDF-2F0C-0A9A319E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for the World Cup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0FB63-7585-EE5F-1A42-743093EBA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FIFA grants direct slots with consideration to the relative strength and number of countries in the confederation. These are the teams that make the World Cup tournament.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Countries play in confederation tournaments (each confederation makes up their own rules for qualification).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Each World Cup, the number of automatic slots per confederation is determined by FIFA, with additional slots based on inter-confederation playoffs.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6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EC83-AE94-2021-FD89-0E899ADF8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24" y="1586770"/>
            <a:ext cx="9144000" cy="592311"/>
          </a:xfrm>
          <a:solidFill>
            <a:schemeClr val="tx2"/>
          </a:solidFill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550" dirty="0">
                <a:solidFill>
                  <a:schemeClr val="bg1"/>
                </a:solidFill>
                <a:cs typeface="+mj-cs"/>
              </a:rPr>
              <a:t>Confederations and Allocation of 2022 World Cup Slots</a:t>
            </a:r>
          </a:p>
        </p:txBody>
      </p:sp>
      <p:pic>
        <p:nvPicPr>
          <p:cNvPr id="1026" name="Picture 2" descr="CONCACAF - Wikipedia">
            <a:extLst>
              <a:ext uri="{FF2B5EF4-FFF2-40B4-BE49-F238E27FC236}">
                <a16:creationId xmlns:a16="http://schemas.microsoft.com/office/drawing/2014/main" id="{9BEEF7C4-7EB2-6BBF-04D5-74EFA36A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362" y="0"/>
            <a:ext cx="3585274" cy="15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85C900-5ADD-F95D-FB38-34F1A7CDE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49240"/>
              </p:ext>
            </p:extLst>
          </p:nvPr>
        </p:nvGraphicFramePr>
        <p:xfrm>
          <a:off x="63973" y="2343150"/>
          <a:ext cx="9029701" cy="266440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914901">
                  <a:extLst>
                    <a:ext uri="{9D8B030D-6E8A-4147-A177-3AD203B41FA5}">
                      <a16:colId xmlns:a16="http://schemas.microsoft.com/office/drawing/2014/main" val="22789548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4051754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89702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87927196"/>
                    </a:ext>
                  </a:extLst>
                </a:gridCol>
              </a:tblGrid>
              <a:tr h="3109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Confederation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Guaranteed Slots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Full Member Associations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Ranked Top 50 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723799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AFC: Asian Football Confederation</a:t>
                      </a:r>
                      <a:endParaRPr lang="en-US" sz="16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5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47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5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962910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CAF: Confederation of African Football </a:t>
                      </a:r>
                      <a:endParaRPr lang="en-US" sz="16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5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54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7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3102079"/>
                  </a:ext>
                </a:extLst>
              </a:tr>
              <a:tr h="62192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CONCACAF: Confederation of North, Central American and Caribbean Association Football </a:t>
                      </a:r>
                      <a:endParaRPr lang="en-US" sz="16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3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41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5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966723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CONMEBOL: Confederación Sudamericana de Fútbol </a:t>
                      </a:r>
                      <a:endParaRPr lang="en-US" sz="16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4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10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7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6856672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OFC: Oceania Football Confederation </a:t>
                      </a:r>
                      <a:endParaRPr lang="en-US" sz="16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0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11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0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6353816"/>
                  </a:ext>
                </a:extLst>
              </a:tr>
              <a:tr h="31096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kern="0" dirty="0">
                          <a:effectLst/>
                        </a:rPr>
                        <a:t>UEFA: Union European Football Associations </a:t>
                      </a:r>
                      <a:endParaRPr lang="en-US" sz="16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13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0" dirty="0">
                          <a:effectLst/>
                        </a:rPr>
                        <a:t>55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kern="100" dirty="0">
                          <a:effectLst/>
                        </a:rPr>
                        <a:t>26</a:t>
                      </a:r>
                      <a:endParaRPr lang="en-US" sz="16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660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34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E57078-7C13-55F8-F27E-CBAF55F8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World Cup Format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D3E13-D5AE-5C15-2BA2-FD05133C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Thirty-two teams played in the 2022 FIFA World Cup.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Four teams played in each of eight groups.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Each country played the three other counties in their group in a round-robin schedule, where they earned points to advance to the knockout stage of the tournament.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Three points were given to the winners of matches, and one point was awarded to teams that tie. The top two teams in the group advanced to the knockout stage. </a:t>
            </a:r>
          </a:p>
        </p:txBody>
      </p:sp>
    </p:spTree>
    <p:extLst>
      <p:ext uri="{BB962C8B-B14F-4D97-AF65-F5344CB8AC3E}">
        <p14:creationId xmlns:p14="http://schemas.microsoft.com/office/powerpoint/2010/main" val="394534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FE50-31B0-C9B7-2900-4ACA01513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319E0A-489C-7E2C-9E74-1FD10E091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90600" y="1200150"/>
            <a:ext cx="7162800" cy="990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06343A-57CD-4553-8E7A-E4E142448C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1364456"/>
            <a:ext cx="7162800" cy="6619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4000" b="1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Competitive Balance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B911D02-407F-6D45-8F94-9D05CBC36548}"/>
              </a:ext>
            </a:extLst>
          </p:cNvPr>
          <p:cNvSpPr txBox="1">
            <a:spLocks/>
          </p:cNvSpPr>
          <p:nvPr/>
        </p:nvSpPr>
        <p:spPr>
          <a:xfrm>
            <a:off x="990600" y="2948941"/>
            <a:ext cx="7162800" cy="1589087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365760" indent="0" algn="ctr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Lucida Grande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/>
              <a:t>The measurement of how the probability of winning is distributed across teams in a league, tournament, or other sporting event.</a:t>
            </a:r>
          </a:p>
          <a:p>
            <a:r>
              <a:rPr lang="en-US" sz="2400" dirty="0"/>
              <a:t>A league that is dominated by a few successful teams would indicate competitive imbalance.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97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6EA2-AD0B-5CFF-E6B8-AF8DE91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Cup Winners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076229-FF2E-8FBD-E41E-E31A80242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316014"/>
              </p:ext>
            </p:extLst>
          </p:nvPr>
        </p:nvGraphicFramePr>
        <p:xfrm>
          <a:off x="628650" y="1369219"/>
          <a:ext cx="7886700" cy="29641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31854838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18622781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60192133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03716991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Country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Confederation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Championships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88419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Argentina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CONMEBOL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1978, 1986, 2022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674563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Brazil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CONMEBOL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1958, 1962, 1970, 1994, 2002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595718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England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UEFA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1966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813149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France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UEFA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1998, 2018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15785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Germany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UEFA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1954, 1974, 1990, 2014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43938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Italy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UEFA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1934, 1938, 1982, 2006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664343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Spain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UEFA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47433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Uruguay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CONMEBOL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1930, 1950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270031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60CE80-4883-E20D-5034-2929D61D07DF}"/>
              </a:ext>
            </a:extLst>
          </p:cNvPr>
          <p:cNvSpPr txBox="1"/>
          <p:nvPr/>
        </p:nvSpPr>
        <p:spPr>
          <a:xfrm>
            <a:off x="219270" y="4451003"/>
            <a:ext cx="815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The finals of the World Cup have only ever included CONMEBOL and UEFA teams. Three teams from other confederations have made it to the semifinals: Morocco (2022), South Korea (2002), and the United States (1930). </a:t>
            </a:r>
          </a:p>
        </p:txBody>
      </p:sp>
    </p:spTree>
    <p:extLst>
      <p:ext uri="{BB962C8B-B14F-4D97-AF65-F5344CB8AC3E}">
        <p14:creationId xmlns:p14="http://schemas.microsoft.com/office/powerpoint/2010/main" val="1106224976"/>
      </p:ext>
    </p:extLst>
  </p:cSld>
  <p:clrMapOvr>
    <a:masterClrMapping/>
  </p:clrMapOvr>
</p:sld>
</file>

<file path=ppt/theme/theme1.xml><?xml version="1.0" encoding="utf-8"?>
<a:theme xmlns:a="http://schemas.openxmlformats.org/drawingml/2006/main" name="Navy Footer">
  <a:themeElements>
    <a:clrScheme name="FRE 2025">
      <a:dk1>
        <a:srgbClr val="000000"/>
      </a:dk1>
      <a:lt1>
        <a:srgbClr val="FFFFFF"/>
      </a:lt1>
      <a:dk2>
        <a:srgbClr val="102E3C"/>
      </a:dk2>
      <a:lt2>
        <a:srgbClr val="EDF7FC"/>
      </a:lt2>
      <a:accent1>
        <a:srgbClr val="3B7E5F"/>
      </a:accent1>
      <a:accent2>
        <a:srgbClr val="4FA570"/>
      </a:accent2>
      <a:accent3>
        <a:srgbClr val="EFEA54"/>
      </a:accent3>
      <a:accent4>
        <a:srgbClr val="3C718F"/>
      </a:accent4>
      <a:accent5>
        <a:srgbClr val="DCEEF5"/>
      </a:accent5>
      <a:accent6>
        <a:srgbClr val="EAECE3"/>
      </a:accent6>
      <a:hlink>
        <a:srgbClr val="243B50"/>
      </a:hlink>
      <a:folHlink>
        <a:srgbClr val="50B0C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ysDot"/>
          <a:round/>
          <a:headEnd type="none" w="med" len="med"/>
          <a:tailEnd type="triangle" w="lg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16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Internal v1" id="{8B9616CD-2C3B-B441-8D03-7B27A2C5058A}" vid="{0885DE46-AECA-9341-9009-80FB1BCDFA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4264fa-5603-4e4e-a2f4-32f4724a08c4" xsi:nil="true"/>
    <lcf76f155ced4ddcb4097134ff3c332f xmlns="adb06784-f235-4cf2-ace7-47a03030853b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DA54AF0BDEF4C82D96A4B5399B48E" ma:contentTypeVersion="18" ma:contentTypeDescription="Create a new document." ma:contentTypeScope="" ma:versionID="aa27bc8367f73aa68990040745cdc176">
  <xsd:schema xmlns:xsd="http://www.w3.org/2001/XMLSchema" xmlns:xs="http://www.w3.org/2001/XMLSchema" xmlns:p="http://schemas.microsoft.com/office/2006/metadata/properties" xmlns:ns1="http://schemas.microsoft.com/sharepoint/v3" xmlns:ns2="adb06784-f235-4cf2-ace7-47a03030853b" xmlns:ns3="533b0f6a-d9f7-44f0-ab9a-fb7c03131196" xmlns:ns4="d64264fa-5603-4e4e-a2f4-32f4724a08c4" targetNamespace="http://schemas.microsoft.com/office/2006/metadata/properties" ma:root="true" ma:fieldsID="9c782b7cc5becdc798f69bd7c680ddc9" ns1:_="" ns2:_="" ns3:_="" ns4:_="">
    <xsd:import namespace="http://schemas.microsoft.com/sharepoint/v3"/>
    <xsd:import namespace="adb06784-f235-4cf2-ace7-47a03030853b"/>
    <xsd:import namespace="533b0f6a-d9f7-44f0-ab9a-fb7c03131196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06784-f235-4cf2-ace7-47a0303085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b0f6a-d9f7-44f0-ab9a-fb7c03131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d0e6043-cc0e-4088-9b35-ea513e694a54}" ma:internalName="TaxCatchAll" ma:showField="CatchAllData" ma:web="533b0f6a-d9f7-44f0-ab9a-fb7c03131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51D16-9FEA-4568-BCDA-A128E07EB255}">
  <ds:schemaRefs>
    <ds:schemaRef ds:uri="http://www.w3.org/XML/1998/namespace"/>
    <ds:schemaRef ds:uri="http://schemas.microsoft.com/office/infopath/2007/PartnerControls"/>
    <ds:schemaRef ds:uri="http://purl.org/dc/elements/1.1/"/>
    <ds:schemaRef ds:uri="4aaac78d-d2dd-4267-b6be-4ddb578dc89b"/>
    <ds:schemaRef ds:uri="51ea473b-8541-407b-a471-b1a3fe57fa81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d64264fa-5603-4e4e-a2f4-32f4724a08c4"/>
    <ds:schemaRef ds:uri="adb06784-f235-4cf2-ace7-47a03030853b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451297B-BD13-439F-9DA0-DEB2F0CFC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db06784-f235-4cf2-ace7-47a03030853b"/>
    <ds:schemaRef ds:uri="533b0f6a-d9f7-44f0-ab9a-fb7c03131196"/>
    <ds:schemaRef ds:uri="d64264fa-5603-4e4e-a2f4-32f4724a0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4079FA-4099-460D-B015-A741A2D935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1_FedSTL</Template>
  <TotalTime>6200</TotalTime>
  <Words>642</Words>
  <Application>Microsoft Office PowerPoint</Application>
  <PresentationFormat>On-screen Show (16:9)</PresentationFormat>
  <Paragraphs>141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Lucida Grande</vt:lpstr>
      <vt:lpstr>Times</vt:lpstr>
      <vt:lpstr>Wingdings</vt:lpstr>
      <vt:lpstr>Navy Footer</vt:lpstr>
      <vt:lpstr>Allocation Decisions and Competitive Balance in the FIFA World Cup</vt:lpstr>
      <vt:lpstr>Allocation Methods</vt:lpstr>
      <vt:lpstr>Positive Incentive</vt:lpstr>
      <vt:lpstr>Negative Incentive</vt:lpstr>
      <vt:lpstr>Qualifying for the World Cup </vt:lpstr>
      <vt:lpstr>Confederations and Allocation of 2022 World Cup Slots</vt:lpstr>
      <vt:lpstr>2022 World Cup Format</vt:lpstr>
      <vt:lpstr>Competitive Balance</vt:lpstr>
      <vt:lpstr>World Cup Winners</vt:lpstr>
      <vt:lpstr>Allocation Methods Revisited</vt:lpstr>
      <vt:lpstr>Confederations and Allocation of 2026 World Cup Slots</vt:lpstr>
      <vt:lpstr>2026 World Cup Format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Reich, Jackie A</dc:creator>
  <cp:lastModifiedBy>Mike Kaiman</cp:lastModifiedBy>
  <cp:revision>41</cp:revision>
  <cp:lastPrinted>2017-03-29T14:58:18Z</cp:lastPrinted>
  <dcterms:created xsi:type="dcterms:W3CDTF">2023-09-21T18:22:14Z</dcterms:created>
  <dcterms:modified xsi:type="dcterms:W3CDTF">2026-05-20T13:34:16Z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5</vt:i4>
  </property>
  <property fmtid="{D5CDD505-2E9C-101B-9397-08002B2CF9AE}" pid="3" name="lqmsess">
    <vt:lpwstr>a397fc98-89aa-4926-8c15-2b0f8f12a25a</vt:lpwstr>
  </property>
  <property fmtid="{D5CDD505-2E9C-101B-9397-08002B2CF9AE}" pid="4" name="MSIP_Label_60a845d3-2b08-4410-a62e-4321eae94757_Enabled">
    <vt:lpwstr>true</vt:lpwstr>
  </property>
  <property fmtid="{D5CDD505-2E9C-101B-9397-08002B2CF9AE}" pid="5" name="MSIP_Label_60a845d3-2b08-4410-a62e-4321eae94757_SetDate">
    <vt:lpwstr>2022-07-05T16:27:50Z</vt:lpwstr>
  </property>
  <property fmtid="{D5CDD505-2E9C-101B-9397-08002B2CF9AE}" pid="6" name="MSIP_Label_60a845d3-2b08-4410-a62e-4321eae94757_Method">
    <vt:lpwstr>Privileged</vt:lpwstr>
  </property>
  <property fmtid="{D5CDD505-2E9C-101B-9397-08002B2CF9AE}" pid="7" name="MSIP_Label_60a845d3-2b08-4410-a62e-4321eae94757_Name">
    <vt:lpwstr>60a845d3-2b08-4410-a62e-4321eae94757</vt:lpwstr>
  </property>
  <property fmtid="{D5CDD505-2E9C-101B-9397-08002B2CF9AE}" pid="8" name="MSIP_Label_60a845d3-2b08-4410-a62e-4321eae94757_SiteId">
    <vt:lpwstr>b397c653-5b19-463f-b9fc-af658ded9128</vt:lpwstr>
  </property>
  <property fmtid="{D5CDD505-2E9C-101B-9397-08002B2CF9AE}" pid="9" name="MSIP_Label_60a845d3-2b08-4410-a62e-4321eae94757_ActionId">
    <vt:lpwstr>5dad71de-1d80-4c64-99c4-adc978c00373</vt:lpwstr>
  </property>
  <property fmtid="{D5CDD505-2E9C-101B-9397-08002B2CF9AE}" pid="10" name="MSIP_Label_60a845d3-2b08-4410-a62e-4321eae94757_ContentBits">
    <vt:lpwstr>1</vt:lpwstr>
  </property>
  <property fmtid="{D5CDD505-2E9C-101B-9397-08002B2CF9AE}" pid="11" name="ContentTypeId">
    <vt:lpwstr>0x010100D90DA54AF0BDEF4C82D96A4B5399B48E</vt:lpwstr>
  </property>
</Properties>
</file>